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51" r:id="rId2"/>
    <p:sldId id="463" r:id="rId3"/>
    <p:sldId id="470" r:id="rId4"/>
    <p:sldId id="466" r:id="rId5"/>
    <p:sldId id="469" r:id="rId6"/>
    <p:sldId id="4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70"/>
            <p14:sldId id="466"/>
            <p14:sldId id="46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React Application Architectures</a:t>
            </a:r>
            <a:br>
              <a:rPr lang="en-US" sz="4000" dirty="0" smtClean="0"/>
            </a:br>
            <a:r>
              <a:rPr lang="en-US" sz="4000" dirty="0" smtClean="0"/>
              <a:t>with Flux and React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Flux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Redux</a:t>
            </a:r>
            <a:endParaRPr lang="en-US" dirty="0"/>
          </a:p>
        </p:txBody>
      </p:sp>
    </p:spTree>
    <p:extLst>
      <p:ext uri="{BB962C8B-B14F-4D97-AF65-F5344CB8AC3E}">
        <p14:creationId xmlns:p14="http://schemas.microsoft.com/office/powerpoint/2010/main" val="196836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Redux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Flux</a:t>
            </a:r>
            <a:endParaRPr lang="en-US" dirty="0"/>
          </a:p>
        </p:txBody>
      </p:sp>
    </p:spTree>
    <p:extLst>
      <p:ext uri="{BB962C8B-B14F-4D97-AF65-F5344CB8AC3E}">
        <p14:creationId xmlns:p14="http://schemas.microsoft.com/office/powerpoint/2010/main" val="77245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6428</TotalTime>
  <Words>18</Words>
  <Application>Microsoft Office PowerPoint</Application>
  <PresentationFormat>Widescreen</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React Application Architectures with Flux and React</vt:lpstr>
      <vt:lpstr>PowerPoint Presentation</vt:lpstr>
      <vt:lpstr>Redux</vt:lpstr>
      <vt:lpstr>PowerPoint Presentation</vt:lpstr>
      <vt:lpstr>Flux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142</cp:revision>
  <dcterms:created xsi:type="dcterms:W3CDTF">2014-06-11T19:38:55Z</dcterms:created>
  <dcterms:modified xsi:type="dcterms:W3CDTF">2015-10-18T07:05:53Z</dcterms:modified>
</cp:coreProperties>
</file>