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451" r:id="rId2"/>
    <p:sldId id="473" r:id="rId3"/>
    <p:sldId id="469" r:id="rId4"/>
    <p:sldId id="470" r:id="rId5"/>
    <p:sldId id="474" r:id="rId6"/>
    <p:sldId id="472" r:id="rId7"/>
    <p:sldId id="45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73"/>
            <p14:sldId id="469"/>
            <p14:sldId id="470"/>
            <p14:sldId id="474"/>
            <p14:sldId id="472"/>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94" d="100"/>
          <a:sy n="94" d="100"/>
        </p:scale>
        <p:origin x="948" y="10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3026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2340371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Single Page Applications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425024"/>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800" dirty="0" smtClean="0">
                          <a:latin typeface="Segoe UI Light" panose="020B0502040204020203" pitchFamily="34" charset="0"/>
                          <a:cs typeface="Segoe UI Light" panose="020B0502040204020203" pitchFamily="34" charset="0"/>
                        </a:rPr>
                        <a:t>01 | Introducing</a:t>
                      </a:r>
                      <a:r>
                        <a:rPr lang="en-US" sz="2800" baseline="0" dirty="0" smtClean="0">
                          <a:latin typeface="Segoe UI Light" panose="020B0502040204020203" pitchFamily="34" charset="0"/>
                          <a:cs typeface="Segoe UI Light" panose="020B0502040204020203" pitchFamily="34" charset="0"/>
                        </a:rPr>
                        <a:t> React.js</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04 | Working with Back-end Servers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800" dirty="0" smtClean="0">
                          <a:latin typeface="Segoe UI Light" panose="020B0502040204020203" pitchFamily="34" charset="0"/>
                          <a:cs typeface="Segoe UI Light" panose="020B0502040204020203" pitchFamily="34" charset="0"/>
                        </a:rPr>
                        <a:t>02 | Developer Setup</a:t>
                      </a:r>
                      <a:endParaRPr lang="en-US" sz="2800" dirty="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05 | React Application Architectures with</a:t>
                      </a:r>
                      <a:br>
                        <a:rPr lang="en-US" sz="2800" dirty="0" smtClean="0">
                          <a:latin typeface="Segoe UI Light" panose="020B0502040204020203" pitchFamily="34" charset="0"/>
                          <a:cs typeface="Segoe UI Light" panose="020B0502040204020203" pitchFamily="34" charset="0"/>
                        </a:rPr>
                      </a:br>
                      <a:r>
                        <a:rPr lang="en-US" sz="2800" dirty="0" smtClean="0">
                          <a:latin typeface="Segoe UI Light" panose="020B0502040204020203" pitchFamily="34" charset="0"/>
                          <a:cs typeface="Segoe UI Light" panose="020B0502040204020203" pitchFamily="34" charset="0"/>
                        </a:rPr>
                        <a:t>       Flux and Redux </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800" dirty="0" smtClean="0">
                          <a:latin typeface="Segoe UI Light" panose="020B0502040204020203" pitchFamily="34" charset="0"/>
                          <a:cs typeface="Segoe UI Light" panose="020B0502040204020203" pitchFamily="34" charset="0"/>
                        </a:rPr>
                        <a:t>03</a:t>
                      </a:r>
                      <a:r>
                        <a:rPr lang="en-US" sz="2800" baseline="0" dirty="0" smtClean="0">
                          <a:latin typeface="Segoe UI Light" panose="020B0502040204020203" pitchFamily="34" charset="0"/>
                          <a:cs typeface="Segoe UI Light" panose="020B0502040204020203" pitchFamily="34" charset="0"/>
                        </a:rPr>
                        <a:t> | JSX Templates, Components</a:t>
                      </a:r>
                      <a:br>
                        <a:rPr lang="en-US" sz="2800" baseline="0" dirty="0" smtClean="0">
                          <a:latin typeface="Segoe UI Light" panose="020B0502040204020203" pitchFamily="34" charset="0"/>
                          <a:cs typeface="Segoe UI Light" panose="020B0502040204020203" pitchFamily="34" charset="0"/>
                        </a:rPr>
                      </a:br>
                      <a:r>
                        <a:rPr lang="en-US" sz="2800" baseline="0" dirty="0" smtClean="0">
                          <a:latin typeface="Segoe UI Light" panose="020B0502040204020203" pitchFamily="34" charset="0"/>
                          <a:cs typeface="Segoe UI Light" panose="020B0502040204020203" pitchFamily="34" charset="0"/>
                        </a:rPr>
                        <a:t>       and Data</a:t>
                      </a:r>
                      <a:endParaRPr lang="en-US" sz="2800" dirty="0" smtClean="0">
                        <a:latin typeface="Segoe UI Light" panose="020B0502040204020203" pitchFamily="34" charset="0"/>
                        <a:cs typeface="Segoe UI Light" panose="020B0502040204020203" pitchFamily="34" charset="0"/>
                      </a:endParaRPr>
                    </a:p>
                  </a:txBody>
                  <a:tcPr anchor="ctr"/>
                </a:tc>
                <a:tc>
                  <a:txBody>
                    <a:bodyPr/>
                    <a:lstStyle/>
                    <a:p>
                      <a:r>
                        <a:rPr lang="en-US" sz="2800" dirty="0" smtClean="0">
                          <a:latin typeface="Segoe UI Light" panose="020B0502040204020203" pitchFamily="34" charset="0"/>
                          <a:cs typeface="Segoe UI Light" panose="020B0502040204020203" pitchFamily="34" charset="0"/>
                        </a:rPr>
                        <a:t>06 | Single Page Applications</a:t>
                      </a:r>
                      <a:endParaRPr lang="en-US" sz="2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188239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Single Page Applications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316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Single </a:t>
            </a:r>
            <a:r>
              <a:rPr lang="en-CA" smtClean="0"/>
              <a:t>Page Application</a:t>
            </a:r>
            <a:endParaRPr lang="en-US" dirty="0"/>
          </a:p>
        </p:txBody>
      </p:sp>
    </p:spTree>
    <p:extLst>
      <p:ext uri="{BB962C8B-B14F-4D97-AF65-F5344CB8AC3E}">
        <p14:creationId xmlns:p14="http://schemas.microsoft.com/office/powerpoint/2010/main" val="2459086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Additional Resources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0736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Resources</a:t>
            </a:r>
            <a:endParaRPr lang="en-US" dirty="0"/>
          </a:p>
        </p:txBody>
      </p:sp>
      <p:sp>
        <p:nvSpPr>
          <p:cNvPr id="3" name="Content Placeholder 2"/>
          <p:cNvSpPr>
            <a:spLocks noGrp="1"/>
          </p:cNvSpPr>
          <p:nvPr>
            <p:ph sz="quarter" idx="10"/>
          </p:nvPr>
        </p:nvSpPr>
        <p:spPr/>
        <p:txBody>
          <a:bodyPr/>
          <a:lstStyle/>
          <a:p>
            <a:r>
              <a:rPr lang="en-US" dirty="0" smtClean="0"/>
              <a:t>They will totally go here</a:t>
            </a:r>
          </a:p>
          <a:p>
            <a:r>
              <a:rPr lang="en-US" dirty="0" smtClean="0"/>
              <a:t>So many resources</a:t>
            </a:r>
          </a:p>
          <a:p>
            <a:r>
              <a:rPr lang="en-US" dirty="0" smtClean="0"/>
              <a:t>You have been warned</a:t>
            </a:r>
            <a:endParaRPr lang="en-US" dirty="0"/>
          </a:p>
        </p:txBody>
      </p:sp>
    </p:spTree>
    <p:extLst>
      <p:ext uri="{BB962C8B-B14F-4D97-AF65-F5344CB8AC3E}">
        <p14:creationId xmlns:p14="http://schemas.microsoft.com/office/powerpoint/2010/main" val="371939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6410</TotalTime>
  <Words>76</Words>
  <Application>Microsoft Office PowerPoint</Application>
  <PresentationFormat>Widescreen</PresentationFormat>
  <Paragraphs>21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MVA</vt:lpstr>
      <vt:lpstr>Single Page Applications</vt:lpstr>
      <vt:lpstr>Course Topics</vt:lpstr>
      <vt:lpstr>PowerPoint Presentation</vt:lpstr>
      <vt:lpstr>Single Page Application</vt:lpstr>
      <vt:lpstr>PowerPoint Presentation</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140</cp:revision>
  <dcterms:created xsi:type="dcterms:W3CDTF">2014-06-11T19:38:55Z</dcterms:created>
  <dcterms:modified xsi:type="dcterms:W3CDTF">2015-10-18T07:08:45Z</dcterms:modified>
</cp:coreProperties>
</file>