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sldIdLst>
    <p:sldId id="256" r:id="rId2"/>
    <p:sldId id="263" r:id="rId3"/>
    <p:sldId id="264"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50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15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84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7978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785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1665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263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807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036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443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354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98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524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238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067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640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8/21/2025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1897170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Building Your Personal Brand with GitHub Blogs &amp; LinkedIn</a:t>
            </a:r>
          </a:p>
        </p:txBody>
      </p:sp>
      <p:sp>
        <p:nvSpPr>
          <p:cNvPr id="3" name="Subtitle 2"/>
          <p:cNvSpPr>
            <a:spLocks noGrp="1"/>
          </p:cNvSpPr>
          <p:nvPr>
            <p:ph type="subTitle" idx="1"/>
          </p:nvPr>
        </p:nvSpPr>
        <p:spPr/>
        <p:txBody>
          <a:bodyPr/>
          <a:lstStyle/>
          <a:p>
            <a:r>
              <a:t>A guide for interns – Career Development &amp; Visibility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2751-EA0E-4514-ADB2-94CC6AED1C03}"/>
              </a:ext>
            </a:extLst>
          </p:cNvPr>
          <p:cNvSpPr>
            <a:spLocks noGrp="1"/>
          </p:cNvSpPr>
          <p:nvPr>
            <p:ph type="title"/>
          </p:nvPr>
        </p:nvSpPr>
        <p:spPr>
          <a:xfrm>
            <a:off x="761999" y="1322358"/>
            <a:ext cx="6347713" cy="558018"/>
          </a:xfrm>
        </p:spPr>
        <p:txBody>
          <a:bodyPr>
            <a:normAutofit fontScale="90000"/>
          </a:bodyPr>
          <a:lstStyle/>
          <a:p>
            <a:r>
              <a:rPr lang="en-US" sz="2000" dirty="0"/>
              <a:t>Proactive Learner | Consistent Player | Empowering People</a:t>
            </a:r>
          </a:p>
        </p:txBody>
      </p:sp>
      <p:sp>
        <p:nvSpPr>
          <p:cNvPr id="3" name="Content Placeholder 2">
            <a:extLst>
              <a:ext uri="{FF2B5EF4-FFF2-40B4-BE49-F238E27FC236}">
                <a16:creationId xmlns:a16="http://schemas.microsoft.com/office/drawing/2014/main" id="{E837CD2E-8FFB-4E20-B65D-A89A98366EC6}"/>
              </a:ext>
            </a:extLst>
          </p:cNvPr>
          <p:cNvSpPr>
            <a:spLocks noGrp="1"/>
          </p:cNvSpPr>
          <p:nvPr>
            <p:ph idx="1"/>
          </p:nvPr>
        </p:nvSpPr>
        <p:spPr/>
        <p:txBody>
          <a:bodyPr>
            <a:normAutofit/>
          </a:bodyPr>
          <a:lstStyle/>
          <a:p>
            <a:r>
              <a:rPr lang="en-US" sz="2000" dirty="0"/>
              <a:t>My name is Hira Jabeen. I started my journey as an engineer and gradually transitioned into the world of Cloud and DevOps. Along the way, I explored technologies like Azure, GitHub, and modern DevOps practices, &amp; eventually today, I serve as a </a:t>
            </a:r>
            <a:r>
              <a:rPr lang="en-US" sz="2000" b="1" dirty="0"/>
              <a:t>Practice Lead at Microtechx</a:t>
            </a:r>
            <a:r>
              <a:rPr lang="en-US" sz="2000" dirty="0"/>
              <a:t>, a security consultancy firm that specializes in delivering secure, AI-driven, and cloud-first solutions.</a:t>
            </a:r>
          </a:p>
          <a:p>
            <a:r>
              <a:rPr lang="en-US" sz="2000" dirty="0"/>
              <a:t>Beyond my role in engineering, I also </a:t>
            </a:r>
            <a:r>
              <a:rPr lang="en-US" sz="2000" b="1" dirty="0"/>
              <a:t>mentor interns and young professionals</a:t>
            </a:r>
            <a:r>
              <a:rPr lang="en-US" sz="2000" dirty="0"/>
              <a:t>—guiding them to grow in tech just as I once aspired to.</a:t>
            </a:r>
          </a:p>
        </p:txBody>
      </p:sp>
      <p:sp>
        <p:nvSpPr>
          <p:cNvPr id="4" name="Title 1">
            <a:extLst>
              <a:ext uri="{FF2B5EF4-FFF2-40B4-BE49-F238E27FC236}">
                <a16:creationId xmlns:a16="http://schemas.microsoft.com/office/drawing/2014/main" id="{A15E47D2-9232-4ACD-9C17-63016CFE5598}"/>
              </a:ext>
            </a:extLst>
          </p:cNvPr>
          <p:cNvSpPr txBox="1">
            <a:spLocks/>
          </p:cNvSpPr>
          <p:nvPr/>
        </p:nvSpPr>
        <p:spPr>
          <a:xfrm>
            <a:off x="761999" y="762000"/>
            <a:ext cx="6347713" cy="55801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WHO I AM?</a:t>
            </a:r>
            <a:endParaRPr lang="en-US" dirty="0"/>
          </a:p>
        </p:txBody>
      </p:sp>
    </p:spTree>
    <p:extLst>
      <p:ext uri="{BB962C8B-B14F-4D97-AF65-F5344CB8AC3E}">
        <p14:creationId xmlns:p14="http://schemas.microsoft.com/office/powerpoint/2010/main" val="176224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BB8F-0CED-4BA6-A614-CE54F6C7CA77}"/>
              </a:ext>
            </a:extLst>
          </p:cNvPr>
          <p:cNvSpPr>
            <a:spLocks noGrp="1"/>
          </p:cNvSpPr>
          <p:nvPr>
            <p:ph type="title"/>
          </p:nvPr>
        </p:nvSpPr>
        <p:spPr/>
        <p:txBody>
          <a:bodyPr/>
          <a:lstStyle/>
          <a:p>
            <a:r>
              <a:rPr lang="en-US" b="1" dirty="0"/>
              <a:t>Why Personal Branding Matters in Tech?</a:t>
            </a:r>
            <a:endParaRPr lang="en-US" dirty="0"/>
          </a:p>
        </p:txBody>
      </p:sp>
      <p:sp>
        <p:nvSpPr>
          <p:cNvPr id="3" name="Content Placeholder 2">
            <a:extLst>
              <a:ext uri="{FF2B5EF4-FFF2-40B4-BE49-F238E27FC236}">
                <a16:creationId xmlns:a16="http://schemas.microsoft.com/office/drawing/2014/main" id="{7294F1AC-0912-4394-8F8E-3066E75B1263}"/>
              </a:ext>
            </a:extLst>
          </p:cNvPr>
          <p:cNvSpPr>
            <a:spLocks noGrp="1"/>
          </p:cNvSpPr>
          <p:nvPr>
            <p:ph idx="1"/>
          </p:nvPr>
        </p:nvSpPr>
        <p:spPr>
          <a:xfrm>
            <a:off x="492369" y="1786598"/>
            <a:ext cx="6464944" cy="4628270"/>
          </a:xfrm>
        </p:spPr>
        <p:txBody>
          <a:bodyPr>
            <a:normAutofit fontScale="92500" lnSpcReduction="10000"/>
          </a:bodyPr>
          <a:lstStyle/>
          <a:p>
            <a:pPr>
              <a:lnSpc>
                <a:spcPct val="120000"/>
              </a:lnSpc>
            </a:pPr>
            <a:r>
              <a:rPr lang="en-US" dirty="0"/>
              <a:t>Your </a:t>
            </a:r>
            <a:r>
              <a:rPr lang="en-US" b="1" dirty="0"/>
              <a:t>personal brand is your reputation online</a:t>
            </a:r>
            <a:r>
              <a:rPr lang="en-US" dirty="0"/>
              <a:t>. It’s how people perceive you before even meeting you—whether through your LinkedIn profile, GitHub projects, blog posts, or the way you share knowledge. For tech professionals, personal branding is not just about visibility, it’s about:</a:t>
            </a:r>
          </a:p>
          <a:p>
            <a:r>
              <a:rPr lang="en-US" b="1" dirty="0"/>
              <a:t>Showcasing expertise</a:t>
            </a:r>
            <a:r>
              <a:rPr lang="en-US" dirty="0"/>
              <a:t> → Your projects, skills, and problem-solving approach.</a:t>
            </a:r>
          </a:p>
          <a:p>
            <a:r>
              <a:rPr lang="en-US" b="1" dirty="0"/>
              <a:t>Building trust</a:t>
            </a:r>
            <a:r>
              <a:rPr lang="en-US" dirty="0"/>
              <a:t> → Recruiters, peers, and companies see you as credible.</a:t>
            </a:r>
          </a:p>
          <a:p>
            <a:r>
              <a:rPr lang="en-US" b="1" dirty="0"/>
              <a:t>Creating opportunities</a:t>
            </a:r>
            <a:r>
              <a:rPr lang="en-US" dirty="0"/>
              <a:t> → Speaking engagements, job offers, collaborations often come to those with a strong digital presence.</a:t>
            </a:r>
          </a:p>
          <a:p>
            <a:r>
              <a:rPr lang="en-US" dirty="0"/>
              <a:t>Think of personal branding as your </a:t>
            </a:r>
            <a:r>
              <a:rPr lang="en-US" b="1" dirty="0"/>
              <a:t>digital CV that works for you 24/7</a:t>
            </a:r>
            <a:r>
              <a:rPr lang="en-US" dirty="0"/>
              <a:t>. If you invest in it early, it will open doors you never thought possible.”</a:t>
            </a:r>
          </a:p>
          <a:p>
            <a:endParaRPr lang="en-US" dirty="0"/>
          </a:p>
        </p:txBody>
      </p:sp>
    </p:spTree>
    <p:extLst>
      <p:ext uri="{BB962C8B-B14F-4D97-AF65-F5344CB8AC3E}">
        <p14:creationId xmlns:p14="http://schemas.microsoft.com/office/powerpoint/2010/main" val="226965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GitHub Blogs?</a:t>
            </a:r>
          </a:p>
        </p:txBody>
      </p:sp>
      <p:sp>
        <p:nvSpPr>
          <p:cNvPr id="3" name="Content Placeholder 2"/>
          <p:cNvSpPr>
            <a:spLocks noGrp="1"/>
          </p:cNvSpPr>
          <p:nvPr>
            <p:ph idx="1"/>
          </p:nvPr>
        </p:nvSpPr>
        <p:spPr/>
        <p:txBody>
          <a:bodyPr/>
          <a:lstStyle/>
          <a:p>
            <a:r>
              <a:rPr dirty="0"/>
              <a:t>GitHub Blogs help you:</a:t>
            </a:r>
          </a:p>
          <a:p>
            <a:pPr lvl="1"/>
            <a:r>
              <a:rPr dirty="0"/>
              <a:t>Showcase your technical skills and projects</a:t>
            </a:r>
          </a:p>
          <a:p>
            <a:pPr lvl="1"/>
            <a:r>
              <a:rPr dirty="0"/>
              <a:t>Create a professional online presence</a:t>
            </a:r>
          </a:p>
          <a:p>
            <a:pPr lvl="1"/>
            <a:r>
              <a:rPr dirty="0"/>
              <a:t>Demonstrate continuous learning</a:t>
            </a:r>
          </a:p>
          <a:p>
            <a:pPr lvl="1"/>
            <a:r>
              <a:rPr dirty="0"/>
              <a:t>Build credibility in open-source and industry</a:t>
            </a:r>
          </a:p>
          <a:p>
            <a:pPr lvl="1"/>
            <a:r>
              <a:rPr dirty="0"/>
              <a:t>Easily shareable with recruiters and companies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Steps to Set Up GitHub Blog</a:t>
            </a:r>
          </a:p>
        </p:txBody>
      </p:sp>
      <p:sp>
        <p:nvSpPr>
          <p:cNvPr id="3" name="Content Placeholder 2"/>
          <p:cNvSpPr>
            <a:spLocks noGrp="1"/>
          </p:cNvSpPr>
          <p:nvPr>
            <p:ph idx="1"/>
          </p:nvPr>
        </p:nvSpPr>
        <p:spPr/>
        <p:txBody>
          <a:bodyPr/>
          <a:lstStyle/>
          <a:p>
            <a:endParaRPr dirty="0"/>
          </a:p>
          <a:p>
            <a:pPr lvl="1"/>
            <a:r>
              <a:rPr dirty="0"/>
              <a:t>Create a GitHub account</a:t>
            </a:r>
          </a:p>
          <a:p>
            <a:pPr lvl="1"/>
            <a:r>
              <a:rPr dirty="0"/>
              <a:t>Make a new repository with yourusername.github.io</a:t>
            </a:r>
          </a:p>
          <a:p>
            <a:pPr lvl="1"/>
            <a:r>
              <a:rPr dirty="0"/>
              <a:t>Choose a Jekyll theme (e.g., Agency)</a:t>
            </a:r>
          </a:p>
          <a:p>
            <a:pPr lvl="1"/>
            <a:r>
              <a:rPr dirty="0"/>
              <a:t>Edit _</a:t>
            </a:r>
            <a:r>
              <a:rPr dirty="0" err="1"/>
              <a:t>config.yml</a:t>
            </a:r>
            <a:r>
              <a:rPr dirty="0"/>
              <a:t> for personalization</a:t>
            </a:r>
          </a:p>
          <a:p>
            <a:pPr lvl="1"/>
            <a:r>
              <a:rPr dirty="0"/>
              <a:t>Add portfolio, blog, and contact sections</a:t>
            </a:r>
          </a:p>
          <a:p>
            <a:pPr lvl="1"/>
            <a:r>
              <a:rPr dirty="0"/>
              <a:t>Push changes and publish via GitHub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LinkedIn Optimization Matters?</a:t>
            </a:r>
          </a:p>
        </p:txBody>
      </p:sp>
      <p:sp>
        <p:nvSpPr>
          <p:cNvPr id="3" name="Content Placeholder 2"/>
          <p:cNvSpPr>
            <a:spLocks noGrp="1"/>
          </p:cNvSpPr>
          <p:nvPr>
            <p:ph idx="1"/>
          </p:nvPr>
        </p:nvSpPr>
        <p:spPr/>
        <p:txBody>
          <a:bodyPr/>
          <a:lstStyle/>
          <a:p>
            <a:endParaRPr/>
          </a:p>
          <a:p>
            <a:pPr lvl="1"/>
            <a:r>
              <a:t>Recruiters actively search for talent on LinkedIn</a:t>
            </a:r>
          </a:p>
          <a:p>
            <a:pPr lvl="1"/>
            <a:r>
              <a:t>Your profile is your digital resume</a:t>
            </a:r>
          </a:p>
          <a:p>
            <a:pPr lvl="1"/>
            <a:r>
              <a:t>Highlights your skills, projects, and achievements</a:t>
            </a:r>
          </a:p>
          <a:p>
            <a:pPr lvl="1"/>
            <a:r>
              <a:t>Builds your professional network</a:t>
            </a:r>
          </a:p>
          <a:p>
            <a:pPr lvl="1"/>
            <a:r>
              <a:t>Improves chances of job opportunities and internships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LinkedIn Optimization Tips</a:t>
            </a:r>
          </a:p>
        </p:txBody>
      </p:sp>
      <p:sp>
        <p:nvSpPr>
          <p:cNvPr id="3" name="Content Placeholder 2"/>
          <p:cNvSpPr>
            <a:spLocks noGrp="1"/>
          </p:cNvSpPr>
          <p:nvPr>
            <p:ph idx="1"/>
          </p:nvPr>
        </p:nvSpPr>
        <p:spPr/>
        <p:txBody>
          <a:bodyPr/>
          <a:lstStyle/>
          <a:p>
            <a:endParaRPr/>
          </a:p>
          <a:p>
            <a:pPr lvl="1"/>
            <a:r>
              <a:t>Professional profile picture &amp; banner</a:t>
            </a:r>
          </a:p>
          <a:p>
            <a:pPr lvl="1"/>
            <a:r>
              <a:t>Strong headline (what you do + value)</a:t>
            </a:r>
          </a:p>
          <a:p>
            <a:pPr lvl="1"/>
            <a:r>
              <a:t>Detailed About section (your story &amp; vision)</a:t>
            </a:r>
          </a:p>
          <a:p>
            <a:pPr lvl="1"/>
            <a:r>
              <a:t>Showcase projects, certifications, internships</a:t>
            </a:r>
          </a:p>
          <a:p>
            <a:pPr lvl="1"/>
            <a:r>
              <a:t>Engage: Post insights, comment on industry updates</a:t>
            </a:r>
          </a:p>
          <a:p>
            <a:pPr lvl="1"/>
            <a:r>
              <a:t>Get recommendations &amp; endorsements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This Helps in Career Development?</a:t>
            </a:r>
          </a:p>
        </p:txBody>
      </p:sp>
      <p:sp>
        <p:nvSpPr>
          <p:cNvPr id="3" name="Content Placeholder 2"/>
          <p:cNvSpPr>
            <a:spLocks noGrp="1"/>
          </p:cNvSpPr>
          <p:nvPr>
            <p:ph idx="1"/>
          </p:nvPr>
        </p:nvSpPr>
        <p:spPr/>
        <p:txBody>
          <a:bodyPr/>
          <a:lstStyle/>
          <a:p>
            <a:endParaRPr/>
          </a:p>
          <a:p>
            <a:pPr lvl="1"/>
            <a:r>
              <a:t>Positions you as a professional early on</a:t>
            </a:r>
          </a:p>
          <a:p>
            <a:pPr lvl="1"/>
            <a:r>
              <a:t>Increases visibility among recruiters</a:t>
            </a:r>
          </a:p>
          <a:p>
            <a:pPr lvl="1"/>
            <a:r>
              <a:t>Helps in building a personal brand</a:t>
            </a:r>
          </a:p>
          <a:p>
            <a:pPr lvl="1"/>
            <a:r>
              <a:t>Opens doors for collaboration and opportunities</a:t>
            </a:r>
          </a:p>
          <a:p>
            <a:pPr lvl="1"/>
            <a:r>
              <a:t>Demonstrates consistency and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1565-187A-4261-9DA6-83174FDA39EF}"/>
              </a:ext>
            </a:extLst>
          </p:cNvPr>
          <p:cNvSpPr>
            <a:spLocks noGrp="1"/>
          </p:cNvSpPr>
          <p:nvPr>
            <p:ph type="title"/>
          </p:nvPr>
        </p:nvSpPr>
        <p:spPr>
          <a:xfrm>
            <a:off x="497057" y="2846363"/>
            <a:ext cx="7690339" cy="1444284"/>
          </a:xfrm>
        </p:spPr>
        <p:txBody>
          <a:bodyPr>
            <a:normAutofit/>
          </a:bodyPr>
          <a:lstStyle/>
          <a:p>
            <a:r>
              <a:rPr lang="en-US" sz="4000" b="1" dirty="0"/>
              <a:t>Thank You!</a:t>
            </a:r>
            <a:br>
              <a:rPr lang="en-US" sz="4000" b="1" dirty="0"/>
            </a:br>
            <a:r>
              <a:rPr lang="en-US" sz="4000" b="1" dirty="0"/>
              <a:t> Team Microtechx for Joining!</a:t>
            </a:r>
          </a:p>
        </p:txBody>
      </p:sp>
    </p:spTree>
    <p:extLst>
      <p:ext uri="{BB962C8B-B14F-4D97-AF65-F5344CB8AC3E}">
        <p14:creationId xmlns:p14="http://schemas.microsoft.com/office/powerpoint/2010/main" val="80423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214</TotalTime>
  <Words>470</Words>
  <Application>Microsoft Office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Building Your Personal Brand with GitHub Blogs &amp; LinkedIn</vt:lpstr>
      <vt:lpstr>Proactive Learner | Consistent Player | Empowering People</vt:lpstr>
      <vt:lpstr>Why Personal Branding Matters in Tech?</vt:lpstr>
      <vt:lpstr>Why GitHub Blogs?</vt:lpstr>
      <vt:lpstr>Steps to Set Up GitHub Blog</vt:lpstr>
      <vt:lpstr>Why LinkedIn Optimization Matters?</vt:lpstr>
      <vt:lpstr>Key LinkedIn Optimization Tips</vt:lpstr>
      <vt:lpstr>How This Helps in Career Development?</vt:lpstr>
      <vt:lpstr>Thank You!  Team Microtechx for Joining!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Your Personal Brand with GitHub Blogs &amp; LinkedIn</dc:title>
  <dc:subject/>
  <dc:creator/>
  <cp:keywords/>
  <dc:description>generated using python-pptx</dc:description>
  <cp:lastModifiedBy>Hira Jabeen</cp:lastModifiedBy>
  <cp:revision>6</cp:revision>
  <dcterms:created xsi:type="dcterms:W3CDTF">2013-01-27T09:14:16Z</dcterms:created>
  <dcterms:modified xsi:type="dcterms:W3CDTF">2025-08-21T16:06:02Z</dcterms:modified>
  <cp:category/>
</cp:coreProperties>
</file>