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8" r:id="rId4"/>
    <p:sldId id="279" r:id="rId5"/>
    <p:sldId id="280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0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9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48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7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5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24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4198-11A4-4806-A6B3-E39DF3A16425}" type="datetimeFigureOut">
              <a:rPr lang="en-GB" smtClean="0"/>
              <a:t>14/03/2017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E63F7-4CFB-4AD5-B845-6988811842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55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lkarmanwhatsthis.azurewebsites.net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2638" y="2307771"/>
            <a:ext cx="6293584" cy="1833906"/>
          </a:xfrm>
        </p:spPr>
        <p:txBody>
          <a:bodyPr>
            <a:normAutofit fontScale="90000"/>
          </a:bodyPr>
          <a:lstStyle/>
          <a:p>
            <a:r>
              <a:rPr lang="en-GB" dirty="0"/>
              <a:t>Deploying and hosting DNN through </a:t>
            </a:r>
            <a:r>
              <a:rPr lang="en-GB" dirty="0" err="1"/>
              <a:t>WebApps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224145" y="0"/>
            <a:ext cx="3781425" cy="6858000"/>
            <a:chOff x="1850766" y="0"/>
            <a:chExt cx="3781425" cy="6858000"/>
          </a:xfrm>
        </p:grpSpPr>
        <p:pic>
          <p:nvPicPr>
            <p:cNvPr id="5" name="Picture 2" descr="https://s-media-cache-ak0.pinimg.com/originals/28/62/cf/2862cf2b746374cd2dc2f133262d800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0766" y="0"/>
              <a:ext cx="378142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6546" y="1216604"/>
              <a:ext cx="2441761" cy="433412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4714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857933"/>
            <a:ext cx="1791592" cy="61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75" y="2857933"/>
            <a:ext cx="3432764" cy="61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38989"/>
          <a:stretch/>
        </p:blipFill>
        <p:spPr>
          <a:xfrm>
            <a:off x="288925" y="2478304"/>
            <a:ext cx="3026289" cy="1371258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3315214" y="2973433"/>
            <a:ext cx="1771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6877942" y="2973433"/>
            <a:ext cx="106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3384" y="26041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877942" y="3346450"/>
            <a:ext cx="1062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15214" y="3346450"/>
            <a:ext cx="1771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49797" y="335013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Response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18356" b="44911"/>
          <a:stretch/>
        </p:blipFill>
        <p:spPr>
          <a:xfrm>
            <a:off x="7940675" y="4726040"/>
            <a:ext cx="2233457" cy="5530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675" y="989826"/>
            <a:ext cx="3432764" cy="61200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6877941" y="1091133"/>
            <a:ext cx="1081516" cy="1878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6877940" y="2969749"/>
            <a:ext cx="1062734" cy="185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 flipV="1">
            <a:off x="6896726" y="3346452"/>
            <a:ext cx="1062730" cy="1849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896724" y="1477950"/>
            <a:ext cx="1043951" cy="186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57128" y="24886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0675" y="555553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Object Detection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40675" y="2467044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 Classification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40675" y="4356708"/>
            <a:ext cx="238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Cognitive Services (API)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67024" y="2108972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Clients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2316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5053339" y="1554447"/>
            <a:ext cx="2546905" cy="4803083"/>
            <a:chOff x="5365666" y="1195641"/>
            <a:chExt cx="2546905" cy="4803083"/>
          </a:xfrm>
        </p:grpSpPr>
        <p:pic>
          <p:nvPicPr>
            <p:cNvPr id="1026" name="Picture 2" descr="http://io13-high-dpi.appspot.com/images/n4_larg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5666" y="1195641"/>
              <a:ext cx="2546905" cy="4803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821"/>
            <a:stretch/>
          </p:blipFill>
          <p:spPr>
            <a:xfrm>
              <a:off x="5664939" y="1871707"/>
              <a:ext cx="1967351" cy="3433763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8062360" y="1413566"/>
            <a:ext cx="2803727" cy="5084844"/>
            <a:chOff x="4920276" y="547499"/>
            <a:chExt cx="2959086" cy="5366604"/>
          </a:xfrm>
        </p:grpSpPr>
        <p:grpSp>
          <p:nvGrpSpPr>
            <p:cNvPr id="12" name="Group 11"/>
            <p:cNvGrpSpPr/>
            <p:nvPr/>
          </p:nvGrpSpPr>
          <p:grpSpPr>
            <a:xfrm>
              <a:off x="4920276" y="547499"/>
              <a:ext cx="2959086" cy="5366604"/>
              <a:chOff x="-260350" y="0"/>
              <a:chExt cx="3781425" cy="6858000"/>
            </a:xfrm>
          </p:grpSpPr>
          <p:pic>
            <p:nvPicPr>
              <p:cNvPr id="13" name="Picture 4" descr="https://s-media-cache-ak0.pinimg.com/originals/28/62/cf/2862cf2b746374cd2dc2f133262d800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60350" y="0"/>
                <a:ext cx="3781425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662" y="1215024"/>
                <a:ext cx="2466000" cy="4377151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039"/>
            <a:stretch/>
          </p:blipFill>
          <p:spPr>
            <a:xfrm>
              <a:off x="5407999" y="1482136"/>
              <a:ext cx="1963764" cy="345757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18" y="1690688"/>
            <a:ext cx="4001505" cy="453060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Client-side</a:t>
            </a:r>
          </a:p>
        </p:txBody>
      </p:sp>
    </p:spTree>
    <p:extLst>
      <p:ext uri="{BB962C8B-B14F-4D97-AF65-F5344CB8AC3E}">
        <p14:creationId xmlns:p14="http://schemas.microsoft.com/office/powerpoint/2010/main" val="420933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bg1"/>
                </a:solidFill>
              </a:rPr>
              <a:t>WebApp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1"/>
          <a:stretch/>
        </p:blipFill>
        <p:spPr>
          <a:xfrm>
            <a:off x="990600" y="1515586"/>
            <a:ext cx="9220200" cy="4677669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>
            <a:off x="6035040" y="1843088"/>
            <a:ext cx="518160" cy="157829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/>
          <p:cNvSpPr/>
          <p:nvPr/>
        </p:nvSpPr>
        <p:spPr>
          <a:xfrm>
            <a:off x="9136380" y="4982528"/>
            <a:ext cx="518160" cy="157829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8991600" y="3421380"/>
            <a:ext cx="403860" cy="5791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8920" y="2447568"/>
            <a:ext cx="158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Retrieve image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395460" y="2498050"/>
            <a:ext cx="1943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Asynchronously submit to many different services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708110" y="5327928"/>
            <a:ext cx="1965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Combine responses and return to client</a:t>
            </a:r>
          </a:p>
        </p:txBody>
      </p:sp>
    </p:spTree>
    <p:extLst>
      <p:ext uri="{BB962C8B-B14F-4D97-AF65-F5344CB8AC3E}">
        <p14:creationId xmlns:p14="http://schemas.microsoft.com/office/powerpoint/2010/main" val="359148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Most deep-learning models end with cross-validation &amp; we seem to use the cloud only for training …</a:t>
            </a:r>
          </a:p>
          <a:p>
            <a:r>
              <a:rPr lang="en-GB" dirty="0"/>
              <a:t>Releasing tutorials, video-how-to, deployment template to facilitate deployment of models -&gt; AI for everyone</a:t>
            </a:r>
          </a:p>
          <a:p>
            <a:r>
              <a:rPr lang="en-GB" dirty="0"/>
              <a:t>Azure WebApp acts as a ‘glue’, accepting (cross-origin) requests from many different clients and asynchronously passing to back-end (VM/another WebApp) -&gt; scales out &amp; decouples processing from interface</a:t>
            </a:r>
          </a:p>
          <a:p>
            <a:r>
              <a:rPr lang="en-GB" dirty="0"/>
              <a:t>VM backend + CNTK scalable solution to ‘score’ images -&gt; can be replaced or altered without touching WebApp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9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9736" y="3066534"/>
            <a:ext cx="93096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hlinkClick r:id="rId2"/>
              </a:rPr>
              <a:t>http://ilkarmanwhatsthis.azurewebsites.net</a:t>
            </a:r>
            <a:endParaRPr lang="en-GB" sz="4000" dirty="0"/>
          </a:p>
          <a:p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07854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Deploying and hosting DNN through WebApps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 Mobile App</dc:title>
  <dc:creator>Ilia Karmanov</dc:creator>
  <cp:lastModifiedBy>Ilia Karmanov</cp:lastModifiedBy>
  <cp:revision>8</cp:revision>
  <dcterms:created xsi:type="dcterms:W3CDTF">2017-02-22T10:24:51Z</dcterms:created>
  <dcterms:modified xsi:type="dcterms:W3CDTF">2017-03-14T18:09:28Z</dcterms:modified>
</cp:coreProperties>
</file>