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4112-AABA-A743-AC37-5536B69DF683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D638-52A4-124A-A260-F5FEA95D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FD638-52A4-124A-A260-F5FEA95D1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FD638-52A4-124A-A260-F5FEA95D19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3DC6-E8F6-AF47-B814-E00E3EA25AF0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4E8E-4DE9-EA45-835B-F01D731FBADE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AEF-0FA1-BA41-9033-0033FE7240DC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8FF0-AB03-9944-8AE2-E128E9BC03D4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FC78-36D6-CD4D-84CA-CCB6CDB75408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5E1C-02AE-9F4E-82C6-3C5AC136E168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BFE3-D5CF-BC4B-B6E4-5D5E19C37F18}" type="datetime1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D6A7-090E-784C-8024-74AF82D3AE73}" type="datetime1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C40-7F26-4D49-BD15-B942D06D5A7F}" type="datetime1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FF91-7E2D-7542-8750-56EB03C098DA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92B-004A-3544-8243-8AA19BF3C7BF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74A6-F8B9-DE4F-8CDD-CEAE22321F57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Group A13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Ankur Garg &amp; Sanket Shahane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6" y="1690688"/>
            <a:ext cx="5801784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35680"/>
            <a:ext cx="72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ECR for PCA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square 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stepwise subset selection</a:t>
            </a:r>
          </a:p>
          <a:p>
            <a:endParaRPr lang="en-US" dirty="0" smtClean="0"/>
          </a:p>
          <a:p>
            <a:r>
              <a:rPr lang="en-US" dirty="0" smtClean="0"/>
              <a:t>Two good features </a:t>
            </a:r>
            <a:r>
              <a:rPr lang="mr-IN" dirty="0" smtClean="0"/>
              <a:t>–</a:t>
            </a:r>
            <a:r>
              <a:rPr lang="en-US" dirty="0" smtClean="0"/>
              <a:t> {Level, </a:t>
            </a:r>
            <a:r>
              <a:rPr lang="en-US" dirty="0" err="1" smtClean="0"/>
              <a:t>cumul_Interaction</a:t>
            </a:r>
            <a:r>
              <a:rPr lang="en-US" dirty="0" smtClean="0"/>
              <a:t>}  - ECR value: 75.80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approach</a:t>
            </a:r>
          </a:p>
          <a:p>
            <a:endParaRPr lang="en-US" dirty="0"/>
          </a:p>
          <a:p>
            <a:r>
              <a:rPr lang="en-US" dirty="0" smtClean="0"/>
              <a:t>Discretization of PCA and MFA components based on ECR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+ Greedy discretization + Forward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PCA components along with features of forward subset selection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Discretization of PCA components based on ECR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+ Greedy discretization + Forward Subset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9160" r="5492" b="4350"/>
          <a:stretch/>
        </p:blipFill>
        <p:spPr>
          <a:xfrm>
            <a:off x="2964871" y="2185545"/>
            <a:ext cx="5846619" cy="42948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ECR  </a:t>
            </a:r>
            <a:r>
              <a:rPr lang="mr-IN" dirty="0" smtClean="0"/>
              <a:t>–</a:t>
            </a:r>
            <a:r>
              <a:rPr lang="en-US" dirty="0" smtClean="0"/>
              <a:t> 81.26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0327" y="2410691"/>
            <a:ext cx="277091" cy="263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Categorical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Factor Analysis</a:t>
            </a:r>
          </a:p>
          <a:p>
            <a:endParaRPr lang="en-US" dirty="0"/>
          </a:p>
          <a:p>
            <a:r>
              <a:rPr lang="en-US" dirty="0" smtClean="0"/>
              <a:t>Extracted best 8 components</a:t>
            </a:r>
          </a:p>
          <a:p>
            <a:endParaRPr lang="en-US" dirty="0"/>
          </a:p>
          <a:p>
            <a:r>
              <a:rPr lang="en-US" dirty="0" smtClean="0"/>
              <a:t>Output of Mixed Factor Analysis is continuous</a:t>
            </a:r>
          </a:p>
          <a:p>
            <a:pPr lvl="1"/>
            <a:r>
              <a:rPr lang="en-US" dirty="0" smtClean="0"/>
              <a:t>Discretized using previous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MFA + Greedy discretization + Forward Subset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ECR </a:t>
            </a:r>
            <a:r>
              <a:rPr lang="mr-IN" dirty="0" smtClean="0"/>
              <a:t>–</a:t>
            </a:r>
            <a:r>
              <a:rPr lang="en-US" dirty="0" smtClean="0"/>
              <a:t> 86.29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0327" y="2410691"/>
            <a:ext cx="277091" cy="263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10013" r="5125" b="6571"/>
          <a:stretch/>
        </p:blipFill>
        <p:spPr>
          <a:xfrm>
            <a:off x="3138053" y="2258292"/>
            <a:ext cx="5784274" cy="40546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10152" y="2410691"/>
            <a:ext cx="199696" cy="1853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 from PCA and MFA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greedy approach to combine components with best results from both approaches</a:t>
            </a:r>
            <a:endParaRPr lang="en-US" dirty="0"/>
          </a:p>
          <a:p>
            <a:r>
              <a:rPr lang="en-US" dirty="0" smtClean="0"/>
              <a:t>ECR Value - 82.5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A13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5573" r="5361" b="3518"/>
          <a:stretch/>
        </p:blipFill>
        <p:spPr>
          <a:xfrm>
            <a:off x="4204854" y="2180409"/>
            <a:ext cx="5465618" cy="41314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92717" y="2511972"/>
            <a:ext cx="231228" cy="220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feature extraction techniques don’t necessarily work in MDP</a:t>
            </a:r>
          </a:p>
          <a:p>
            <a:endParaRPr lang="en-US" dirty="0"/>
          </a:p>
          <a:p>
            <a:r>
              <a:rPr lang="en-US" dirty="0" smtClean="0"/>
              <a:t>Important to remove correlation</a:t>
            </a:r>
          </a:p>
          <a:p>
            <a:endParaRPr lang="en-US" dirty="0"/>
          </a:p>
          <a:p>
            <a:r>
              <a:rPr lang="en-US" dirty="0" smtClean="0"/>
              <a:t>Combining results from two good features doesn’t necessarily result in a good combination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Neural Network</a:t>
            </a:r>
            <a:endParaRPr lang="en-US" dirty="0"/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Method 1: Feature compression using neural network</a:t>
            </a:r>
          </a:p>
          <a:p>
            <a:endParaRPr lang="en-US" dirty="0"/>
          </a:p>
          <a:p>
            <a:r>
              <a:rPr lang="en-US" dirty="0" smtClean="0"/>
              <a:t>Method 2: Include MDP process while training the neural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9655" y="1444216"/>
            <a:ext cx="2364828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124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066155" y="2947304"/>
            <a:ext cx="2189018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Categorical = 24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481060" y="2891169"/>
            <a:ext cx="2973474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Continuous = 100</a:t>
            </a:r>
            <a:endParaRPr lang="en-US" sz="2800" b="1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4160664" y="2179940"/>
            <a:ext cx="1751405" cy="76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70937" y="1833672"/>
            <a:ext cx="2919009" cy="108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43060" y="3747022"/>
            <a:ext cx="1222067" cy="6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PCA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730442" y="4482746"/>
            <a:ext cx="2178031" cy="52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&lt; 10 Features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3066154" y="5279468"/>
            <a:ext cx="6388379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Selection on ~ 30 features</a:t>
            </a:r>
            <a:endParaRPr lang="en-US" sz="2800" b="1" dirty="0"/>
          </a:p>
        </p:txBody>
      </p: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160664" y="3570758"/>
            <a:ext cx="383627" cy="17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7758545" y="5003638"/>
            <a:ext cx="60913" cy="27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-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9" y="1517230"/>
            <a:ext cx="4990055" cy="46320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Extracted </a:t>
            </a:r>
            <a:r>
              <a:rPr lang="en-US" dirty="0" smtClean="0"/>
              <a:t>8 features</a:t>
            </a:r>
          </a:p>
          <a:p>
            <a:r>
              <a:rPr lang="en-US" dirty="0" smtClean="0"/>
              <a:t>Discretized using previous methods</a:t>
            </a:r>
          </a:p>
          <a:p>
            <a:endParaRPr lang="en-US" dirty="0"/>
          </a:p>
          <a:p>
            <a:r>
              <a:rPr lang="en-US" dirty="0" smtClean="0"/>
              <a:t>ECR Value: 31.2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</a:t>
            </a:r>
            <a:r>
              <a:rPr lang="mr-IN" dirty="0" smtClean="0"/>
              <a:t>–</a:t>
            </a:r>
            <a:r>
              <a:rPr lang="en-US" dirty="0" smtClean="0"/>
              <a:t> Using MDP for training 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1317302"/>
            <a:ext cx="8201891" cy="50602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Max ECR till now </a:t>
            </a:r>
            <a:r>
              <a:rPr lang="mr-IN" dirty="0" smtClean="0"/>
              <a:t>–</a:t>
            </a:r>
            <a:r>
              <a:rPr lang="en-US" dirty="0" smtClean="0"/>
              <a:t> 86.29</a:t>
            </a:r>
          </a:p>
          <a:p>
            <a:endParaRPr lang="en-US" dirty="0"/>
          </a:p>
          <a:p>
            <a:r>
              <a:rPr lang="en-US" dirty="0" smtClean="0"/>
              <a:t>Total Rules: 3155</a:t>
            </a:r>
          </a:p>
          <a:p>
            <a:endParaRPr lang="en-US" dirty="0" smtClean="0"/>
          </a:p>
          <a:p>
            <a:r>
              <a:rPr lang="en-US" dirty="0" smtClean="0"/>
              <a:t>WE Rules = 1073, PS Rules = 3155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1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good feature is rather difficult for MDP</a:t>
            </a:r>
          </a:p>
          <a:p>
            <a:endParaRPr lang="en-US" dirty="0" smtClean="0"/>
          </a:p>
          <a:p>
            <a:r>
              <a:rPr lang="en-US" dirty="0" smtClean="0"/>
              <a:t>Explored different methods for feature selection and feature discretization</a:t>
            </a:r>
          </a:p>
          <a:p>
            <a:endParaRPr lang="en-US" dirty="0"/>
          </a:p>
          <a:p>
            <a:r>
              <a:rPr lang="en-US" dirty="0" smtClean="0"/>
              <a:t>Challenges in training and designing a neural network</a:t>
            </a:r>
          </a:p>
          <a:p>
            <a:endParaRPr lang="en-US" dirty="0" smtClean="0"/>
          </a:p>
          <a:p>
            <a:r>
              <a:rPr lang="en-US" dirty="0" smtClean="0"/>
              <a:t>MDP_Function2.py is the bottleneck. Doesn’t execute in parallel.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A13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5-6 hours for computation</a:t>
            </a:r>
          </a:p>
          <a:p>
            <a:endParaRPr lang="en-US" dirty="0"/>
          </a:p>
          <a:p>
            <a:r>
              <a:rPr lang="en-US" dirty="0" smtClean="0"/>
              <a:t>Enjoy the weekend.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/>
              <a:t>However </a:t>
            </a:r>
            <a:r>
              <a:rPr lang="mr-IN" sz="360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Continuous </a:t>
            </a:r>
            <a:r>
              <a:rPr lang="en-US" dirty="0"/>
              <a:t>F</a:t>
            </a:r>
            <a:r>
              <a:rPr lang="en-US" dirty="0" smtClean="0"/>
              <a:t>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690"/>
            <a:ext cx="10515600" cy="501939"/>
          </a:xfrm>
        </p:spPr>
        <p:txBody>
          <a:bodyPr/>
          <a:lstStyle/>
          <a:p>
            <a:r>
              <a:rPr lang="en-US" dirty="0" smtClean="0"/>
              <a:t>Remove Correlated Variables before PCA (30 features removed)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3" r="13155"/>
          <a:stretch/>
        </p:blipFill>
        <p:spPr>
          <a:xfrm>
            <a:off x="526473" y="1837187"/>
            <a:ext cx="5500255" cy="4620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r="12500"/>
          <a:stretch/>
        </p:blipFill>
        <p:spPr>
          <a:xfrm>
            <a:off x="5847918" y="1837186"/>
            <a:ext cx="5637500" cy="46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564"/>
            <a:ext cx="10515600" cy="2327563"/>
          </a:xfrm>
        </p:spPr>
        <p:txBody>
          <a:bodyPr/>
          <a:lstStyle/>
          <a:p>
            <a:r>
              <a:rPr lang="en-US" dirty="0" smtClean="0"/>
              <a:t>Before removing correlated features, 3 components explained 97% variance</a:t>
            </a:r>
          </a:p>
          <a:p>
            <a:endParaRPr lang="en-US" dirty="0" smtClean="0"/>
          </a:p>
          <a:p>
            <a:r>
              <a:rPr lang="en-US" dirty="0" smtClean="0"/>
              <a:t>After removal of correlated features, ended up choosing 6 principal components.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Based on data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12281" r="23529" b="4080"/>
          <a:stretch/>
        </p:blipFill>
        <p:spPr>
          <a:xfrm>
            <a:off x="311729" y="2687782"/>
            <a:ext cx="5825835" cy="3668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391" r="21484" b="4080"/>
          <a:stretch/>
        </p:blipFill>
        <p:spPr>
          <a:xfrm>
            <a:off x="5995555" y="2687782"/>
            <a:ext cx="5898706" cy="36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Based on equal 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Equal width bins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en-US" dirty="0" smtClean="0"/>
              <a:t>. Clustering - </a:t>
            </a:r>
            <a:r>
              <a:rPr lang="en-US" dirty="0" smtClean="0"/>
              <a:t>using </a:t>
            </a:r>
            <a:r>
              <a:rPr lang="en-US" dirty="0" smtClean="0"/>
              <a:t>Mean Shift algorithm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"/>
          <a:stretch/>
        </p:blipFill>
        <p:spPr>
          <a:xfrm>
            <a:off x="2843645" y="2313708"/>
            <a:ext cx="5852160" cy="40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useful</a:t>
            </a:r>
          </a:p>
          <a:p>
            <a:endParaRPr lang="en-US" dirty="0" smtClean="0"/>
          </a:p>
          <a:p>
            <a:r>
              <a:rPr lang="en-US" dirty="0" smtClean="0"/>
              <a:t>ECR values in the range of 0-15 using just discretized PCA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461</Words>
  <Application>Microsoft Macintosh PowerPoint</Application>
  <PresentationFormat>Widescreen</PresentationFormat>
  <Paragraphs>131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Mangal</vt:lpstr>
      <vt:lpstr>Arial</vt:lpstr>
      <vt:lpstr>Office Theme</vt:lpstr>
      <vt:lpstr>Project Group A13</vt:lpstr>
      <vt:lpstr>Plan of action</vt:lpstr>
      <vt:lpstr>Estimated Time</vt:lpstr>
      <vt:lpstr>Handling Continuous Features </vt:lpstr>
      <vt:lpstr>Principal Component Analysis</vt:lpstr>
      <vt:lpstr>Discretization of Principal Components</vt:lpstr>
      <vt:lpstr>Discretization of Principal Components</vt:lpstr>
      <vt:lpstr>Discretization of Principal Components</vt:lpstr>
      <vt:lpstr>PCA Results</vt:lpstr>
      <vt:lpstr>PCA Results</vt:lpstr>
      <vt:lpstr>Back to square one </vt:lpstr>
      <vt:lpstr>Improving ECR</vt:lpstr>
      <vt:lpstr>PCA + Greedy discretization + Forward Subset</vt:lpstr>
      <vt:lpstr>PCA + Greedy discretization + Forward Subset</vt:lpstr>
      <vt:lpstr>Handling Categorical Features</vt:lpstr>
      <vt:lpstr>MFA + Greedy discretization + Forward Subset</vt:lpstr>
      <vt:lpstr>Combining results from PCA and MFA</vt:lpstr>
      <vt:lpstr>Analyses</vt:lpstr>
      <vt:lpstr>Another Approach</vt:lpstr>
      <vt:lpstr>Neural Network - Structure</vt:lpstr>
      <vt:lpstr>Neural Network - Results</vt:lpstr>
      <vt:lpstr>Method 2 – Using MDP for training NN</vt:lpstr>
      <vt:lpstr>Final Results</vt:lpstr>
      <vt:lpstr>Challenges and Outcomes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A13</dc:title>
  <dc:creator>Ankur Garg</dc:creator>
  <cp:lastModifiedBy>Ankur Garg</cp:lastModifiedBy>
  <cp:revision>219</cp:revision>
  <dcterms:created xsi:type="dcterms:W3CDTF">2017-04-11T03:14:44Z</dcterms:created>
  <dcterms:modified xsi:type="dcterms:W3CDTF">2017-04-11T13:37:41Z</dcterms:modified>
</cp:coreProperties>
</file>