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5" r:id="rId20"/>
    <p:sldId id="274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7"/>
    <p:restoredTop sz="94648"/>
  </p:normalViewPr>
  <p:slideViewPr>
    <p:cSldViewPr snapToGrid="0" snapToObjects="1">
      <p:cViewPr varScale="1">
        <p:scale>
          <a:sx n="93" d="100"/>
          <a:sy n="93" d="100"/>
        </p:scale>
        <p:origin x="2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C4112-AABA-A743-AC37-5536B69DF683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FD638-52A4-124A-A260-F5FEA95D1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FD638-52A4-124A-A260-F5FEA95D19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9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FD638-52A4-124A-A260-F5FEA95D19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3DC6-E8F6-AF47-B814-E00E3EA25AF0}" type="datetime1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B4F-0551-B44C-A054-98DF8FF5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4E8E-4DE9-EA45-835B-F01D731FBADE}" type="datetime1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B4F-0551-B44C-A054-98DF8FF5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4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FAEF-0FA1-BA41-9033-0033FE7240DC}" type="datetime1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B4F-0551-B44C-A054-98DF8FF5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3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8FF0-AB03-9944-8AE2-E128E9BC03D4}" type="datetime1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B4F-0551-B44C-A054-98DF8FF5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5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FC78-36D6-CD4D-84CA-CCB6CDB75408}" type="datetime1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B4F-0551-B44C-A054-98DF8FF5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5E1C-02AE-9F4E-82C6-3C5AC136E168}" type="datetime1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B4F-0551-B44C-A054-98DF8FF5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4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BFE3-D5CF-BC4B-B6E4-5D5E19C37F18}" type="datetime1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B4F-0551-B44C-A054-98DF8FF5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3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D6A7-090E-784C-8024-74AF82D3AE73}" type="datetime1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B4F-0551-B44C-A054-98DF8FF5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1C40-7F26-4D49-BD15-B942D06D5A7F}" type="datetime1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B4F-0551-B44C-A054-98DF8FF5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FF91-7E2D-7542-8750-56EB03C098DA}" type="datetime1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B4F-0551-B44C-A054-98DF8FF5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9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492B-004A-3544-8243-8AA19BF3C7BF}" type="datetime1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B4F-0551-B44C-A054-98DF8FF5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9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274A6-F8B9-DE4F-8CDD-CEAE22321F57}" type="datetime1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21B4F-0551-B44C-A054-98DF8FF51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7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Group A13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Ankur Garg &amp; Sanket Shahane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6" y="1690688"/>
            <a:ext cx="5801784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35680"/>
            <a:ext cx="728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ECR for PCA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9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Categorical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Mixed Factor Analysis</a:t>
            </a:r>
          </a:p>
          <a:p>
            <a:endParaRPr lang="en-US" dirty="0"/>
          </a:p>
          <a:p>
            <a:r>
              <a:rPr lang="en-US" dirty="0" smtClean="0"/>
              <a:t>Extracted best 8 components</a:t>
            </a:r>
          </a:p>
          <a:p>
            <a:endParaRPr lang="en-US" dirty="0"/>
          </a:p>
          <a:p>
            <a:r>
              <a:rPr lang="en-US" dirty="0" smtClean="0"/>
              <a:t>Output of Mixed Factor Analysis is continuous</a:t>
            </a:r>
          </a:p>
          <a:p>
            <a:pPr lvl="1"/>
            <a:r>
              <a:rPr lang="en-US" dirty="0" smtClean="0"/>
              <a:t>Discretized using previous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square one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stepwise subset selection</a:t>
            </a:r>
          </a:p>
          <a:p>
            <a:endParaRPr lang="en-US" dirty="0" smtClean="0"/>
          </a:p>
          <a:p>
            <a:r>
              <a:rPr lang="en-US" dirty="0" smtClean="0"/>
              <a:t>Two good features </a:t>
            </a:r>
            <a:r>
              <a:rPr lang="mr-IN" dirty="0" smtClean="0"/>
              <a:t>–</a:t>
            </a:r>
            <a:r>
              <a:rPr lang="en-US" dirty="0" smtClean="0"/>
              <a:t> {Level, </a:t>
            </a:r>
            <a:r>
              <a:rPr lang="en-US" dirty="0" err="1" smtClean="0"/>
              <a:t>cumul_Interaction</a:t>
            </a:r>
            <a:r>
              <a:rPr lang="en-US" dirty="0" smtClean="0"/>
              <a:t>}  - ECR value: 75.80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ECR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approach</a:t>
            </a:r>
          </a:p>
          <a:p>
            <a:endParaRPr lang="en-US" dirty="0"/>
          </a:p>
          <a:p>
            <a:r>
              <a:rPr lang="en-US" dirty="0" smtClean="0"/>
              <a:t>Discretization of PCA and MFA components based on ECR value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+ Greedy discretization + Forward Subset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PCA components along with features of forward subset selection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Discretization of PCA components based on ECR value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+ Greedy discretization + Forward Subset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" t="9160" r="5492" b="4350"/>
          <a:stretch/>
        </p:blipFill>
        <p:spPr>
          <a:xfrm>
            <a:off x="2964871" y="2185545"/>
            <a:ext cx="5846619" cy="429483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 in ECR  </a:t>
            </a:r>
            <a:r>
              <a:rPr lang="mr-IN" dirty="0" smtClean="0"/>
              <a:t>–</a:t>
            </a:r>
            <a:r>
              <a:rPr lang="en-US" dirty="0" smtClean="0"/>
              <a:t> 81.26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50327" y="2410691"/>
            <a:ext cx="277091" cy="263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MFA + Greedy discretization + Forward Subset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 in ECR </a:t>
            </a:r>
            <a:r>
              <a:rPr lang="mr-IN" dirty="0" smtClean="0"/>
              <a:t>–</a:t>
            </a:r>
            <a:r>
              <a:rPr lang="en-US" dirty="0" smtClean="0"/>
              <a:t> 86.29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50327" y="2410691"/>
            <a:ext cx="277091" cy="263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3" t="10013" r="5125" b="6571"/>
          <a:stretch/>
        </p:blipFill>
        <p:spPr>
          <a:xfrm>
            <a:off x="3138053" y="2258292"/>
            <a:ext cx="5784274" cy="405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results from PCA and MFA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greedy approach to combine components with best results from both approaches</a:t>
            </a:r>
            <a:endParaRPr lang="en-US" dirty="0"/>
          </a:p>
          <a:p>
            <a:r>
              <a:rPr lang="en-US" dirty="0" smtClean="0"/>
              <a:t>ECR Value - 82.5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Group A13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0" t="5573" r="5361" b="3518"/>
          <a:stretch/>
        </p:blipFill>
        <p:spPr>
          <a:xfrm>
            <a:off x="4204854" y="2180409"/>
            <a:ext cx="5465618" cy="41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feature extraction techniques don’t necessarily work in MDP</a:t>
            </a:r>
          </a:p>
          <a:p>
            <a:endParaRPr lang="en-US" dirty="0"/>
          </a:p>
          <a:p>
            <a:r>
              <a:rPr lang="en-US" dirty="0" smtClean="0"/>
              <a:t>Important to remove correlation</a:t>
            </a:r>
          </a:p>
          <a:p>
            <a:endParaRPr lang="en-US" dirty="0"/>
          </a:p>
          <a:p>
            <a:r>
              <a:rPr lang="en-US" dirty="0" smtClean="0"/>
              <a:t>Combining results from two good features doesn’t necessarily result in a good combination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Unconventional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black box to fight the black box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Method 1: Feature compression using neural network</a:t>
            </a:r>
          </a:p>
          <a:p>
            <a:endParaRPr lang="en-US" dirty="0"/>
          </a:p>
          <a:p>
            <a:r>
              <a:rPr lang="en-US" dirty="0" smtClean="0"/>
              <a:t>Method 2: Include MDP process while training the neural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29655" y="1444216"/>
            <a:ext cx="2364828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124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3066155" y="2947304"/>
            <a:ext cx="2189018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Categorical = 24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481060" y="2891169"/>
            <a:ext cx="2973474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Continuous = 100</a:t>
            </a:r>
            <a:endParaRPr lang="en-US" sz="2800" b="1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4160664" y="2179940"/>
            <a:ext cx="1751405" cy="76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70937" y="1833672"/>
            <a:ext cx="2919009" cy="108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243060" y="3747022"/>
            <a:ext cx="1222067" cy="615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PCA</a:t>
            </a:r>
            <a:endParaRPr lang="en-US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730442" y="4482746"/>
            <a:ext cx="2178031" cy="520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&lt; 10 Features</a:t>
            </a:r>
            <a:endParaRPr lang="en-US" sz="2800" b="1" dirty="0"/>
          </a:p>
        </p:txBody>
      </p:sp>
      <p:sp>
        <p:nvSpPr>
          <p:cNvPr id="19" name="Rectangle 18"/>
          <p:cNvSpPr/>
          <p:nvPr/>
        </p:nvSpPr>
        <p:spPr>
          <a:xfrm>
            <a:off x="3066154" y="5279468"/>
            <a:ext cx="6388379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Subset Selection on ~ 30 features</a:t>
            </a:r>
            <a:endParaRPr lang="en-US" sz="2800" b="1" dirty="0"/>
          </a:p>
        </p:txBody>
      </p:sp>
      <p:cxnSp>
        <p:nvCxnSpPr>
          <p:cNvPr id="21" name="Straight Arrow Connector 20"/>
          <p:cNvCxnSpPr>
            <a:stCxn id="6" idx="2"/>
          </p:cNvCxnSpPr>
          <p:nvPr/>
        </p:nvCxnSpPr>
        <p:spPr>
          <a:xfrm>
            <a:off x="4160664" y="3570758"/>
            <a:ext cx="383627" cy="170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</p:cNvCxnSpPr>
          <p:nvPr/>
        </p:nvCxnSpPr>
        <p:spPr>
          <a:xfrm flipH="1">
            <a:off x="7758545" y="5003638"/>
            <a:ext cx="60913" cy="27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-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909" y="1517230"/>
            <a:ext cx="4990055" cy="463202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Extracted 8 features</a:t>
            </a:r>
          </a:p>
          <a:p>
            <a:r>
              <a:rPr lang="en-US" dirty="0" smtClean="0"/>
              <a:t>Discretized using previous methods</a:t>
            </a:r>
          </a:p>
          <a:p>
            <a:endParaRPr lang="en-US" dirty="0"/>
          </a:p>
          <a:p>
            <a:r>
              <a:rPr lang="en-US" dirty="0" smtClean="0"/>
              <a:t>ECR Value: 31.2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 </a:t>
            </a:r>
            <a:r>
              <a:rPr lang="mr-IN" dirty="0" smtClean="0"/>
              <a:t>–</a:t>
            </a:r>
            <a:r>
              <a:rPr lang="en-US" dirty="0" smtClean="0"/>
              <a:t> Using MDP for training NN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36" y="1317302"/>
            <a:ext cx="8201891" cy="506026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5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good feature is rather difficult for MDP</a:t>
            </a:r>
          </a:p>
          <a:p>
            <a:endParaRPr lang="en-US" dirty="0" smtClean="0"/>
          </a:p>
          <a:p>
            <a:r>
              <a:rPr lang="en-US" dirty="0" smtClean="0"/>
              <a:t>Explored different methods for feature selection and feature discretization</a:t>
            </a:r>
          </a:p>
          <a:p>
            <a:endParaRPr lang="en-US" dirty="0"/>
          </a:p>
          <a:p>
            <a:r>
              <a:rPr lang="en-US" dirty="0" smtClean="0"/>
              <a:t>Challenges in training and designing a neural network</a:t>
            </a:r>
          </a:p>
          <a:p>
            <a:endParaRPr lang="en-US" dirty="0" smtClean="0"/>
          </a:p>
          <a:p>
            <a:r>
              <a:rPr lang="en-US" dirty="0" smtClean="0"/>
              <a:t>MDP_Function2.py is the bottleneck. Doesn’t execute in parallel.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Group A13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5-6 hours for computation</a:t>
            </a:r>
          </a:p>
          <a:p>
            <a:endParaRPr lang="en-US" dirty="0"/>
          </a:p>
          <a:p>
            <a:r>
              <a:rPr lang="en-US" dirty="0" smtClean="0"/>
              <a:t>Enjoy the weekend.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3600" dirty="0" smtClean="0"/>
              <a:t>However </a:t>
            </a:r>
            <a:r>
              <a:rPr lang="mr-IN" sz="3600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Continuous </a:t>
            </a:r>
            <a:r>
              <a:rPr lang="en-US" dirty="0"/>
              <a:t>F</a:t>
            </a:r>
            <a:r>
              <a:rPr lang="en-US" dirty="0" smtClean="0"/>
              <a:t>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690"/>
            <a:ext cx="10515600" cy="501939"/>
          </a:xfrm>
        </p:spPr>
        <p:txBody>
          <a:bodyPr/>
          <a:lstStyle/>
          <a:p>
            <a:r>
              <a:rPr lang="en-US" dirty="0" smtClean="0"/>
              <a:t>Remove Correlated Variables before PCA (30 features removed)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3" r="13155"/>
          <a:stretch/>
        </p:blipFill>
        <p:spPr>
          <a:xfrm>
            <a:off x="526473" y="1837187"/>
            <a:ext cx="5500255" cy="4620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3" r="12500"/>
          <a:stretch/>
        </p:blipFill>
        <p:spPr>
          <a:xfrm>
            <a:off x="5847918" y="1837186"/>
            <a:ext cx="5637500" cy="461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7564"/>
            <a:ext cx="10515600" cy="2327563"/>
          </a:xfrm>
        </p:spPr>
        <p:txBody>
          <a:bodyPr/>
          <a:lstStyle/>
          <a:p>
            <a:r>
              <a:rPr lang="en-US" dirty="0" smtClean="0"/>
              <a:t>Before removing correlated features, 3 components explained 97% variance</a:t>
            </a:r>
          </a:p>
          <a:p>
            <a:endParaRPr lang="en-US" dirty="0" smtClean="0"/>
          </a:p>
          <a:p>
            <a:r>
              <a:rPr lang="en-US" dirty="0" smtClean="0"/>
              <a:t>After removal of correlated features, ended up choosing 6 principal components.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Discretization of Principal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Based on data distribution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12281" r="23529" b="4080"/>
          <a:stretch/>
        </p:blipFill>
        <p:spPr>
          <a:xfrm>
            <a:off x="311729" y="2687782"/>
            <a:ext cx="5825835" cy="3668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12391" r="21484" b="4080"/>
          <a:stretch/>
        </p:blipFill>
        <p:spPr>
          <a:xfrm>
            <a:off x="5995555" y="2687782"/>
            <a:ext cx="5898706" cy="36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Discretization of Principal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Based on equal 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 Equal width bins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Discretization of Principal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</a:t>
            </a:r>
            <a:r>
              <a:rPr lang="en-US" dirty="0" smtClean="0"/>
              <a:t>. Clustering - used Mean Shift algorithm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4"/>
          <a:stretch/>
        </p:blipFill>
        <p:spPr>
          <a:xfrm>
            <a:off x="2843645" y="2313708"/>
            <a:ext cx="5852160" cy="40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so useful</a:t>
            </a:r>
          </a:p>
          <a:p>
            <a:endParaRPr lang="en-US" dirty="0" smtClean="0"/>
          </a:p>
          <a:p>
            <a:r>
              <a:rPr lang="en-US" dirty="0" smtClean="0"/>
              <a:t>ECR values in the range of 0-15 using just discretized PCA components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A13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9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445</Words>
  <Application>Microsoft Macintosh PowerPoint</Application>
  <PresentationFormat>Widescreen</PresentationFormat>
  <Paragraphs>122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Mangal</vt:lpstr>
      <vt:lpstr>Arial</vt:lpstr>
      <vt:lpstr>Office Theme</vt:lpstr>
      <vt:lpstr>Project Group A13</vt:lpstr>
      <vt:lpstr>Plan of action</vt:lpstr>
      <vt:lpstr>Estimated Time</vt:lpstr>
      <vt:lpstr>Handling Continuous Features </vt:lpstr>
      <vt:lpstr>Principal Component Analysis</vt:lpstr>
      <vt:lpstr>Discretization of Principal Components</vt:lpstr>
      <vt:lpstr>Discretization of Principal Components</vt:lpstr>
      <vt:lpstr>Discretization of Principal Components</vt:lpstr>
      <vt:lpstr>PCA Results</vt:lpstr>
      <vt:lpstr>PCA Results</vt:lpstr>
      <vt:lpstr>Handling Categorical Features</vt:lpstr>
      <vt:lpstr>Back to square one </vt:lpstr>
      <vt:lpstr>Improving ECR</vt:lpstr>
      <vt:lpstr>PCA + Greedy discretization + Forward Subset</vt:lpstr>
      <vt:lpstr>PCA + Greedy discretization + Forward Subset</vt:lpstr>
      <vt:lpstr>MFA + Greedy discretization + Forward Subset</vt:lpstr>
      <vt:lpstr>Combining results from PCA and MFA</vt:lpstr>
      <vt:lpstr>Analyses</vt:lpstr>
      <vt:lpstr>Unconventional Approach</vt:lpstr>
      <vt:lpstr>Neural Network - Structure</vt:lpstr>
      <vt:lpstr>Neural Network - Results</vt:lpstr>
      <vt:lpstr>Method 2 – Using MDP for training NN</vt:lpstr>
      <vt:lpstr>Challenges and Outcomes</vt:lpstr>
      <vt:lpstr>Thank You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Group A13</dc:title>
  <dc:creator>Ankur Garg</dc:creator>
  <cp:lastModifiedBy>Ankur Garg</cp:lastModifiedBy>
  <cp:revision>204</cp:revision>
  <dcterms:created xsi:type="dcterms:W3CDTF">2017-04-11T03:14:44Z</dcterms:created>
  <dcterms:modified xsi:type="dcterms:W3CDTF">2017-04-11T05:33:52Z</dcterms:modified>
</cp:coreProperties>
</file>