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64" r:id="rId2"/>
  </p:sldIdLst>
  <p:sldSz cx="27432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>
        <p:scale>
          <a:sx n="150" d="100"/>
          <a:sy n="150" d="100"/>
        </p:scale>
        <p:origin x="3320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4078F-730B-4636-87BA-07CB193FC11E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55F2B-E0A6-493C-ADEE-980FD016BA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47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55F2B-E0A6-493C-ADEE-980FD016BAB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79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99297"/>
            <a:ext cx="233172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960543"/>
            <a:ext cx="20574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890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27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97367"/>
            <a:ext cx="591503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97367"/>
            <a:ext cx="1740218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35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205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455930"/>
            <a:ext cx="236601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223857"/>
            <a:ext cx="236601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18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156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97367"/>
            <a:ext cx="236601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448310"/>
            <a:ext cx="116050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668020"/>
            <a:ext cx="116050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448310"/>
            <a:ext cx="1166217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668020"/>
            <a:ext cx="116621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0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38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341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263314"/>
            <a:ext cx="138874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300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263314"/>
            <a:ext cx="138874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035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97367"/>
            <a:ext cx="236601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486833"/>
            <a:ext cx="236601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1695027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61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818C6E18-DA17-BB90-6F24-142153DF4993}"/>
              </a:ext>
            </a:extLst>
          </p:cNvPr>
          <p:cNvSpPr txBox="1"/>
          <p:nvPr/>
        </p:nvSpPr>
        <p:spPr>
          <a:xfrm>
            <a:off x="-50670" y="647042"/>
            <a:ext cx="2895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D3 Graph</a:t>
            </a:r>
            <a:endParaRPr lang="nl-NL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9D963C5-92D5-B3C1-B947-B040E23D569B}"/>
              </a:ext>
            </a:extLst>
          </p:cNvPr>
          <p:cNvSpPr>
            <a:spLocks noChangeAspect="1"/>
          </p:cNvSpPr>
          <p:nvPr/>
        </p:nvSpPr>
        <p:spPr>
          <a:xfrm>
            <a:off x="663116" y="1291454"/>
            <a:ext cx="251619" cy="251619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25E2ED6-43AD-E538-02F8-1EBCECCEF30A}"/>
              </a:ext>
            </a:extLst>
          </p:cNvPr>
          <p:cNvSpPr>
            <a:spLocks noChangeAspect="1"/>
          </p:cNvSpPr>
          <p:nvPr/>
        </p:nvSpPr>
        <p:spPr>
          <a:xfrm>
            <a:off x="784974" y="543411"/>
            <a:ext cx="186492" cy="186492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365AAC-647E-B58F-3EA5-62A5DADFC49E}"/>
              </a:ext>
            </a:extLst>
          </p:cNvPr>
          <p:cNvSpPr>
            <a:spLocks noChangeAspect="1"/>
          </p:cNvSpPr>
          <p:nvPr/>
        </p:nvSpPr>
        <p:spPr>
          <a:xfrm>
            <a:off x="2119276" y="1015229"/>
            <a:ext cx="162493" cy="171981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9785B9-245F-212B-4BDC-6709800BBE70}"/>
              </a:ext>
            </a:extLst>
          </p:cNvPr>
          <p:cNvSpPr>
            <a:spLocks noChangeAspect="1"/>
          </p:cNvSpPr>
          <p:nvPr/>
        </p:nvSpPr>
        <p:spPr>
          <a:xfrm>
            <a:off x="2294847" y="324432"/>
            <a:ext cx="313928" cy="31392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FD9C11-000C-19C3-576F-07E5B4172316}"/>
              </a:ext>
            </a:extLst>
          </p:cNvPr>
          <p:cNvSpPr>
            <a:spLocks noChangeAspect="1"/>
          </p:cNvSpPr>
          <p:nvPr/>
        </p:nvSpPr>
        <p:spPr>
          <a:xfrm>
            <a:off x="1447716" y="275808"/>
            <a:ext cx="411177" cy="411177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5C62B2-FAE4-1828-87FB-57A2F38A53D3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971466" y="481397"/>
            <a:ext cx="476250" cy="128203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C19AB0-D229-39CF-E26D-A05AE03F37A9}"/>
              </a:ext>
            </a:extLst>
          </p:cNvPr>
          <p:cNvCxnSpPr>
            <a:cxnSpLocks/>
            <a:stCxn id="63" idx="6"/>
            <a:endCxn id="62" idx="2"/>
          </p:cNvCxnSpPr>
          <p:nvPr/>
        </p:nvCxnSpPr>
        <p:spPr>
          <a:xfrm flipV="1">
            <a:off x="1858893" y="481396"/>
            <a:ext cx="435954" cy="1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C1ACDF-1ECB-BD43-EF81-2C889B0B4000}"/>
              </a:ext>
            </a:extLst>
          </p:cNvPr>
          <p:cNvCxnSpPr>
            <a:cxnSpLocks/>
          </p:cNvCxnSpPr>
          <p:nvPr/>
        </p:nvCxnSpPr>
        <p:spPr>
          <a:xfrm flipH="1">
            <a:off x="802018" y="735829"/>
            <a:ext cx="63500" cy="558800"/>
          </a:xfrm>
          <a:prstGeom prst="line">
            <a:avLst/>
          </a:prstGeom>
          <a:ln w="889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5F7F0F-CACA-7E43-F6AC-8AC220F14A4E}"/>
              </a:ext>
            </a:extLst>
          </p:cNvPr>
          <p:cNvSpPr>
            <a:spLocks noChangeAspect="1"/>
          </p:cNvSpPr>
          <p:nvPr/>
        </p:nvSpPr>
        <p:spPr>
          <a:xfrm>
            <a:off x="356731" y="1476375"/>
            <a:ext cx="190500" cy="19050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75A530-2F67-36D1-3DD5-F4F68AA28CA3}"/>
              </a:ext>
            </a:extLst>
          </p:cNvPr>
          <p:cNvCxnSpPr>
            <a:cxnSpLocks/>
          </p:cNvCxnSpPr>
          <p:nvPr/>
        </p:nvCxnSpPr>
        <p:spPr>
          <a:xfrm flipH="1">
            <a:off x="553353" y="1470813"/>
            <a:ext cx="104207" cy="56090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0998F28-61C4-D478-FCA2-2A52AEC4FB87}"/>
              </a:ext>
            </a:extLst>
          </p:cNvPr>
          <p:cNvSpPr>
            <a:spLocks noChangeAspect="1"/>
          </p:cNvSpPr>
          <p:nvPr/>
        </p:nvSpPr>
        <p:spPr>
          <a:xfrm>
            <a:off x="1981718" y="1520553"/>
            <a:ext cx="186492" cy="186492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3BA36B-AAAC-491B-8D7E-3ECE4E23D6CB}"/>
              </a:ext>
            </a:extLst>
          </p:cNvPr>
          <p:cNvCxnSpPr>
            <a:cxnSpLocks/>
          </p:cNvCxnSpPr>
          <p:nvPr/>
        </p:nvCxnSpPr>
        <p:spPr>
          <a:xfrm flipH="1">
            <a:off x="2070238" y="1255851"/>
            <a:ext cx="0" cy="25200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7ADB61-93EC-4D73-A1EB-6FE19BB6518B}"/>
              </a:ext>
            </a:extLst>
          </p:cNvPr>
          <p:cNvCxnSpPr>
            <a:cxnSpLocks/>
          </p:cNvCxnSpPr>
          <p:nvPr/>
        </p:nvCxnSpPr>
        <p:spPr>
          <a:xfrm flipV="1">
            <a:off x="2451811" y="661211"/>
            <a:ext cx="0" cy="256364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8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3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 T</cp:lastModifiedBy>
  <cp:revision>42</cp:revision>
  <dcterms:created xsi:type="dcterms:W3CDTF">2022-11-15T15:45:18Z</dcterms:created>
  <dcterms:modified xsi:type="dcterms:W3CDTF">2025-07-11T09:36:47Z</dcterms:modified>
</cp:coreProperties>
</file>