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8FE8-65A4-927A-2197-2F93CC11F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5506-9D0D-0982-52BD-675C5B4B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0991-AF23-62C8-E300-0054740D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EE40-D2BC-4B06-5E7B-C845EC97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F5A9-CAC7-4E1C-ACE2-8AA0465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93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00CA-FC47-57E6-42F5-1589994C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1E64-A479-7EFC-97B1-16645FD0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6CE5-3905-2449-6352-25F39E9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E354-6ED8-A8C9-971A-BB140EAA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F7C-2EA4-8CA3-2137-A97F886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4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F9ACF-1396-8749-6BD5-6B7F4FB6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16E7-29CF-FA3F-BD5E-A330515A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985A-31F6-44DB-E0C7-F0880F43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1D70-6B57-809B-7FE7-A52ABB7F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F0CC-103D-4ED3-29D1-40EDBA27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2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FC9-A55C-FC51-51F4-9F1BB94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B0FF-A966-7EE8-3D23-9D5CC56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F9F1-8220-DCE9-3659-863DB9F7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CC70-09CE-91E3-3D34-11EB5BA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A5EC-A89D-1118-D9E2-A4BF6520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A32-FC8A-7991-2DCB-F6656577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7D84-1156-5886-C5D7-D328DBD2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E55A-3A3A-4F9C-AAB3-5439365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6DC9-D816-7480-4E93-8A04F91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27AD-3FDF-9015-152E-D0C95FC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4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757-F0B4-7F31-97C9-61337929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603F-E87B-09B0-4C4C-4D22268E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ACAC-AF5C-7182-E952-B67F711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8DF7-BAB9-F924-D7C3-82715D7C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4432-0F78-947C-AB12-02906E3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696C-033B-3DA8-704B-F84705FE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84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021-D667-3EEE-8F34-EAB6BDE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82BD-9DC5-5019-A56E-5B85FA7D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952F-4BBE-19B5-110A-7C22957A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16C9C-A405-836D-135B-9F7E31A8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C894-AE9E-6F3B-FB39-7BAFAC47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4BA4C-5E58-B6DA-3889-4BFC6D8F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0E1F-D6C7-8F39-CAEC-90E8E01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80713-5941-9233-EE32-2566F42D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31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C9E1-DF44-CA3A-1CCB-1C65B097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820-A7F5-608B-9124-96E23514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5E43-F390-F8DB-3F8F-02B5F475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0D54-3E48-4C95-4375-CF538D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00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2EDF5-3C07-7A08-7628-CB89E6F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A6B05-EE01-4573-D2A3-9BD9DC9C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B098-5C37-D0D0-1B4B-125C135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38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9C4F-4D47-5FCF-12CD-80C03F8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4A6-D38D-4E35-C956-0F36E3D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9BDB-EEE5-1695-EC03-AAE70337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23AB-02F7-B79F-5081-63E99C7E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C13B-5B6E-65D0-8272-D9B32428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7A4E-85DC-2595-DA14-7ACAAD22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1CE-8E48-E8AD-E1D6-219E63C6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DE7FB-6DB5-B6E7-B141-0B97E6C10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EF5F1-CD58-E727-6D73-F6487488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6715-F929-5077-5C1F-8D0AD9F4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4CB5-EDEB-AD15-CF69-81EE5EEA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B374-361A-D793-B4E5-ACB3A2E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80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C1FA-8C6B-7CBC-AE86-884AEE8B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8FC2-5B61-0888-44B7-D10531F2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0B06-958C-E6A0-746C-37D171B88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4AD-5E95-7A42-1CA6-AA5412A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6901-7F2E-EE17-810D-9852AE40F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4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46B4F-5EB7-849B-BA32-667A94E5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7" y="662993"/>
            <a:ext cx="2825895" cy="2273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97D2D-8AF6-3F5E-F643-F47912CF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62" y="701095"/>
            <a:ext cx="2940201" cy="2235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A75F1-C66F-C3BD-546A-599BCFEAF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182" y="901130"/>
            <a:ext cx="2590933" cy="18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E848B2-5E91-ECB4-7A34-869648A9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781" y="631242"/>
            <a:ext cx="2876698" cy="23051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5E5008-5906-401C-5594-EBEBDB791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90" y="3315312"/>
            <a:ext cx="2730640" cy="2362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2374750-5F63-BD1D-D123-210345E8E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162" y="3319060"/>
            <a:ext cx="2533780" cy="20829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7DF1E1-BDA7-698F-9C21-132A0B0E2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781" y="3185702"/>
            <a:ext cx="2952902" cy="23496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34F717D-E84A-DCDE-A4E4-6F5450BA8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182" y="3429000"/>
            <a:ext cx="2514729" cy="205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T</dc:creator>
  <cp:lastModifiedBy>E T</cp:lastModifiedBy>
  <cp:revision>5</cp:revision>
  <dcterms:created xsi:type="dcterms:W3CDTF">2025-07-11T19:30:59Z</dcterms:created>
  <dcterms:modified xsi:type="dcterms:W3CDTF">2025-07-11T20:46:24Z</dcterms:modified>
</cp:coreProperties>
</file>