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2FE6-4290-4008-BC00-F285DA27E8F6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DF4C-B4FD-449B-AD43-E242769BD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132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2FE6-4290-4008-BC00-F285DA27E8F6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DF4C-B4FD-449B-AD43-E242769BD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49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2FE6-4290-4008-BC00-F285DA27E8F6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DF4C-B4FD-449B-AD43-E242769BD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20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2FE6-4290-4008-BC00-F285DA27E8F6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DF4C-B4FD-449B-AD43-E242769BD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68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2FE6-4290-4008-BC00-F285DA27E8F6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DF4C-B4FD-449B-AD43-E242769BD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25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2FE6-4290-4008-BC00-F285DA27E8F6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DF4C-B4FD-449B-AD43-E242769BD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17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2FE6-4290-4008-BC00-F285DA27E8F6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DF4C-B4FD-449B-AD43-E242769BD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56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2FE6-4290-4008-BC00-F285DA27E8F6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DF4C-B4FD-449B-AD43-E242769BD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41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2FE6-4290-4008-BC00-F285DA27E8F6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DF4C-B4FD-449B-AD43-E242769BD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1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2FE6-4290-4008-BC00-F285DA27E8F6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DF4C-B4FD-449B-AD43-E242769BD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67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2FE6-4290-4008-BC00-F285DA27E8F6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DF4C-B4FD-449B-AD43-E242769BD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0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62FE6-4290-4008-BC00-F285DA27E8F6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8DF4C-B4FD-449B-AD43-E242769BD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27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TBCNN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71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Word2vec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给定一个语料库</a:t>
            </a:r>
            <a:r>
              <a:rPr lang="en-US" altLang="zh-CN" dirty="0"/>
              <a:t>(</a:t>
            </a:r>
            <a:r>
              <a:rPr lang="zh-CN" altLang="en-US" dirty="0"/>
              <a:t>就是一连串的词</a:t>
            </a:r>
            <a:r>
              <a:rPr lang="en-US" altLang="zh-CN" dirty="0"/>
              <a:t>)</a:t>
            </a:r>
            <a:r>
              <a:rPr lang="zh-CN" altLang="en-US" dirty="0"/>
              <a:t>，然后分析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Continuous bag of words model:</a:t>
            </a:r>
          </a:p>
          <a:p>
            <a:pPr marL="0" indent="0">
              <a:buNone/>
            </a:pPr>
            <a:r>
              <a:rPr lang="zh-CN" altLang="en-US" dirty="0"/>
              <a:t>已知</a:t>
            </a:r>
            <a:r>
              <a:rPr lang="en-US" altLang="zh-CN" dirty="0"/>
              <a:t>w1,w2,w3…wn-1</a:t>
            </a:r>
            <a:r>
              <a:rPr lang="zh-CN" altLang="en-US" dirty="0"/>
              <a:t>时，求接下来</a:t>
            </a:r>
            <a:r>
              <a:rPr lang="en-US" altLang="zh-CN" dirty="0" err="1"/>
              <a:t>wn</a:t>
            </a:r>
            <a:r>
              <a:rPr lang="zh-CN" altLang="en-US" dirty="0"/>
              <a:t>是什么的分别概率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Skip-gram:</a:t>
            </a:r>
          </a:p>
          <a:p>
            <a:pPr marL="0" indent="0">
              <a:buNone/>
            </a:pPr>
            <a:r>
              <a:rPr lang="zh-CN" altLang="en-US" dirty="0"/>
              <a:t>已知</a:t>
            </a:r>
            <a:r>
              <a:rPr lang="en-US" altLang="zh-CN" dirty="0"/>
              <a:t>wn-1</a:t>
            </a:r>
            <a:r>
              <a:rPr lang="zh-CN" altLang="en-US" dirty="0"/>
              <a:t>，求</a:t>
            </a:r>
            <a:r>
              <a:rPr lang="en-US" altLang="zh-CN" dirty="0"/>
              <a:t>wn-3,wn-2,wn</a:t>
            </a:r>
            <a:r>
              <a:rPr lang="zh-CN" altLang="en-US" dirty="0"/>
              <a:t>是什么的概率</a:t>
            </a:r>
          </a:p>
        </p:txBody>
      </p:sp>
    </p:spTree>
    <p:extLst>
      <p:ext uri="{BB962C8B-B14F-4D97-AF65-F5344CB8AC3E}">
        <p14:creationId xmlns:p14="http://schemas.microsoft.com/office/powerpoint/2010/main" val="2871054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Word2vec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使用</a:t>
            </a:r>
            <a:r>
              <a:rPr lang="en-US" altLang="zh-CN" dirty="0" err="1"/>
              <a:t>hieracical</a:t>
            </a:r>
            <a:r>
              <a:rPr lang="en-US" altLang="zh-CN" dirty="0"/>
              <a:t> </a:t>
            </a:r>
            <a:r>
              <a:rPr lang="en-US" altLang="zh-CN" dirty="0" err="1"/>
              <a:t>softmax</a:t>
            </a:r>
            <a:r>
              <a:rPr lang="zh-CN" altLang="en-US" dirty="0"/>
              <a:t>和</a:t>
            </a:r>
            <a:r>
              <a:rPr lang="en-US" altLang="zh-CN" dirty="0"/>
              <a:t>negative sampling</a:t>
            </a:r>
            <a:r>
              <a:rPr lang="zh-CN" altLang="en-US" dirty="0"/>
              <a:t>两种方法实现了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CBOW</a:t>
            </a:r>
            <a:r>
              <a:rPr lang="zh-CN" altLang="en-US" dirty="0"/>
              <a:t>和</a:t>
            </a:r>
            <a:r>
              <a:rPr lang="en-US" altLang="zh-CN" dirty="0"/>
              <a:t>Skip-gram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0634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神经概率语言模型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这个是神经网络做的，具有输入层，投影层，隐藏层，输出层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919" y="2461102"/>
            <a:ext cx="87630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25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神经概率语言模型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V(w)</a:t>
            </a:r>
            <a:r>
              <a:rPr lang="zh-CN" altLang="en-US" dirty="0"/>
              <a:t>表示的是一个词</a:t>
            </a:r>
            <a:r>
              <a:rPr lang="en-US" altLang="zh-CN" dirty="0"/>
              <a:t>w</a:t>
            </a:r>
            <a:r>
              <a:rPr lang="zh-CN" altLang="en-US" dirty="0"/>
              <a:t>用一个向量来表示，可以定为</a:t>
            </a:r>
            <a:r>
              <a:rPr lang="en-US" altLang="zh-CN" dirty="0"/>
              <a:t>m</a:t>
            </a:r>
            <a:r>
              <a:rPr lang="zh-CN" altLang="en-US" dirty="0"/>
              <a:t>长，对于输入层，每一个样本为</a:t>
            </a:r>
            <a:r>
              <a:rPr lang="en-US" altLang="zh-CN" dirty="0"/>
              <a:t>(context(w),w),context(w)</a:t>
            </a:r>
            <a:r>
              <a:rPr lang="zh-CN" altLang="en-US" dirty="0"/>
              <a:t>是</a:t>
            </a:r>
            <a:r>
              <a:rPr lang="en-US" altLang="zh-CN" dirty="0"/>
              <a:t>w</a:t>
            </a:r>
            <a:r>
              <a:rPr lang="zh-CN" altLang="en-US" dirty="0"/>
              <a:t>的在语料库中的前</a:t>
            </a:r>
            <a:r>
              <a:rPr lang="en-US" altLang="zh-CN" dirty="0"/>
              <a:t>n-1</a:t>
            </a:r>
            <a:r>
              <a:rPr lang="zh-CN" altLang="en-US" dirty="0"/>
              <a:t>个词，，所以对于一个样本来说，输入层面对的是</a:t>
            </a:r>
            <a:r>
              <a:rPr lang="en-US" altLang="zh-CN" dirty="0"/>
              <a:t>n-1</a:t>
            </a:r>
            <a:r>
              <a:rPr lang="zh-CN" altLang="en-US" dirty="0"/>
              <a:t>个词向量，每个向量维度是</a:t>
            </a:r>
            <a:r>
              <a:rPr lang="en-US" altLang="zh-CN" dirty="0"/>
              <a:t>m,</a:t>
            </a:r>
            <a:r>
              <a:rPr lang="zh-CN" altLang="en-US" dirty="0"/>
              <a:t>那么如何进行投影呢？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投影层做的就是进行</a:t>
            </a:r>
            <a:r>
              <a:rPr lang="en-US" altLang="zh-CN" dirty="0"/>
              <a:t>concatenate,</a:t>
            </a:r>
            <a:r>
              <a:rPr lang="zh-CN" altLang="en-US" dirty="0"/>
              <a:t>进行连接，将所有的词向量连接在一起，那么长度就是</a:t>
            </a:r>
            <a:r>
              <a:rPr lang="en-US" altLang="zh-CN" dirty="0"/>
              <a:t>(n-1)*m</a:t>
            </a:r>
            <a:r>
              <a:rPr lang="zh-CN" altLang="en-US" dirty="0"/>
              <a:t>，对于投影层而言，就是说他这一层的节点个数是</a:t>
            </a:r>
            <a:r>
              <a:rPr lang="en-US" altLang="zh-CN" dirty="0"/>
              <a:t>(n-1)*m</a:t>
            </a:r>
            <a:r>
              <a:rPr lang="zh-CN" altLang="en-US" dirty="0"/>
              <a:t>这么多个，每一个对应于某个词向量的一个维度。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6912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神经概率语言模型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对于投影层已经可以确定了节点个数是</a:t>
            </a:r>
            <a:r>
              <a:rPr lang="en-US" altLang="zh-CN" dirty="0"/>
              <a:t>(n-1)*m</a:t>
            </a:r>
            <a:r>
              <a:rPr lang="zh-CN" altLang="en-US" dirty="0"/>
              <a:t>个，那么隐藏层的个数是可以自己设置的，投影层和隐藏层之间的权重矩阵设为</a:t>
            </a:r>
            <a:r>
              <a:rPr lang="en-US" altLang="zh-CN" dirty="0"/>
              <a:t>W</a:t>
            </a:r>
            <a:r>
              <a:rPr lang="zh-CN" altLang="en-US" dirty="0"/>
              <a:t>，假设投影层对于隐藏层的输入时</a:t>
            </a:r>
            <a:r>
              <a:rPr lang="en-US" altLang="zh-CN" dirty="0" err="1"/>
              <a:t>Xw</a:t>
            </a:r>
            <a:r>
              <a:rPr lang="en-US" altLang="zh-CN" dirty="0"/>
              <a:t>,</a:t>
            </a:r>
            <a:r>
              <a:rPr lang="zh-CN" altLang="en-US" dirty="0"/>
              <a:t>那么隐藏层的输出就是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Zw</a:t>
            </a:r>
            <a:r>
              <a:rPr lang="en-US" altLang="zh-CN" dirty="0"/>
              <a:t>=Tanh(W*</a:t>
            </a:r>
            <a:r>
              <a:rPr lang="en-US" altLang="zh-CN" dirty="0" err="1"/>
              <a:t>Xw+p</a:t>
            </a:r>
            <a:r>
              <a:rPr lang="en-US" altLang="zh-CN" dirty="0"/>
              <a:t>),tanh</a:t>
            </a:r>
            <a:r>
              <a:rPr lang="zh-CN" altLang="en-US" dirty="0"/>
              <a:t>为激活函数，</a:t>
            </a:r>
            <a:r>
              <a:rPr lang="en-US" altLang="zh-CN" dirty="0"/>
              <a:t>p</a:t>
            </a:r>
            <a:r>
              <a:rPr lang="zh-CN" altLang="en-US" dirty="0"/>
              <a:t>为偏置，之后隐藏层需要向输出层输入，然后隐藏层与输出层的权重矩阵是</a:t>
            </a:r>
            <a:r>
              <a:rPr lang="en-US" altLang="zh-CN" dirty="0"/>
              <a:t>U</a:t>
            </a:r>
            <a:r>
              <a:rPr lang="zh-CN" altLang="en-US" dirty="0"/>
              <a:t>，偏置为</a:t>
            </a:r>
            <a:r>
              <a:rPr lang="en-US" altLang="zh-CN" dirty="0"/>
              <a:t>q,</a:t>
            </a:r>
            <a:r>
              <a:rPr lang="zh-CN" altLang="en-US" dirty="0"/>
              <a:t>则输出是</a:t>
            </a:r>
            <a:r>
              <a:rPr lang="en-US" altLang="zh-CN" dirty="0" err="1"/>
              <a:t>Yw</a:t>
            </a:r>
            <a:r>
              <a:rPr lang="en-US" altLang="zh-CN" dirty="0"/>
              <a:t>=U*</a:t>
            </a:r>
            <a:r>
              <a:rPr lang="en-US" altLang="zh-CN" dirty="0" err="1"/>
              <a:t>Zw+q</a:t>
            </a:r>
            <a:r>
              <a:rPr lang="zh-CN" altLang="en-US" dirty="0"/>
              <a:t>，这个时候一般都是可以直接作为输出了，但是由于求的是概率，所以在即使最后是输出层，也还是加了一个激活函数，</a:t>
            </a:r>
            <a:r>
              <a:rPr lang="en-US" altLang="zh-CN" dirty="0" err="1"/>
              <a:t>softmax</a:t>
            </a:r>
            <a:r>
              <a:rPr lang="zh-CN" altLang="en-US" dirty="0"/>
              <a:t>进行概率的归一化</a:t>
            </a:r>
          </a:p>
        </p:txBody>
      </p:sp>
    </p:spTree>
    <p:extLst>
      <p:ext uri="{BB962C8B-B14F-4D97-AF65-F5344CB8AC3E}">
        <p14:creationId xmlns:p14="http://schemas.microsoft.com/office/powerpoint/2010/main" val="590174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神经概率语言模型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Softmax</a:t>
            </a:r>
            <a:r>
              <a:rPr lang="zh-CN" altLang="en-US" dirty="0"/>
              <a:t>之后就可以得到想要的概率了，那么这个概率是什么概率呢？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对于输出层，限制节点数为</a:t>
            </a:r>
            <a:r>
              <a:rPr lang="en-US" altLang="zh-CN" dirty="0"/>
              <a:t>N</a:t>
            </a:r>
            <a:r>
              <a:rPr lang="zh-CN" altLang="en-US" dirty="0"/>
              <a:t>，即语料库中的词的个数，那么和显然最后表明的就是当输入</a:t>
            </a:r>
            <a:r>
              <a:rPr lang="en-US" altLang="zh-CN" dirty="0"/>
              <a:t>w1,w2,w3…w(n-1)</a:t>
            </a:r>
            <a:r>
              <a:rPr lang="zh-CN" altLang="en-US" dirty="0"/>
              <a:t>时，</a:t>
            </a:r>
            <a:r>
              <a:rPr lang="en-US" altLang="zh-CN" dirty="0" err="1"/>
              <a:t>wn</a:t>
            </a:r>
            <a:r>
              <a:rPr lang="zh-CN" altLang="en-US" dirty="0"/>
              <a:t>是语料库中的摸一个词的概率，也就是说这个神经概率语言模型做的就是一个预测功能。</a:t>
            </a:r>
          </a:p>
        </p:txBody>
      </p:sp>
    </p:spTree>
    <p:extLst>
      <p:ext uri="{BB962C8B-B14F-4D97-AF65-F5344CB8AC3E}">
        <p14:creationId xmlns:p14="http://schemas.microsoft.com/office/powerpoint/2010/main" val="1307202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神经概率语言模型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很显然，这里首先需要得到每一个语料库中的词的词向量，这个可以一开始初始化，最后通过神经网络的训练，然后得到每一个词可以对应的词向量，这个模型的基础就在于：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相似的词，对应的词向量也应该相似。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对于这个模型而言，主要想得到的是生成语言模型，最终得到的词向量只是一个副产品。</a:t>
            </a:r>
          </a:p>
        </p:txBody>
      </p:sp>
    </p:spTree>
    <p:extLst>
      <p:ext uri="{BB962C8B-B14F-4D97-AF65-F5344CB8AC3E}">
        <p14:creationId xmlns:p14="http://schemas.microsoft.com/office/powerpoint/2010/main" val="4223909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Hierachical</a:t>
            </a:r>
            <a:r>
              <a:rPr lang="en-US" altLang="zh-CN" dirty="0"/>
              <a:t> </a:t>
            </a:r>
            <a:r>
              <a:rPr lang="en-US" altLang="zh-CN" dirty="0" err="1"/>
              <a:t>softmax</a:t>
            </a:r>
            <a:r>
              <a:rPr lang="en-US" altLang="zh-CN" dirty="0"/>
              <a:t> CBOW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2676" y="1831257"/>
            <a:ext cx="10491124" cy="434570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CBOW</a:t>
            </a:r>
            <a:r>
              <a:rPr lang="zh-CN" altLang="en-US" dirty="0"/>
              <a:t>只有输入层，投影层，输出层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07" y="2260944"/>
            <a:ext cx="5142469" cy="405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49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563</Words>
  <Application>Microsoft Office PowerPoint</Application>
  <PresentationFormat>宽屏</PresentationFormat>
  <Paragraphs>32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TBCNN</vt:lpstr>
      <vt:lpstr>Word2vec</vt:lpstr>
      <vt:lpstr>Word2vec</vt:lpstr>
      <vt:lpstr>神经概率语言模型</vt:lpstr>
      <vt:lpstr>神经概率语言模型</vt:lpstr>
      <vt:lpstr>神经概率语言模型</vt:lpstr>
      <vt:lpstr>神经概率语言模型</vt:lpstr>
      <vt:lpstr>神经概率语言模型</vt:lpstr>
      <vt:lpstr>Hierachical softmax CBOW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TBCNN</dc:title>
  <dc:creator>xieshaoan</dc:creator>
  <cp:lastModifiedBy>xieshaoan</cp:lastModifiedBy>
  <cp:revision>8</cp:revision>
  <dcterms:created xsi:type="dcterms:W3CDTF">2017-04-13T12:02:51Z</dcterms:created>
  <dcterms:modified xsi:type="dcterms:W3CDTF">2017-04-14T06:18:37Z</dcterms:modified>
</cp:coreProperties>
</file>