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27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7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86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97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7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67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4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44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291B-08AD-4D19-99CF-61C79B03CC68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669A-BBE9-47D4-AA4D-36CF9A53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50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RCFG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914650"/>
            <a:ext cx="7704856" cy="1314450"/>
          </a:xfrm>
        </p:spPr>
        <p:txBody>
          <a:bodyPr/>
          <a:lstStyle/>
          <a:p>
            <a:r>
              <a:rPr lang="de-DE" dirty="0" err="1" smtClean="0"/>
              <a:t>Roundbased</a:t>
            </a:r>
            <a:r>
              <a:rPr lang="de-DE" dirty="0" smtClean="0"/>
              <a:t> </a:t>
            </a:r>
            <a:r>
              <a:rPr lang="de-DE" dirty="0" err="1" smtClean="0"/>
              <a:t>Competitive</a:t>
            </a:r>
            <a:r>
              <a:rPr lang="de-DE" dirty="0" smtClean="0"/>
              <a:t> </a:t>
            </a:r>
            <a:r>
              <a:rPr lang="de-DE" dirty="0" err="1" smtClean="0"/>
              <a:t>Farming</a:t>
            </a:r>
            <a:r>
              <a:rPr lang="de-DE" dirty="0" smtClean="0"/>
              <a:t> Game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6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3598"/>
            <a:ext cx="33242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001" y="1203598"/>
            <a:ext cx="4983480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3598"/>
            <a:ext cx="6984776" cy="39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8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0488"/>
            <a:ext cx="89535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3478"/>
            <a:ext cx="4536504" cy="496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3478"/>
            <a:ext cx="39338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96900"/>
            <a:ext cx="73088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9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5606"/>
            <a:ext cx="7143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5646"/>
            <a:ext cx="81661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2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(16:9)</PresentationFormat>
  <Paragraphs>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RCFG   </vt:lpstr>
      <vt:lpstr>Idee</vt:lpstr>
      <vt:lpstr>Umsetzung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RCFG</dc:title>
  <dc:creator>doslabor</dc:creator>
  <cp:lastModifiedBy>doslabor</cp:lastModifiedBy>
  <cp:revision>5</cp:revision>
  <dcterms:created xsi:type="dcterms:W3CDTF">2019-09-22T08:38:45Z</dcterms:created>
  <dcterms:modified xsi:type="dcterms:W3CDTF">2019-09-22T09:43:43Z</dcterms:modified>
</cp:coreProperties>
</file>