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2" r:id="rId3"/>
    <p:sldId id="263" r:id="rId4"/>
    <p:sldId id="265" r:id="rId5"/>
    <p:sldId id="266" r:id="rId6"/>
    <p:sldId id="264" r:id="rId7"/>
    <p:sldId id="273" r:id="rId8"/>
    <p:sldId id="274" r:id="rId9"/>
    <p:sldId id="267" r:id="rId10"/>
    <p:sldId id="268" r:id="rId11"/>
    <p:sldId id="277" r:id="rId12"/>
    <p:sldId id="275" r:id="rId13"/>
    <p:sldId id="276" r:id="rId14"/>
    <p:sldId id="279" r:id="rId15"/>
    <p:sldId id="278" r:id="rId16"/>
    <p:sldId id="27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52"/>
  </p:normalViewPr>
  <p:slideViewPr>
    <p:cSldViewPr snapToGrid="0" snapToObjects="1">
      <p:cViewPr varScale="1">
        <p:scale>
          <a:sx n="110" d="100"/>
          <a:sy n="110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569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848-846B-A94F-832B-16178E3B03A6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730-0564-DD45-8F1C-5E45BA013EA0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4BDF-BE8A-2242-9D5A-F1E2F70721F7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D687-8201-8E47-9731-E3E9F0FD5216}" type="datetime1">
              <a:rPr lang="en-US" smtClean="0"/>
              <a:t>4/22/2018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8C1-465D-EF44-A764-EF6CA7D66967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099F-C466-C748-A0E5-59A3A3AE443C}" type="datetime1">
              <a:rPr lang="en-US" smtClean="0"/>
              <a:t>4/22/2018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8966-86B6-344C-BB1E-74B677122E2E}" type="datetime1">
              <a:rPr lang="en-US" smtClean="0"/>
              <a:t>4/22/2018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B654-2B80-D14D-9D9C-A4910B756767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5C7FFC9-7FDA-B942-B124-FDACDA04F81F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59E2701-1D2A-514F-A710-2C764D9EE1DF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v.kul/acop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B8B2F92-9C5F-1B43-9F6C-34C96538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11" y="4066757"/>
            <a:ext cx="2562990" cy="14112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nl-BE" dirty="0"/>
              <a:t>Thor </a:t>
            </a:r>
            <a:r>
              <a:rPr lang="nl-BE" dirty="0" err="1"/>
              <a:t>Galle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nl-BE" dirty="0"/>
              <a:t>Midas Lambrichts</a:t>
            </a:r>
          </a:p>
          <a:p>
            <a:pPr>
              <a:spcBef>
                <a:spcPts val="0"/>
              </a:spcBef>
            </a:pPr>
            <a:r>
              <a:rPr lang="nl-BE" dirty="0"/>
              <a:t>Ruben </a:t>
            </a:r>
            <a:r>
              <a:rPr lang="nl-BE" dirty="0" err="1"/>
              <a:t>Vroonen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90499-8B74-C843-AD6C-C8C1DBAA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Intermediate presentation</a:t>
            </a:r>
            <a:br>
              <a:rPr lang="en-US" dirty="0"/>
            </a:br>
            <a:r>
              <a:rPr lang="en-US" sz="3200" i="1" dirty="0" err="1"/>
              <a:t>Groep</a:t>
            </a:r>
            <a:r>
              <a:rPr lang="en-US" sz="3200" i="1" dirty="0"/>
              <a:t>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583CE-C884-B347-B01B-5904C9E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ED558-8C56-274A-97D7-127CBA9B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8245B9-E66C-2E45-BF0F-F4862FF1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640C61-BBE3-BC43-8827-1297A0B09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00" y="2617076"/>
            <a:ext cx="3513389" cy="26350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F5049D-F45D-A746-AF79-25BB107C99C6}"/>
              </a:ext>
            </a:extLst>
          </p:cNvPr>
          <p:cNvSpPr/>
          <p:nvPr/>
        </p:nvSpPr>
        <p:spPr>
          <a:xfrm>
            <a:off x="576000" y="1391676"/>
            <a:ext cx="1104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will the insights be revealed via the visualization?</a:t>
            </a:r>
          </a:p>
          <a:p>
            <a:r>
              <a:rPr lang="en-US" sz="2400" dirty="0"/>
              <a:t>What design decisions did you make? Based on what reasoning?</a:t>
            </a:r>
          </a:p>
        </p:txBody>
      </p:sp>
    </p:spTree>
    <p:extLst>
      <p:ext uri="{BB962C8B-B14F-4D97-AF65-F5344CB8AC3E}">
        <p14:creationId xmlns:p14="http://schemas.microsoft.com/office/powerpoint/2010/main" val="158269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DC80-232A-3340-AB3A-4BC798E7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user through a “tutorial” which will show some interesting points and the effect of the controls before releasing control.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DCF4-1FF8-4540-9F76-9EF4843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FD6-FAB4-B34A-BAD9-CA72B02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C1AF7-C39D-D94C-B0D2-802C31A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8243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DC80-232A-3340-AB3A-4BC798E7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map controls (zoom &amp; pan)</a:t>
            </a:r>
          </a:p>
          <a:p>
            <a:r>
              <a:rPr lang="en-US" dirty="0"/>
              <a:t>Determine heatmap parameters so they can gain more insight themselves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DCF4-1FF8-4540-9F76-9EF4843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FD6-FAB4-B34A-BAD9-CA72B02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C1AF7-C39D-D94C-B0D2-802C31A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89417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52A0D2-4080-B843-AB3C-D782BF1F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http://iv.kul/acopy.html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6BCD-4763-7547-A129-856042F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FA0A7-01D6-4A44-9BF3-24CEB32F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30A5FF-DB4A-4549-9B2C-219BB154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390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DC80-232A-3340-AB3A-4BC798E7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Controls</a:t>
            </a:r>
          </a:p>
          <a:p>
            <a:r>
              <a:rPr lang="en-US" dirty="0"/>
              <a:t>Add more data representations (Graphs, Parallel Coordinates,…)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DCF4-1FF8-4540-9F76-9EF4843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FD6-FAB4-B34A-BAD9-CA72B02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C1AF7-C39D-D94C-B0D2-802C31A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325670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F225A7-C2CA-3C4A-866A-F4DB247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35" y="1924941"/>
            <a:ext cx="11660094" cy="31012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0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BC8F-5C47-B44F-A998-A69829B4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286D-E6B9-2244-BA20-6793897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9D589-09D8-1546-B65B-B18A422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701DB-D506-964C-BB92-E190986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02C14A-51C8-DF40-9F14-23C74C33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950DF-A38A-634A-B692-84A843F3B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 that the visualization will try to explain or solve? </a:t>
            </a:r>
          </a:p>
          <a:p>
            <a:r>
              <a:rPr lang="en-US" dirty="0"/>
              <a:t>Why is this problem important? </a:t>
            </a:r>
          </a:p>
          <a:p>
            <a:r>
              <a:rPr lang="en-US" dirty="0"/>
              <a:t>Why is this problem complex?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8448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Antwerp Open Data: </a:t>
            </a:r>
          </a:p>
          <a:p>
            <a:pPr lvl="1"/>
            <a:r>
              <a:rPr lang="en-US" dirty="0" err="1"/>
              <a:t>Fietsgebruik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 2015</a:t>
            </a:r>
          </a:p>
          <a:p>
            <a:pPr lvl="1"/>
            <a:r>
              <a:rPr lang="en-US" dirty="0"/>
              <a:t>Zone 30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84750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data-driven insight(s) do you expect your visualization to reveal?</a:t>
            </a:r>
          </a:p>
          <a:p>
            <a:r>
              <a:rPr lang="en-US" dirty="0"/>
              <a:t>Show them with rough data representations (e.g. Excel, Tableau).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10635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C0E64F-BD15-D84A-8AF6-7FBF8158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1A354-80D0-D941-8914-6F7340FA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4A161-7B97-CE46-91B6-FD7C00FC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1E97-D461-724B-9BC9-745EB2099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583CE-C884-B347-B01B-5904C9E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ED558-8C56-274A-97D7-127CBA9B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8245B9-E66C-2E45-BF0F-F4862FF1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inspiration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5049D-F45D-A746-AF79-25BB107C99C6}"/>
              </a:ext>
            </a:extLst>
          </p:cNvPr>
          <p:cNvSpPr/>
          <p:nvPr/>
        </p:nvSpPr>
        <p:spPr>
          <a:xfrm>
            <a:off x="576000" y="1391676"/>
            <a:ext cx="1104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are other works that are inspirational to your design? </a:t>
            </a:r>
          </a:p>
          <a:p>
            <a:r>
              <a:rPr lang="en-US" sz="2400" dirty="0"/>
              <a:t>How might they inspire your design?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35A8C-29EE-AD49-A6CD-27D78BECDC7C}"/>
              </a:ext>
            </a:extLst>
          </p:cNvPr>
          <p:cNvSpPr/>
          <p:nvPr/>
        </p:nvSpPr>
        <p:spPr>
          <a:xfrm>
            <a:off x="1026806" y="4745176"/>
            <a:ext cx="2421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https://www.strava.com/heatmap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0ACE5B7-AF84-448E-AA50-D0E37572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00" y="2414147"/>
            <a:ext cx="3533606" cy="599019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Strava</a:t>
            </a:r>
            <a:r>
              <a:rPr lang="nl-BE" dirty="0"/>
              <a:t> Global </a:t>
            </a:r>
            <a:r>
              <a:rPr lang="nl-BE" dirty="0" err="1"/>
              <a:t>Heatmap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CD62342-4DDF-4715-A923-D6FB6529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9" y="2875021"/>
            <a:ext cx="3155224" cy="181850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2AB94FAE-2915-49A4-92F4-F1C7DB7D6143}"/>
              </a:ext>
            </a:extLst>
          </p:cNvPr>
          <p:cNvSpPr txBox="1"/>
          <p:nvPr/>
        </p:nvSpPr>
        <p:spPr>
          <a:xfrm>
            <a:off x="566191" y="523484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Heatmap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routes, </a:t>
            </a:r>
            <a:r>
              <a:rPr lang="nl-BE" dirty="0" err="1"/>
              <a:t>not</a:t>
            </a:r>
            <a:r>
              <a:rPr lang="nl-BE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212428295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300</Words>
  <Application>Microsoft Office PowerPoint</Application>
  <PresentationFormat>Breedbeeld</PresentationFormat>
  <Paragraphs>77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KU Leuven</vt:lpstr>
      <vt:lpstr>KU Leuven Sedes</vt:lpstr>
      <vt:lpstr>Intermediate presentation Groep 1 </vt:lpstr>
      <vt:lpstr>Motivation</vt:lpstr>
      <vt:lpstr>Problem</vt:lpstr>
      <vt:lpstr>Data</vt:lpstr>
      <vt:lpstr>Dataset</vt:lpstr>
      <vt:lpstr>Insights</vt:lpstr>
      <vt:lpstr>Insights</vt:lpstr>
      <vt:lpstr>Design rationale</vt:lpstr>
      <vt:lpstr>Design inspiration </vt:lpstr>
      <vt:lpstr>Design rationale </vt:lpstr>
      <vt:lpstr>Communication</vt:lpstr>
      <vt:lpstr>Communication</vt:lpstr>
      <vt:lpstr>Interaction</vt:lpstr>
      <vt:lpstr>Demo</vt:lpstr>
      <vt:lpstr>Demo</vt:lpstr>
      <vt:lpstr>Planning</vt:lpstr>
      <vt:lpstr>Planning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2018-04-22T15:20:08Z</dcterms:modified>
</cp:coreProperties>
</file>