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  <p:sldMasterId id="2147483694" r:id="rId2"/>
  </p:sldMasterIdLst>
  <p:notesMasterIdLst>
    <p:notesMasterId r:id="rId13"/>
  </p:notesMasterIdLst>
  <p:handoutMasterIdLst>
    <p:handoutMasterId r:id="rId14"/>
  </p:handoutMasterIdLst>
  <p:sldIdLst>
    <p:sldId id="262" r:id="rId3"/>
    <p:sldId id="263" r:id="rId4"/>
    <p:sldId id="281" r:id="rId5"/>
    <p:sldId id="283" r:id="rId6"/>
    <p:sldId id="266" r:id="rId7"/>
    <p:sldId id="264" r:id="rId8"/>
    <p:sldId id="278" r:id="rId9"/>
    <p:sldId id="280" r:id="rId10"/>
    <p:sldId id="279" r:id="rId11"/>
    <p:sldId id="272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57" autoAdjust="0"/>
    <p:restoredTop sz="94652"/>
  </p:normalViewPr>
  <p:slideViewPr>
    <p:cSldViewPr snapToGrid="0" snapToObjects="1">
      <p:cViewPr varScale="1">
        <p:scale>
          <a:sx n="80" d="100"/>
          <a:sy n="80" d="100"/>
        </p:scale>
        <p:origin x="91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23-5-2018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23-5-2018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verandert</a:t>
            </a:r>
            <a:r>
              <a:rPr lang="en-US" dirty="0"/>
              <a:t> van </a:t>
            </a:r>
            <a:r>
              <a:rPr lang="en-US" dirty="0" err="1"/>
              <a:t>aanpak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onderzoek</a:t>
            </a:r>
            <a:r>
              <a:rPr lang="en-US" dirty="0"/>
              <a:t> </a:t>
            </a:r>
            <a:r>
              <a:rPr lang="en-US" dirty="0" err="1"/>
              <a:t>gedaan</a:t>
            </a:r>
            <a:r>
              <a:rPr lang="en-US" dirty="0"/>
              <a:t> over de </a:t>
            </a:r>
            <a:r>
              <a:rPr lang="en-US" dirty="0" err="1"/>
              <a:t>vergelijking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</a:t>
            </a:r>
            <a:r>
              <a:rPr lang="en-US" dirty="0" err="1"/>
              <a:t>fietsers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autos </a:t>
            </a:r>
            <a:r>
              <a:rPr lang="en-US" dirty="0" err="1"/>
              <a:t>ipv</a:t>
            </a:r>
            <a:r>
              <a:rPr lang="en-US" dirty="0"/>
              <a:t> het </a:t>
            </a:r>
            <a:r>
              <a:rPr lang="en-US" dirty="0" err="1"/>
              <a:t>gebruik</a:t>
            </a:r>
            <a:r>
              <a:rPr lang="en-US" dirty="0"/>
              <a:t> van de </a:t>
            </a:r>
            <a:r>
              <a:rPr lang="en-US" dirty="0" err="1"/>
              <a:t>fiets</a:t>
            </a:r>
            <a:endParaRPr lang="en-US" dirty="0"/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4617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verandert</a:t>
            </a:r>
            <a:r>
              <a:rPr lang="en-US" dirty="0"/>
              <a:t> van </a:t>
            </a:r>
            <a:r>
              <a:rPr lang="en-US" dirty="0" err="1"/>
              <a:t>aanpak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onderzoek</a:t>
            </a:r>
            <a:r>
              <a:rPr lang="en-US" dirty="0"/>
              <a:t> </a:t>
            </a:r>
            <a:r>
              <a:rPr lang="en-US" dirty="0" err="1"/>
              <a:t>gedaan</a:t>
            </a:r>
            <a:r>
              <a:rPr lang="en-US" dirty="0"/>
              <a:t> over de </a:t>
            </a:r>
            <a:r>
              <a:rPr lang="en-US" dirty="0" err="1"/>
              <a:t>vergelijking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</a:t>
            </a:r>
            <a:r>
              <a:rPr lang="en-US" dirty="0" err="1"/>
              <a:t>fietsers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autos </a:t>
            </a:r>
            <a:r>
              <a:rPr lang="en-US" dirty="0" err="1"/>
              <a:t>ipv</a:t>
            </a:r>
            <a:r>
              <a:rPr lang="en-US" dirty="0"/>
              <a:t> het </a:t>
            </a:r>
            <a:r>
              <a:rPr lang="en-US" dirty="0" err="1"/>
              <a:t>gebruik</a:t>
            </a:r>
            <a:r>
              <a:rPr lang="en-US" dirty="0"/>
              <a:t> van de </a:t>
            </a:r>
            <a:r>
              <a:rPr lang="en-US" dirty="0" err="1"/>
              <a:t>fiets</a:t>
            </a:r>
            <a:endParaRPr lang="en-US" dirty="0"/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6678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6F12-3C32-6645-9098-F5344359C1C5}" type="datetime1">
              <a:rPr lang="en-US" smtClean="0"/>
              <a:t>5/23/2018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55693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6F12-3C32-6645-9098-F5344359C1C5}" type="datetime1">
              <a:rPr lang="en-US" smtClean="0"/>
              <a:t>5/23/2018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C848-846B-A94F-832B-16178E3B03A6}" type="datetime1">
              <a:rPr lang="en-US" smtClean="0"/>
              <a:t>5/23/2018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F725-9260-E841-93A5-D41426DC2990}" type="datetime1">
              <a:rPr lang="en-US" smtClean="0"/>
              <a:t>5/23/2018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57221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F725-9260-E841-93A5-D41426DC2990}" type="datetime1">
              <a:rPr lang="en-US" smtClean="0"/>
              <a:t>5/23/2018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2730-0564-DD45-8F1C-5E45BA013EA0}" type="datetime1">
              <a:rPr lang="en-US" smtClean="0"/>
              <a:t>5/23/2018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4BDF-BE8A-2242-9D5A-F1E2F70721F7}" type="datetime1">
              <a:rPr lang="en-US" smtClean="0"/>
              <a:t>5/23/2018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3D687-8201-8E47-9731-E3E9F0FD5216}" type="datetime1">
              <a:rPr lang="en-US" smtClean="0"/>
              <a:t>5/23/2018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8C1-465D-EF44-A764-EF6CA7D66967}" type="datetime1">
              <a:rPr lang="en-US" smtClean="0"/>
              <a:t>5/23/2018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099F-C466-C748-A0E5-59A3A3AE443C}" type="datetime1">
              <a:rPr lang="en-US" smtClean="0"/>
              <a:t>5/23/2018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8966-86B6-344C-BB1E-74B677122E2E}" type="datetime1">
              <a:rPr lang="en-US" smtClean="0"/>
              <a:t>5/23/2018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B654-2B80-D14D-9D9C-A4910B756767}" type="datetime1">
              <a:rPr lang="en-US" smtClean="0"/>
              <a:t>5/23/2018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55C7FFC9-7FDA-B942-B124-FDACDA04F81F}" type="datetime1">
              <a:rPr lang="en-US" smtClean="0"/>
              <a:t>5/23/2018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Department of Computer Science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98" r:id="rId10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459E2701-1D2A-514F-A710-2C764D9EE1DF}" type="datetime1">
              <a:rPr lang="en-US" smtClean="0"/>
              <a:t>5/23/2018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Department of Computer Science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9" r:id="rId4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B8B2F92-9C5F-1B43-9F6C-34C965386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659" y="4903751"/>
            <a:ext cx="2562990" cy="89371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400" dirty="0"/>
              <a:t>Thor Galle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Midas </a:t>
            </a:r>
            <a:r>
              <a:rPr lang="en-US" sz="1400" dirty="0" err="1"/>
              <a:t>Lambrichts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Ruben Vroonen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090499-8B74-C843-AD6C-C8C1DBAA6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59" y="1943737"/>
            <a:ext cx="10370866" cy="23868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en-US" b="1" dirty="0"/>
            </a:br>
            <a:r>
              <a:rPr lang="en-US" b="1" dirty="0"/>
              <a:t>Information visualization: Final presentation</a:t>
            </a:r>
            <a:br>
              <a:rPr lang="en-US" b="1" dirty="0"/>
            </a:br>
            <a:r>
              <a:rPr lang="en-US" sz="3200" b="1" dirty="0"/>
              <a:t>Antwerp bike routes</a:t>
            </a:r>
            <a:br>
              <a:rPr lang="en-US" sz="3200" b="1" dirty="0"/>
            </a:br>
            <a:br>
              <a:rPr lang="en-US" dirty="0"/>
            </a:br>
            <a:r>
              <a:rPr lang="en-US" sz="3200" dirty="0"/>
              <a:t>Group 1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92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F225A7-C2CA-3C4A-866A-F4DB2478F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035" y="1924941"/>
            <a:ext cx="11660094" cy="310127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0000" dirty="0"/>
              <a:t>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DBC8F-5C47-B44F-A998-A69829B4C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1286D-E6B9-2244-BA20-6793897C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9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99D589-09D8-1546-B65B-B18A4228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C701DB-D506-964C-BB92-E190986C7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2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02C14A-51C8-DF40-9F14-23C74C33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4950DF-A38A-634A-B692-84A843F3B4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14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A5C0DA-C9E1-7342-B592-FB1C408E4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nl-BE" dirty="0"/>
              <a:t>The </a:t>
            </a:r>
            <a:r>
              <a:rPr lang="nl-BE" dirty="0" err="1"/>
              <a:t>city</a:t>
            </a:r>
            <a:r>
              <a:rPr lang="nl-BE" dirty="0"/>
              <a:t> of </a:t>
            </a:r>
            <a:r>
              <a:rPr lang="nl-BE" dirty="0" err="1"/>
              <a:t>Antwerp</a:t>
            </a:r>
            <a:r>
              <a:rPr lang="nl-BE" dirty="0"/>
              <a:t> has </a:t>
            </a:r>
            <a:r>
              <a:rPr lang="nl-BE" dirty="0" err="1"/>
              <a:t>introduced</a:t>
            </a:r>
            <a:r>
              <a:rPr lang="nl-BE" dirty="0"/>
              <a:t> a low </a:t>
            </a:r>
            <a:r>
              <a:rPr lang="nl-BE" dirty="0" err="1"/>
              <a:t>emission</a:t>
            </a:r>
            <a:r>
              <a:rPr lang="nl-BE" dirty="0"/>
              <a:t> zone in februari 2017</a:t>
            </a:r>
          </a:p>
          <a:p>
            <a:r>
              <a:rPr lang="nl-BE" dirty="0"/>
              <a:t>People are more </a:t>
            </a:r>
            <a:r>
              <a:rPr lang="nl-BE" dirty="0" err="1"/>
              <a:t>encouraged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green </a:t>
            </a:r>
            <a:r>
              <a:rPr lang="nl-BE" dirty="0" err="1"/>
              <a:t>alternatives</a:t>
            </a:r>
            <a:endParaRPr lang="nl-BE" dirty="0"/>
          </a:p>
          <a:p>
            <a:pPr marL="0" indent="0">
              <a:buNone/>
            </a:pPr>
            <a:endParaRPr lang="nl-BE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 For what purpose do people use their bike downtown?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 Which routes do they take?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 Is it faster/easier than using the car?</a:t>
            </a:r>
          </a:p>
          <a:p>
            <a:pPr marL="457200" lvl="1" indent="0">
              <a:buNone/>
            </a:pPr>
            <a:endParaRPr lang="nl-BE" dirty="0"/>
          </a:p>
          <a:p>
            <a:r>
              <a:rPr lang="nl-BE" dirty="0"/>
              <a:t>Goal: </a:t>
            </a:r>
            <a:r>
              <a:rPr lang="nl-BE" dirty="0" err="1"/>
              <a:t>developing</a:t>
            </a:r>
            <a:r>
              <a:rPr lang="nl-BE" dirty="0"/>
              <a:t> a tool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environmental</a:t>
            </a:r>
            <a:r>
              <a:rPr lang="nl-BE" dirty="0"/>
              <a:t> </a:t>
            </a:r>
            <a:r>
              <a:rPr lang="nl-BE" dirty="0" err="1"/>
              <a:t>city</a:t>
            </a:r>
            <a:r>
              <a:rPr lang="nl-BE" dirty="0"/>
              <a:t> planning 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 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59B8AF-BE39-DB43-B98B-725873096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9A062-9DE2-4C48-A4B4-0D53B4601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417E5-6C4D-2A46-9AC1-93636A317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Motivation</a:t>
            </a:r>
            <a:r>
              <a:rPr lang="nl-BE" dirty="0"/>
              <a:t>: </a:t>
            </a:r>
            <a:r>
              <a:rPr lang="nl-BE" dirty="0" err="1"/>
              <a:t>biking</a:t>
            </a:r>
            <a:r>
              <a:rPr lang="nl-BE" dirty="0"/>
              <a:t> in </a:t>
            </a:r>
            <a:r>
              <a:rPr lang="nl-BE" dirty="0" err="1"/>
              <a:t>Antwerp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974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A5C0DA-C9E1-7342-B592-FB1C408E4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nl-BE" dirty="0"/>
              <a:t>The </a:t>
            </a:r>
            <a:r>
              <a:rPr lang="nl-BE" dirty="0" err="1"/>
              <a:t>city</a:t>
            </a:r>
            <a:r>
              <a:rPr lang="nl-BE" dirty="0"/>
              <a:t> of </a:t>
            </a:r>
            <a:r>
              <a:rPr lang="nl-BE" dirty="0" err="1"/>
              <a:t>Antwerp</a:t>
            </a:r>
            <a:r>
              <a:rPr lang="nl-BE" dirty="0"/>
              <a:t> has </a:t>
            </a:r>
            <a:r>
              <a:rPr lang="nl-BE" dirty="0" err="1"/>
              <a:t>introduced</a:t>
            </a:r>
            <a:r>
              <a:rPr lang="nl-BE" dirty="0"/>
              <a:t> a low </a:t>
            </a:r>
            <a:r>
              <a:rPr lang="nl-BE" dirty="0" err="1"/>
              <a:t>emission</a:t>
            </a:r>
            <a:r>
              <a:rPr lang="nl-BE" dirty="0"/>
              <a:t> zone in februari 2017</a:t>
            </a:r>
          </a:p>
          <a:p>
            <a:r>
              <a:rPr lang="nl-BE" dirty="0"/>
              <a:t>People are more </a:t>
            </a:r>
            <a:r>
              <a:rPr lang="nl-BE" dirty="0" err="1"/>
              <a:t>encouraged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green </a:t>
            </a:r>
            <a:r>
              <a:rPr lang="nl-BE" dirty="0" err="1"/>
              <a:t>alternatives</a:t>
            </a:r>
            <a:endParaRPr lang="nl-BE" dirty="0"/>
          </a:p>
          <a:p>
            <a:pPr marL="0" indent="0">
              <a:buNone/>
            </a:pPr>
            <a:endParaRPr lang="nl-BE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trike="sngStrike" dirty="0"/>
              <a:t>   For what purpose do people use their bike downtown?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 Which routes do they take?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 Is it faster/easier than using the car?</a:t>
            </a:r>
          </a:p>
          <a:p>
            <a:pPr marL="457200" lvl="1" indent="0">
              <a:buNone/>
            </a:pPr>
            <a:endParaRPr lang="nl-BE" dirty="0"/>
          </a:p>
          <a:p>
            <a:r>
              <a:rPr lang="nl-BE" dirty="0"/>
              <a:t>Goal: </a:t>
            </a:r>
            <a:r>
              <a:rPr lang="nl-BE" dirty="0" err="1"/>
              <a:t>developing</a:t>
            </a:r>
            <a:r>
              <a:rPr lang="nl-BE" dirty="0"/>
              <a:t> a tool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environmental</a:t>
            </a:r>
            <a:r>
              <a:rPr lang="nl-BE" dirty="0"/>
              <a:t> </a:t>
            </a:r>
            <a:r>
              <a:rPr lang="nl-BE" dirty="0" err="1"/>
              <a:t>city</a:t>
            </a:r>
            <a:r>
              <a:rPr lang="nl-BE" dirty="0"/>
              <a:t> planning 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 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59B8AF-BE39-DB43-B98B-725873096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9A062-9DE2-4C48-A4B4-0D53B4601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417E5-6C4D-2A46-9AC1-93636A317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Motivation</a:t>
            </a:r>
            <a:r>
              <a:rPr lang="nl-BE" dirty="0"/>
              <a:t>: </a:t>
            </a:r>
            <a:r>
              <a:rPr lang="nl-BE" dirty="0" err="1"/>
              <a:t>biking</a:t>
            </a:r>
            <a:r>
              <a:rPr lang="nl-BE" dirty="0"/>
              <a:t> in </a:t>
            </a:r>
            <a:r>
              <a:rPr lang="nl-BE" dirty="0" err="1"/>
              <a:t>Antwerp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57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FE6AC7-3444-0043-A0A6-EA9F68D8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10BCF3-228B-DB4E-A3BE-F63D518F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5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069189-722B-5446-A383-69B9C5B5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340D7A-DC4C-AF46-9448-BE9EE7FC58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36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6C51BD-4534-DF42-89B5-1F6E8FA09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547359"/>
            <a:ext cx="11041200" cy="4464000"/>
          </a:xfrm>
        </p:spPr>
        <p:txBody>
          <a:bodyPr/>
          <a:lstStyle/>
          <a:p>
            <a:r>
              <a:rPr lang="en-US" dirty="0"/>
              <a:t>Cycling routes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European cycling challenge 2015 (Cycling365)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Timings and GPS coordinates</a:t>
            </a:r>
          </a:p>
          <a:p>
            <a:r>
              <a:rPr lang="en-US" dirty="0"/>
              <a:t>Extra user information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Additional csv file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Gender, age and profession</a:t>
            </a:r>
          </a:p>
          <a:p>
            <a:r>
              <a:rPr lang="en-US" dirty="0"/>
              <a:t>Car routes</a:t>
            </a:r>
          </a:p>
          <a:p>
            <a:pPr lvl="1"/>
            <a:r>
              <a:rPr lang="en-US" dirty="0"/>
              <a:t>here maps API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Timings and GPS coordinates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0BAA2-5FE4-C14B-8D6F-F62B36CBA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Department</a:t>
            </a:r>
            <a:r>
              <a:rPr lang="nl-NL" dirty="0"/>
              <a:t> of Computer </a:t>
            </a:r>
            <a:r>
              <a:rPr lang="nl-NL" dirty="0" err="1"/>
              <a:t>Science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6DE06-A7B5-E346-8C9F-0B1F1EF4F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ED9F394-B2B8-A141-BA40-DBF894D27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948E30C-4226-40BC-A1A2-5B4D688BF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848" y="1547359"/>
            <a:ext cx="3121152" cy="1392936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CC5595B0-6AC7-44B9-80F7-60F4B7DFC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4848" y="4105470"/>
            <a:ext cx="1887242" cy="171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05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FB8DF1-3283-F24B-AA82-D4860254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225C18-3B67-D140-9F89-8229F18CF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7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7180E3-11A7-4044-84E1-B003A594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C3E88-5E93-C14E-8EE0-44D18C7F0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82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FB8DF1-3283-F24B-AA82-D4860254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225C18-3B67-D140-9F89-8229F18CF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8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7180E3-11A7-4044-84E1-B003A594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C3E88-5E93-C14E-8EE0-44D18C7F0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7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FAC46F-6F2A-B44F-896B-25AEAFB82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Choice of visualization should support the insights</a:t>
            </a:r>
          </a:p>
          <a:p>
            <a:r>
              <a:rPr lang="en-US" dirty="0"/>
              <a:t>Some insights can only be achieved by combining views on the data</a:t>
            </a:r>
          </a:p>
          <a:p>
            <a:r>
              <a:rPr lang="en-US" dirty="0"/>
              <a:t>Pre-attentive processing can be used to quickly point out interesting findings </a:t>
            </a:r>
          </a:p>
          <a:p>
            <a:r>
              <a:rPr lang="en-US" dirty="0"/>
              <a:t>Change (in data) should be made visible to the user</a:t>
            </a:r>
          </a:p>
          <a:p>
            <a:r>
              <a:rPr lang="en-US" dirty="0"/>
              <a:t>When using colors, paying attention to the color schemes is important for </a:t>
            </a:r>
          </a:p>
          <a:p>
            <a:r>
              <a:rPr lang="en-GB" dirty="0"/>
              <a:t>“Overview, zoom &amp; filter, details-on-demand”</a:t>
            </a:r>
          </a:p>
          <a:p>
            <a:r>
              <a:rPr lang="nl-BE" dirty="0"/>
              <a:t>K</a:t>
            </a:r>
            <a:r>
              <a:rPr lang="en-GB" dirty="0" err="1"/>
              <a:t>eep</a:t>
            </a:r>
            <a:r>
              <a:rPr lang="en-GB" dirty="0"/>
              <a:t> the interface simple and clear to the user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A29FC4-21B2-A944-ADFA-0FED70747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CA083-991A-664C-AE3B-7BF11095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5F41FF-D894-7949-85C8-04D2C372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462800011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341</Words>
  <Application>Microsoft Office PowerPoint</Application>
  <PresentationFormat>Breedbeeld</PresentationFormat>
  <Paragraphs>88</Paragraphs>
  <Slides>10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Wingdings</vt:lpstr>
      <vt:lpstr>KU Leuven</vt:lpstr>
      <vt:lpstr>KU Leuven Sedes</vt:lpstr>
      <vt:lpstr> Information visualization: Final presentation Antwerp bike routes  Group 1 </vt:lpstr>
      <vt:lpstr>Motivation</vt:lpstr>
      <vt:lpstr>Motivation: biking in Antwerp</vt:lpstr>
      <vt:lpstr>Motivation: biking in Antwerp</vt:lpstr>
      <vt:lpstr>Data</vt:lpstr>
      <vt:lpstr>Datasets</vt:lpstr>
      <vt:lpstr>Demo</vt:lpstr>
      <vt:lpstr>Reflection</vt:lpstr>
      <vt:lpstr>Reflection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cp:lastPrinted>2018-05-16T15:39:16Z</cp:lastPrinted>
  <dcterms:created xsi:type="dcterms:W3CDTF">2017-09-13T11:47:32Z</dcterms:created>
  <dcterms:modified xsi:type="dcterms:W3CDTF">2018-05-23T20:18:04Z</dcterms:modified>
</cp:coreProperties>
</file>