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4074-CC17-45EF-8572-530FADB1815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8E37-CCD2-4532-BC11-75828D1D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1"/>
            <a:ext cx="791432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0772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533400"/>
            <a:ext cx="8153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8001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8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8001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0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SAIKUMAR NETHI</cp:lastModifiedBy>
  <cp:revision>4</cp:revision>
  <dcterms:created xsi:type="dcterms:W3CDTF">2024-01-07T12:02:20Z</dcterms:created>
  <dcterms:modified xsi:type="dcterms:W3CDTF">2024-08-01T08:52:12Z</dcterms:modified>
</cp:coreProperties>
</file>