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7" r:id="rId7"/>
    <p:sldId id="259" r:id="rId8"/>
    <p:sldId id="261" r:id="rId9"/>
    <p:sldId id="268" r:id="rId10"/>
    <p:sldId id="269" r:id="rId11"/>
    <p:sldId id="262" r:id="rId12"/>
    <p:sldId id="263" r:id="rId13"/>
    <p:sldId id="270" r:id="rId14"/>
    <p:sldId id="271" r:id="rId15"/>
    <p:sldId id="272" r:id="rId16"/>
    <p:sldId id="273" r:id="rId17"/>
    <p:sldId id="274" r:id="rId18"/>
    <p:sldId id="26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2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7C71-ADF6-E349-9B37-E8D403F5A0C2}" type="datetimeFigureOut">
              <a:rPr lang="en-US" smtClean="0"/>
              <a:t>5/21/16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3026-1027-FF47-923A-F5C32354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2371"/>
            <a:ext cx="7772400" cy="1643305"/>
          </a:xfrm>
        </p:spPr>
        <p:txBody>
          <a:bodyPr/>
          <a:lstStyle/>
          <a:p>
            <a:r>
              <a:rPr lang="en-US" b="1" dirty="0" smtClean="0"/>
              <a:t>Effects Of Spending On Health in Sub-Saharan Africa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Paul Suberu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5/10/2016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7948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2002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800" b="-18800"/>
          <a:stretch>
            <a:fillRect/>
          </a:stretch>
        </p:blipFill>
        <p:spPr>
          <a:xfrm>
            <a:off x="-28859" y="1226723"/>
            <a:ext cx="9212265" cy="5066391"/>
          </a:xfrm>
        </p:spPr>
      </p:pic>
    </p:spTree>
    <p:extLst>
      <p:ext uri="{BB962C8B-B14F-4D97-AF65-F5344CB8AC3E}">
        <p14:creationId xmlns:p14="http://schemas.microsoft.com/office/powerpoint/2010/main" val="144318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1139" b="-21139"/>
          <a:stretch>
            <a:fillRect/>
          </a:stretch>
        </p:blipFill>
        <p:spPr>
          <a:xfrm>
            <a:off x="0" y="1114678"/>
            <a:ext cx="9144000" cy="6109825"/>
          </a:xfrm>
        </p:spPr>
      </p:pic>
    </p:spTree>
    <p:extLst>
      <p:ext uri="{BB962C8B-B14F-4D97-AF65-F5344CB8AC3E}">
        <p14:creationId xmlns:p14="http://schemas.microsoft.com/office/powerpoint/2010/main" val="89768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Mortality RATES 2002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682006" y="1417638"/>
            <a:ext cx="10449302" cy="5440362"/>
          </a:xfrm>
        </p:spPr>
      </p:pic>
    </p:spTree>
    <p:extLst>
      <p:ext uri="{BB962C8B-B14F-4D97-AF65-F5344CB8AC3E}">
        <p14:creationId xmlns:p14="http://schemas.microsoft.com/office/powerpoint/2010/main" val="327955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8099"/>
          </a:xfrm>
        </p:spPr>
        <p:txBody>
          <a:bodyPr/>
          <a:lstStyle/>
          <a:p>
            <a:r>
              <a:rPr lang="en-US" dirty="0" smtClean="0"/>
              <a:t>MORTALITY RATES 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710910" y="1198099"/>
            <a:ext cx="10608934" cy="5659901"/>
          </a:xfrm>
        </p:spPr>
      </p:pic>
    </p:spTree>
    <p:extLst>
      <p:ext uri="{BB962C8B-B14F-4D97-AF65-F5344CB8AC3E}">
        <p14:creationId xmlns:p14="http://schemas.microsoft.com/office/powerpoint/2010/main" val="66613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709670" y="-1"/>
            <a:ext cx="10536229" cy="6858001"/>
          </a:xfrm>
        </p:spPr>
      </p:pic>
    </p:spTree>
    <p:extLst>
      <p:ext uri="{BB962C8B-B14F-4D97-AF65-F5344CB8AC3E}">
        <p14:creationId xmlns:p14="http://schemas.microsoft.com/office/powerpoint/2010/main" val="261518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690994" y="0"/>
            <a:ext cx="10524345" cy="6858000"/>
          </a:xfrm>
        </p:spPr>
      </p:pic>
    </p:spTree>
    <p:extLst>
      <p:ext uri="{BB962C8B-B14F-4D97-AF65-F5344CB8AC3E}">
        <p14:creationId xmlns:p14="http://schemas.microsoft.com/office/powerpoint/2010/main" val="325747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2002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0999" b="-20999"/>
          <a:stretch>
            <a:fillRect/>
          </a:stretch>
        </p:blipFill>
        <p:spPr>
          <a:xfrm>
            <a:off x="-1" y="1100180"/>
            <a:ext cx="9170717" cy="5757819"/>
          </a:xfrm>
        </p:spPr>
      </p:pic>
    </p:spTree>
    <p:extLst>
      <p:ext uri="{BB962C8B-B14F-4D97-AF65-F5344CB8AC3E}">
        <p14:creationId xmlns:p14="http://schemas.microsoft.com/office/powerpoint/2010/main" val="316132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2014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911" b="-18911"/>
          <a:stretch>
            <a:fillRect/>
          </a:stretch>
        </p:blipFill>
        <p:spPr>
          <a:xfrm>
            <a:off x="1" y="927938"/>
            <a:ext cx="9144000" cy="5701306"/>
          </a:xfrm>
        </p:spPr>
      </p:pic>
    </p:spTree>
    <p:extLst>
      <p:ext uri="{BB962C8B-B14F-4D97-AF65-F5344CB8AC3E}">
        <p14:creationId xmlns:p14="http://schemas.microsoft.com/office/powerpoint/2010/main" val="66433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ountries don’t have the same Health systems. Doesn't</a:t>
            </a:r>
            <a:r>
              <a:rPr lang="fr-FR" dirty="0" smtClean="0"/>
              <a:t>’</a:t>
            </a:r>
            <a:r>
              <a:rPr lang="en-US" dirty="0" smtClean="0"/>
              <a:t>t take into account disparities between Health sectors</a:t>
            </a:r>
          </a:p>
          <a:p>
            <a:endParaRPr lang="en-US" dirty="0"/>
          </a:p>
          <a:p>
            <a:r>
              <a:rPr lang="en-US" dirty="0" smtClean="0"/>
              <a:t>Looking at Countries Individually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Simple Linear regression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0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positive </a:t>
            </a:r>
            <a:r>
              <a:rPr lang="en-US" dirty="0"/>
              <a:t>c</a:t>
            </a:r>
            <a:r>
              <a:rPr lang="en-US" dirty="0" smtClean="0"/>
              <a:t>orrelations between Expenditures and Decrease in Mortality rates </a:t>
            </a:r>
          </a:p>
          <a:p>
            <a:endParaRPr lang="en-US" dirty="0"/>
          </a:p>
          <a:p>
            <a:r>
              <a:rPr lang="en-US" dirty="0" smtClean="0"/>
              <a:t>Some positive </a:t>
            </a:r>
            <a:r>
              <a:rPr lang="en-US" dirty="0"/>
              <a:t>c</a:t>
            </a:r>
            <a:r>
              <a:rPr lang="en-US" dirty="0" smtClean="0"/>
              <a:t>orrelation between Increase in health expenditures and Immunization Rates</a:t>
            </a:r>
          </a:p>
          <a:p>
            <a:endParaRPr lang="en-US" dirty="0"/>
          </a:p>
          <a:p>
            <a:r>
              <a:rPr lang="en-US" dirty="0" smtClean="0"/>
              <a:t>Create a Predictor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Poverty</a:t>
            </a:r>
          </a:p>
          <a:p>
            <a:endParaRPr lang="en-US" dirty="0"/>
          </a:p>
          <a:p>
            <a:r>
              <a:rPr lang="en-US" dirty="0" smtClean="0"/>
              <a:t>Health Crisis</a:t>
            </a:r>
          </a:p>
          <a:p>
            <a:endParaRPr lang="en-US" dirty="0"/>
          </a:p>
          <a:p>
            <a:r>
              <a:rPr lang="en-US" dirty="0" smtClean="0"/>
              <a:t>Outbreaks of Infectious Diseases</a:t>
            </a:r>
          </a:p>
          <a:p>
            <a:endParaRPr lang="en-US" dirty="0"/>
          </a:p>
          <a:p>
            <a:r>
              <a:rPr lang="en-US" dirty="0" smtClean="0"/>
              <a:t>International aid needed to solve these problems not internal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7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 Human Capital</a:t>
            </a:r>
          </a:p>
          <a:p>
            <a:endParaRPr lang="en-US" dirty="0"/>
          </a:p>
          <a:p>
            <a:r>
              <a:rPr lang="en-US" dirty="0" smtClean="0"/>
              <a:t>Leads to a Better economies and better general welfare</a:t>
            </a:r>
          </a:p>
          <a:p>
            <a:endParaRPr lang="en-US" dirty="0"/>
          </a:p>
          <a:p>
            <a:r>
              <a:rPr lang="en-US" dirty="0" smtClean="0"/>
              <a:t>Policies that Work Best</a:t>
            </a:r>
          </a:p>
          <a:p>
            <a:endParaRPr lang="en-US" dirty="0"/>
          </a:p>
          <a:p>
            <a:r>
              <a:rPr lang="en-US" dirty="0" smtClean="0"/>
              <a:t>Controlling the spread of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6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has been the effect of increased or decreased expenditures on Health Sectors in Developing countries?</a:t>
            </a:r>
          </a:p>
          <a:p>
            <a:endParaRPr lang="en-US" dirty="0"/>
          </a:p>
          <a:p>
            <a:r>
              <a:rPr lang="en-US" dirty="0" smtClean="0"/>
              <a:t>Has decreased Mortality rates</a:t>
            </a:r>
          </a:p>
          <a:p>
            <a:endParaRPr lang="en-US" dirty="0"/>
          </a:p>
          <a:p>
            <a:r>
              <a:rPr lang="en-US" dirty="0" smtClean="0"/>
              <a:t>Increased Health Workers in the Area</a:t>
            </a:r>
          </a:p>
          <a:p>
            <a:endParaRPr lang="en-US" dirty="0"/>
          </a:p>
          <a:p>
            <a:r>
              <a:rPr lang="en-US" dirty="0" smtClean="0"/>
              <a:t>Increased Immunization and Treatments of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8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5979" b="-45979"/>
          <a:stretch>
            <a:fillRect/>
          </a:stretch>
        </p:blipFill>
        <p:spPr>
          <a:xfrm>
            <a:off x="149404" y="1245396"/>
            <a:ext cx="8686800" cy="3318148"/>
          </a:xfrm>
        </p:spPr>
      </p:pic>
    </p:spTree>
    <p:extLst>
      <p:ext uri="{BB962C8B-B14F-4D97-AF65-F5344CB8AC3E}">
        <p14:creationId xmlns:p14="http://schemas.microsoft.com/office/powerpoint/2010/main" val="129794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2002                                   2014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6260" r="-26260"/>
          <a:stretch>
            <a:fillRect/>
          </a:stretch>
        </p:blipFill>
        <p:spPr>
          <a:xfrm>
            <a:off x="-2729502" y="-130719"/>
            <a:ext cx="15377555" cy="6988719"/>
          </a:xfrm>
        </p:spPr>
      </p:pic>
    </p:spTree>
    <p:extLst>
      <p:ext uri="{BB962C8B-B14F-4D97-AF65-F5344CB8AC3E}">
        <p14:creationId xmlns:p14="http://schemas.microsoft.com/office/powerpoint/2010/main" val="22236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761455" y="-1"/>
            <a:ext cx="10659479" cy="6858001"/>
          </a:xfrm>
        </p:spPr>
      </p:pic>
    </p:spTree>
    <p:extLst>
      <p:ext uri="{BB962C8B-B14F-4D97-AF65-F5344CB8AC3E}">
        <p14:creationId xmlns:p14="http://schemas.microsoft.com/office/powerpoint/2010/main" val="407066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588630" y="0"/>
            <a:ext cx="10492088" cy="6858000"/>
          </a:xfrm>
        </p:spPr>
      </p:pic>
    </p:spTree>
    <p:extLst>
      <p:ext uri="{BB962C8B-B14F-4D97-AF65-F5344CB8AC3E}">
        <p14:creationId xmlns:p14="http://schemas.microsoft.com/office/powerpoint/2010/main" val="265518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>
          <a:xfrm>
            <a:off x="-719358" y="0"/>
            <a:ext cx="10617382" cy="6858000"/>
          </a:xfrm>
        </p:spPr>
      </p:pic>
    </p:spTree>
    <p:extLst>
      <p:ext uri="{BB962C8B-B14F-4D97-AF65-F5344CB8AC3E}">
        <p14:creationId xmlns:p14="http://schemas.microsoft.com/office/powerpoint/2010/main" val="96901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169</Words>
  <Application>Microsoft Macintosh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Effects Of Spending On Health in Sub-Saharan Africa</vt:lpstr>
      <vt:lpstr>Background</vt:lpstr>
      <vt:lpstr>Motivation</vt:lpstr>
      <vt:lpstr>Thesis </vt:lpstr>
      <vt:lpstr>Data</vt:lpstr>
      <vt:lpstr>2002                                   2014</vt:lpstr>
      <vt:lpstr>PowerPoint Presentation</vt:lpstr>
      <vt:lpstr>Graphs 2</vt:lpstr>
      <vt:lpstr>PowerPoint Presentation</vt:lpstr>
      <vt:lpstr>Regression Model 2002</vt:lpstr>
      <vt:lpstr>Regression Model 2014</vt:lpstr>
      <vt:lpstr>Mortality RATES 2002</vt:lpstr>
      <vt:lpstr>MORTALITY RATES 2014</vt:lpstr>
      <vt:lpstr>PowerPoint Presentation</vt:lpstr>
      <vt:lpstr>PowerPoint Presentation</vt:lpstr>
      <vt:lpstr>Regression Model 2002</vt:lpstr>
      <vt:lpstr>Regression Model 2014</vt:lpstr>
      <vt:lpstr>Limitations</vt:lpstr>
      <vt:lpstr>Conclusion</vt:lpstr>
    </vt:vector>
  </TitlesOfParts>
  <Company>Suberu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Health in Sub-Saharan Africa</dc:title>
  <dc:creator>Paul Suberu</dc:creator>
  <cp:lastModifiedBy>Paul Suberu</cp:lastModifiedBy>
  <cp:revision>34</cp:revision>
  <dcterms:created xsi:type="dcterms:W3CDTF">2016-04-25T00:39:03Z</dcterms:created>
  <dcterms:modified xsi:type="dcterms:W3CDTF">2016-05-22T01:21:50Z</dcterms:modified>
</cp:coreProperties>
</file>