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13/07/2025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13/07/2025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widgets-in-ipython-numeric-widg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IPL SCORE PREDICTION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8" y="4200379"/>
            <a:ext cx="4911070"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Rohit </a:t>
            </a:r>
            <a:r>
              <a:rPr lang="en-US" sz="1600" b="1" cap="all" dirty="0" err="1"/>
              <a:t>kumar</a:t>
            </a:r>
            <a:r>
              <a:rPr lang="en-US" sz="1600" b="1" cap="all" dirty="0"/>
              <a:t> </a:t>
            </a:r>
          </a:p>
          <a:p>
            <a:pPr algn="l">
              <a:spcAft>
                <a:spcPts val="600"/>
              </a:spcAft>
            </a:pPr>
            <a:r>
              <a:rPr lang="en-US" sz="1600" b="1" cap="all" dirty="0"/>
              <a:t>College Name: Gandhi Engineering  College                                                                            </a:t>
            </a:r>
          </a:p>
          <a:p>
            <a:pPr algn="l">
              <a:spcAft>
                <a:spcPts val="600"/>
              </a:spcAft>
            </a:pPr>
            <a:r>
              <a:rPr lang="en-US" sz="1600" b="1" cap="all" dirty="0"/>
              <a:t>Department: Computer Science</a:t>
            </a:r>
          </a:p>
          <a:p>
            <a:pPr algn="l">
              <a:spcAft>
                <a:spcPts val="600"/>
              </a:spcAft>
            </a:pPr>
            <a:r>
              <a:rPr lang="en-US" sz="1600" b="1" cap="all" dirty="0"/>
              <a:t>Email ID: rohitkumar270206@gmail.com</a:t>
            </a:r>
          </a:p>
          <a:p>
            <a:pPr algn="l">
              <a:spcAft>
                <a:spcPts val="600"/>
              </a:spcAft>
            </a:pPr>
            <a:r>
              <a:rPr lang="en-US" sz="1600" b="1" cap="all" dirty="0"/>
              <a:t>AICTE Student ID:AINSI_127562</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81324" y="471949"/>
            <a:ext cx="4215952" cy="529859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 Expand prediction to other cricket formats and leagues</a:t>
            </a:r>
          </a:p>
          <a:p>
            <a:pPr marL="0" indent="0">
              <a:buNone/>
            </a:pPr>
            <a:r>
              <a:rPr lang="en-US" sz="2200" dirty="0"/>
              <a:t>- Forecast individual player performance metrics</a:t>
            </a:r>
          </a:p>
          <a:p>
            <a:pPr marL="0" indent="0">
              <a:buNone/>
            </a:pPr>
            <a:r>
              <a:rPr lang="en-US" sz="2200" dirty="0"/>
              <a:t>- Develop strategic tools for coaches and analysts</a:t>
            </a:r>
          </a:p>
          <a:p>
            <a:pPr marL="0" indent="0">
              <a:buNone/>
            </a:pPr>
            <a:r>
              <a:rPr lang="en-US" sz="2200" dirty="0"/>
              <a:t>- Create fan-focused platforms like fantasy advisors</a:t>
            </a:r>
          </a:p>
          <a:p>
            <a:pPr marL="0" indent="0">
              <a:buNone/>
            </a:pPr>
            <a:r>
              <a:rPr lang="en-US" sz="2200" dirty="0"/>
              <a:t>- Explore AR/Voice interfaces for live match interaction</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200" dirty="0">
                <a:latin typeface="Franklin Gothic Book"/>
              </a:rPr>
              <a:t>1.Numpy Documentation</a:t>
            </a:r>
          </a:p>
          <a:p>
            <a:pPr marL="0" indent="0">
              <a:buNone/>
            </a:pPr>
            <a:r>
              <a:rPr lang="en-IN" sz="2200" dirty="0">
                <a:latin typeface="Franklin Gothic Book"/>
              </a:rPr>
              <a:t>2.Pandas Documentation</a:t>
            </a:r>
          </a:p>
          <a:p>
            <a:pPr marL="0" indent="0">
              <a:buNone/>
            </a:pPr>
            <a:r>
              <a:rPr lang="en-IN" sz="2200" dirty="0">
                <a:latin typeface="Franklin Gothic Book"/>
              </a:rPr>
              <a:t>3.Matplotlib Documentation</a:t>
            </a:r>
          </a:p>
          <a:p>
            <a:pPr marL="0" indent="0">
              <a:buNone/>
            </a:pPr>
            <a:r>
              <a:rPr lang="en-IN" sz="2200" dirty="0">
                <a:latin typeface="Franklin Gothic Book"/>
              </a:rPr>
              <a:t>4.Seaborn Documentation</a:t>
            </a:r>
          </a:p>
          <a:p>
            <a:pPr marL="0" indent="0">
              <a:buNone/>
            </a:pPr>
            <a:r>
              <a:rPr lang="en-IN" sz="2200" dirty="0">
                <a:latin typeface="Franklin Gothic Book"/>
              </a:rPr>
              <a:t>5.Scikit-learn Documentation</a:t>
            </a:r>
          </a:p>
          <a:p>
            <a:pPr marL="0" indent="0">
              <a:buNone/>
            </a:pPr>
            <a:r>
              <a:rPr lang="en-IN" sz="2200" dirty="0">
                <a:latin typeface="Franklin Gothic Book"/>
              </a:rPr>
              <a:t>6.Keras Documentation</a:t>
            </a: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b="1" dirty="0"/>
              <a:t>In the dynamic and fast-paced world of cricket, every run and tactical decision holds the power to shift the outcome of a match. The ability to predict IPL scores in real time using Deep Learning has emerged as a transformative approach. This project explores how advanced machine learning algorithms can forecast match scores with high accuracy, offering valuable insights to fans, analysts, and teams during live games.</a:t>
            </a:r>
          </a:p>
          <a:p>
            <a:pPr marL="0" indent="0">
              <a:buNone/>
            </a:pPr>
            <a:endParaRPr lang="en-US" sz="2200" b="1"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963EE81-D7B6-1D8D-1319-F474334390E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Gather </a:t>
            </a:r>
            <a:r>
              <a:rPr kumimoji="0" lang="en-US" altLang="en-US" sz="1800" b="1" i="0" u="none" strike="noStrike" cap="none" normalizeH="0" baseline="0">
                <a:ln>
                  <a:noFill/>
                </a:ln>
                <a:solidFill>
                  <a:schemeClr val="tx1"/>
                </a:solidFill>
                <a:effectLst/>
                <a:latin typeface="Arial" panose="020B0604020202020204" pitchFamily="34" charset="0"/>
              </a:rPr>
              <a:t>historical IPL match data</a:t>
            </a:r>
            <a:r>
              <a:rPr kumimoji="0" lang="en-US" altLang="en-US" sz="1800" b="0" i="0" u="none" strike="noStrike" cap="none" normalizeH="0" baseline="0">
                <a:ln>
                  <a:noFill/>
                </a:ln>
                <a:solidFill>
                  <a:schemeClr val="tx1"/>
                </a:solidFill>
                <a:effectLst/>
                <a:latin typeface="Arial" panose="020B0604020202020204" pitchFamily="34" charset="0"/>
              </a:rPr>
              <a:t> including over-wise scores, team compositions, player stats, venues, and match outcomes.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669036" y="1772835"/>
            <a:ext cx="10968789" cy="4729034"/>
          </a:xfrm>
        </p:spPr>
        <p:txBody>
          <a:bodyPr vert="horz" lIns="91440" tIns="45720" rIns="91440" bIns="45720" rtlCol="0">
            <a:noAutofit/>
          </a:bodyPr>
          <a:lstStyle/>
          <a:p>
            <a:pPr marL="0" indent="0">
              <a:spcBef>
                <a:spcPct val="20000"/>
              </a:spcBef>
              <a:spcAft>
                <a:spcPts val="600"/>
              </a:spcAft>
              <a:buNone/>
            </a:pPr>
            <a:r>
              <a:rPr lang="en-US" sz="1600" dirty="0"/>
              <a:t>The proposed system aims to tackle the challenge of predicting IPL match scores in real time by leveraging Deep Learning and advanced data analytics techniques. This solution seeks to deliver accurate score forecasts, enhancing fan engagement and assisting analysts and teams with tactical insights.</a:t>
            </a:r>
            <a:endParaRPr lang="en-GB" sz="1600" dirty="0"/>
          </a:p>
          <a:p>
            <a:pPr marL="0" indent="0">
              <a:spcBef>
                <a:spcPct val="20000"/>
              </a:spcBef>
              <a:spcAft>
                <a:spcPts val="600"/>
              </a:spcAft>
              <a:buNone/>
            </a:pPr>
            <a:r>
              <a:rPr lang="en-US" sz="1600" b="1" dirty="0"/>
              <a:t>Data Collection</a:t>
            </a:r>
          </a:p>
          <a:p>
            <a:pPr>
              <a:spcBef>
                <a:spcPct val="20000"/>
              </a:spcBef>
              <a:spcAft>
                <a:spcPts val="600"/>
              </a:spcAft>
            </a:pPr>
            <a:r>
              <a:rPr lang="en-US" sz="1600" dirty="0"/>
              <a:t>Gather historical IPL match data including over-wise scores, team composition, player stats, venues and match outcomes.</a:t>
            </a:r>
          </a:p>
          <a:p>
            <a:pPr marL="0" indent="0">
              <a:spcBef>
                <a:spcPct val="20000"/>
              </a:spcBef>
              <a:spcAft>
                <a:spcPts val="600"/>
              </a:spcAft>
              <a:buNone/>
            </a:pPr>
            <a:r>
              <a:rPr lang="en-US" sz="1600" b="1" dirty="0"/>
              <a:t>Data Preprocessing</a:t>
            </a:r>
          </a:p>
          <a:p>
            <a:pPr>
              <a:spcBef>
                <a:spcPct val="20000"/>
              </a:spcBef>
              <a:spcAft>
                <a:spcPts val="600"/>
              </a:spcAft>
            </a:pPr>
            <a:r>
              <a:rPr lang="en-US" sz="1600" dirty="0"/>
              <a:t>Clean and preprocess the collected data to address missing values, outliers, and inconsistences.</a:t>
            </a:r>
          </a:p>
          <a:p>
            <a:pPr marL="0" indent="0">
              <a:spcBef>
                <a:spcPct val="20000"/>
              </a:spcBef>
              <a:spcAft>
                <a:spcPts val="600"/>
              </a:spcAft>
              <a:buNone/>
            </a:pPr>
            <a:r>
              <a:rPr lang="en-US" sz="1600" b="1" dirty="0"/>
              <a:t>Machine Learning Algorithm</a:t>
            </a:r>
          </a:p>
          <a:p>
            <a:pPr>
              <a:spcBef>
                <a:spcPct val="20000"/>
              </a:spcBef>
              <a:spcAft>
                <a:spcPts val="600"/>
              </a:spcAft>
            </a:pPr>
            <a:r>
              <a:rPr lang="en-US" sz="1600" dirty="0"/>
              <a:t>Use LSTM via </a:t>
            </a:r>
            <a:r>
              <a:rPr lang="en-US" sz="1600" dirty="0" err="1"/>
              <a:t>Keras</a:t>
            </a:r>
            <a:r>
              <a:rPr lang="en-US" sz="1600" dirty="0"/>
              <a:t> for score prediction trends using Seaborn &amp; Matplotlib.</a:t>
            </a:r>
          </a:p>
          <a:p>
            <a:pPr>
              <a:spcBef>
                <a:spcPct val="20000"/>
              </a:spcBef>
              <a:spcAft>
                <a:spcPts val="600"/>
              </a:spcAft>
            </a:pPr>
            <a:r>
              <a:rPr lang="en-US" sz="1600" dirty="0"/>
              <a:t>These algorithms learn from how players and teams have performed against each other in the past. Unlike simpler machine learning methods, deep learning can analyze many different factors at once making its score forecasts more reliable and closer to reality.</a:t>
            </a:r>
          </a:p>
          <a:p>
            <a:pPr marL="0" indent="0">
              <a:spcBef>
                <a:spcPct val="20000"/>
              </a:spcBef>
              <a:spcAft>
                <a:spcPts val="600"/>
              </a:spcAft>
              <a:buNone/>
            </a:pPr>
            <a:r>
              <a:rPr lang="en-US" sz="1600" b="1" dirty="0"/>
              <a:t>Deployment</a:t>
            </a:r>
          </a:p>
          <a:p>
            <a:pPr>
              <a:spcBef>
                <a:spcPct val="20000"/>
              </a:spcBef>
              <a:spcAft>
                <a:spcPts val="600"/>
              </a:spcAft>
            </a:pPr>
            <a:r>
              <a:rPr lang="en-US" sz="1600" dirty="0"/>
              <a:t>Real-time dashboard using Flask or </a:t>
            </a:r>
            <a:r>
              <a:rPr lang="en-US" sz="1600" dirty="0" err="1"/>
              <a:t>Streamlit</a:t>
            </a:r>
            <a:r>
              <a:rPr lang="en-US" sz="1600" dirty="0"/>
              <a:t> ;hosted on cloud platform.</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80140F-7962-922A-C112-42961E6A0BB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B80DDE-A166-826E-5487-08B727A6E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0F8FD-3E3E-D7D9-6FD0-5930EB3A7026}"/>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23439DE8-630F-4A88-BB93-651DA6D73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D0569846-52C0-761F-B4A9-7F631021EEE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Gather </a:t>
            </a:r>
            <a:r>
              <a:rPr kumimoji="0" lang="en-US" altLang="en-US" sz="1800" b="1" i="0" u="none" strike="noStrike" cap="none" normalizeH="0" baseline="0">
                <a:ln>
                  <a:noFill/>
                </a:ln>
                <a:solidFill>
                  <a:schemeClr val="tx1"/>
                </a:solidFill>
                <a:effectLst/>
                <a:latin typeface="Arial" panose="020B0604020202020204" pitchFamily="34" charset="0"/>
              </a:rPr>
              <a:t>historical IPL match data</a:t>
            </a:r>
            <a:r>
              <a:rPr kumimoji="0" lang="en-US" altLang="en-US" sz="1800" b="0" i="0" u="none" strike="noStrike" cap="none" normalizeH="0" baseline="0">
                <a:ln>
                  <a:noFill/>
                </a:ln>
                <a:solidFill>
                  <a:schemeClr val="tx1"/>
                </a:solidFill>
                <a:effectLst/>
                <a:latin typeface="Arial" panose="020B0604020202020204" pitchFamily="34" charset="0"/>
              </a:rPr>
              <a:t> including over-wise scores, team compositions, player stats, venues, and match outcomes.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42DDB16B-2895-DECA-0614-3765D428F460}"/>
              </a:ext>
            </a:extLst>
          </p:cNvPr>
          <p:cNvSpPr>
            <a:spLocks noGrp="1"/>
          </p:cNvSpPr>
          <p:nvPr>
            <p:ph idx="1"/>
          </p:nvPr>
        </p:nvSpPr>
        <p:spPr>
          <a:xfrm>
            <a:off x="669036" y="1727265"/>
            <a:ext cx="10968789" cy="4909504"/>
          </a:xfrm>
        </p:spPr>
        <p:txBody>
          <a:bodyPr vert="horz" lIns="91440" tIns="45720" rIns="91440" bIns="45720" rtlCol="0">
            <a:noAutofit/>
          </a:bodyPr>
          <a:lstStyle/>
          <a:p>
            <a:pPr marL="0" indent="0">
              <a:buNone/>
            </a:pPr>
            <a:r>
              <a:rPr lang="en-US" sz="1600" dirty="0"/>
              <a:t>5. </a:t>
            </a:r>
            <a:r>
              <a:rPr lang="en-US" sz="1600" b="1" dirty="0"/>
              <a:t>Evaluation</a:t>
            </a:r>
          </a:p>
          <a:p>
            <a:r>
              <a:rPr lang="en-US" sz="1600" dirty="0"/>
              <a:t>Evaluate model performance using </a:t>
            </a:r>
            <a:r>
              <a:rPr lang="en-US" sz="1600" b="1" dirty="0"/>
              <a:t>MAE.</a:t>
            </a:r>
            <a:endParaRPr lang="en-US" sz="1600" dirty="0"/>
          </a:p>
          <a:p>
            <a:r>
              <a:rPr lang="en-US" sz="1600" dirty="0"/>
              <a:t>Monitor prediction accuracy across different match scenarios and teams.</a:t>
            </a:r>
          </a:p>
          <a:p>
            <a:r>
              <a:rPr lang="en-US" sz="1600" dirty="0"/>
              <a:t>Use feedback loops to retrain and fine-tune the model for better performance in future matches.</a:t>
            </a:r>
          </a:p>
          <a:p>
            <a:pPr marL="0" indent="0" algn="ctr">
              <a:spcBef>
                <a:spcPct val="20000"/>
              </a:spcBef>
              <a:spcAft>
                <a:spcPts val="600"/>
              </a:spcAft>
              <a:buNone/>
            </a:pPr>
            <a:r>
              <a:rPr lang="en-US" sz="2000" b="1" dirty="0">
                <a:latin typeface="Franklin Gothic Book"/>
              </a:rPr>
              <a:t>Training the model</a:t>
            </a:r>
          </a:p>
          <a:p>
            <a:pPr marL="0" indent="0">
              <a:spcBef>
                <a:spcPct val="20000"/>
              </a:spcBef>
              <a:spcAft>
                <a:spcPts val="600"/>
              </a:spcAft>
              <a:buNone/>
            </a:pPr>
            <a:endParaRPr lang="en-US" sz="1600" b="1" dirty="0">
              <a:latin typeface="Franklin Gothic Book"/>
            </a:endParaRPr>
          </a:p>
          <a:p>
            <a:pPr marL="0" indent="0">
              <a:spcBef>
                <a:spcPct val="20000"/>
              </a:spcBef>
              <a:spcAft>
                <a:spcPts val="600"/>
              </a:spcAft>
              <a:buNone/>
            </a:pPr>
            <a:endParaRPr lang="en-US" sz="1600" b="1" dirty="0">
              <a:latin typeface="Franklin Gothic Book"/>
            </a:endParaRPr>
          </a:p>
        </p:txBody>
      </p:sp>
      <p:pic>
        <p:nvPicPr>
          <p:cNvPr id="6" name="Picture 5">
            <a:extLst>
              <a:ext uri="{FF2B5EF4-FFF2-40B4-BE49-F238E27FC236}">
                <a16:creationId xmlns:a16="http://schemas.microsoft.com/office/drawing/2014/main" id="{D551E70A-6C03-462E-3375-9A367C75A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3" y="3368059"/>
            <a:ext cx="10775712" cy="3268707"/>
          </a:xfrm>
          <a:prstGeom prst="rect">
            <a:avLst/>
          </a:prstGeom>
        </p:spPr>
      </p:pic>
    </p:spTree>
    <p:extLst>
      <p:ext uri="{BB962C8B-B14F-4D97-AF65-F5344CB8AC3E}">
        <p14:creationId xmlns:p14="http://schemas.microsoft.com/office/powerpoint/2010/main" val="2934533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This project leverages a modular and structured approach for IPL score prediction, implemented using </a:t>
            </a:r>
            <a:r>
              <a:rPr lang="en-US" sz="2400" b="1" dirty="0" err="1"/>
              <a:t>Jupyter</a:t>
            </a:r>
            <a:r>
              <a:rPr lang="en-US" sz="2400" b="1" dirty="0"/>
              <a:t> Notebook</a:t>
            </a:r>
            <a:r>
              <a:rPr lang="en-US" sz="2400" dirty="0"/>
              <a:t> and key Python libraries. The workflow is organized into distinct stages:</a:t>
            </a:r>
          </a:p>
          <a:p>
            <a:pPr marL="0" indent="0">
              <a:buNone/>
            </a:pPr>
            <a:endParaRPr lang="en-US" sz="2400" dirty="0"/>
          </a:p>
          <a:p>
            <a:pPr marL="0" indent="0">
              <a:spcBef>
                <a:spcPct val="20000"/>
              </a:spcBef>
              <a:spcAft>
                <a:spcPts val="600"/>
              </a:spcAft>
              <a:buNone/>
            </a:pPr>
            <a:endParaRPr lang="en-US" sz="2200" dirty="0">
              <a:effectLst>
                <a:outerShdw blurRad="38100" dist="38100" dir="2700000" algn="tl">
                  <a:srgbClr val="000000">
                    <a:alpha val="43137"/>
                  </a:srgbClr>
                </a:outerShdw>
              </a:effectLst>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305435" indent="-305435">
              <a:spcBef>
                <a:spcPct val="20000"/>
              </a:spcBef>
              <a:spcAft>
                <a:spcPts val="600"/>
              </a:spcAft>
              <a:buFont typeface="Arial"/>
              <a:buChar char="•"/>
            </a:pPr>
            <a:r>
              <a:rPr lang="en-IN" sz="1500" b="1" dirty="0">
                <a:latin typeface="Franklin Gothic Book"/>
              </a:rPr>
              <a:t>Algorithm Selection:</a:t>
            </a:r>
          </a:p>
          <a:p>
            <a:pPr fontAlgn="base"/>
            <a:r>
              <a:rPr lang="en-US" sz="1500" dirty="0" err="1"/>
              <a:t>keras.Sequential</a:t>
            </a:r>
            <a:r>
              <a:rPr lang="en-US" sz="1500" dirty="0"/>
              <a:t>() creates a stack of layers.</a:t>
            </a:r>
          </a:p>
          <a:p>
            <a:pPr fontAlgn="base"/>
            <a:r>
              <a:rPr lang="en-US" sz="1400" dirty="0"/>
              <a:t>Dense layers are fully connected layers.</a:t>
            </a:r>
          </a:p>
          <a:p>
            <a:pPr fontAlgn="base"/>
            <a:r>
              <a:rPr lang="en-US" sz="1400" dirty="0"/>
              <a:t>activation=</a:t>
            </a:r>
            <a:r>
              <a:rPr lang="en-US" sz="1400" dirty="0" err="1"/>
              <a:t>relu</a:t>
            </a:r>
            <a:r>
              <a:rPr lang="en-US" sz="1400" dirty="0"/>
              <a:t> adds non-linearity.</a:t>
            </a:r>
          </a:p>
          <a:p>
            <a:pPr fontAlgn="base"/>
            <a:r>
              <a:rPr lang="en-US" sz="1400" dirty="0"/>
              <a:t>Output layer uses linear activation because it’s regression.</a:t>
            </a:r>
          </a:p>
          <a:p>
            <a:pPr fontAlgn="base"/>
            <a:r>
              <a:rPr lang="en-US" sz="1400" dirty="0"/>
              <a:t>Huber loss combines MSE and MAE advantages to handle outliers better.</a:t>
            </a:r>
          </a:p>
          <a:p>
            <a:pPr fontAlgn="base"/>
            <a:r>
              <a:rPr lang="en-US" sz="1400" dirty="0" err="1"/>
              <a:t>adam</a:t>
            </a:r>
            <a:r>
              <a:rPr lang="en-US" sz="1400" dirty="0"/>
              <a:t> optimizer adjusts weights efficiently</a:t>
            </a:r>
            <a:r>
              <a:rPr lang="en-US" sz="2300" dirty="0"/>
              <a:t>.</a:t>
            </a:r>
          </a:p>
          <a:p>
            <a:pPr>
              <a:spcBef>
                <a:spcPct val="20000"/>
              </a:spcBef>
              <a:spcAft>
                <a:spcPts val="600"/>
              </a:spcAft>
            </a:pPr>
            <a:r>
              <a:rPr lang="en-IN" sz="1500" b="1" dirty="0">
                <a:latin typeface="Franklin Gothic Book"/>
              </a:rPr>
              <a:t>Data Input:</a:t>
            </a:r>
          </a:p>
          <a:p>
            <a:pPr>
              <a:spcBef>
                <a:spcPct val="20000"/>
              </a:spcBef>
              <a:spcAft>
                <a:spcPts val="600"/>
              </a:spcAft>
            </a:pPr>
            <a:r>
              <a:rPr lang="en-US" sz="1100" b="0" i="0" dirty="0">
                <a:solidFill>
                  <a:srgbClr val="273239"/>
                </a:solidFill>
                <a:effectLst/>
                <a:latin typeface="Nunito" pitchFamily="2" charset="0"/>
              </a:rPr>
              <a:t>We build an interactive interface using </a:t>
            </a:r>
            <a:r>
              <a:rPr lang="en-US" sz="1100" b="1" i="0" u="sng" dirty="0" err="1">
                <a:solidFill>
                  <a:srgbClr val="357960"/>
                </a:solidFill>
                <a:effectLst/>
                <a:latin typeface="Nunito" pitchFamily="2" charset="0"/>
                <a:hlinkClick r:id="rId2"/>
              </a:rPr>
              <a:t>ipywidgets</a:t>
            </a:r>
            <a:r>
              <a:rPr lang="en-US" sz="1100" b="1" i="0" dirty="0">
                <a:solidFill>
                  <a:srgbClr val="273239"/>
                </a:solidFill>
                <a:effectLst/>
                <a:latin typeface="Nunito" pitchFamily="2" charset="0"/>
              </a:rPr>
              <a:t> </a:t>
            </a:r>
            <a:r>
              <a:rPr lang="en-US" sz="1100" b="0" i="0" dirty="0">
                <a:solidFill>
                  <a:srgbClr val="273239"/>
                </a:solidFill>
                <a:effectLst/>
                <a:latin typeface="Nunito" pitchFamily="2" charset="0"/>
              </a:rPr>
              <a:t>so users can select match details and get a live predicted score.</a:t>
            </a:r>
            <a:endParaRPr lang="en-IN" sz="1500" b="1" dirty="0">
              <a:latin typeface="Franklin Gothic Book"/>
            </a:endParaRPr>
          </a:p>
          <a:p>
            <a:pPr>
              <a:spcBef>
                <a:spcPct val="20000"/>
              </a:spcBef>
              <a:spcAft>
                <a:spcPts val="600"/>
              </a:spcAft>
            </a:pPr>
            <a:endParaRPr lang="en-IN" sz="1500" dirty="0">
              <a:latin typeface="Franklin Gothic Book"/>
            </a:endParaRPr>
          </a:p>
          <a:p>
            <a:pPr>
              <a:spcBef>
                <a:spcPct val="20000"/>
              </a:spcBef>
              <a:spcAft>
                <a:spcPts val="600"/>
              </a:spcAft>
            </a:pPr>
            <a:r>
              <a:rPr lang="en-IN" sz="1500" b="1" dirty="0">
                <a:latin typeface="Franklin Gothic Book"/>
              </a:rPr>
              <a:t>Training Process:</a:t>
            </a:r>
          </a:p>
          <a:p>
            <a:pPr>
              <a:spcBef>
                <a:spcPct val="20000"/>
              </a:spcBef>
              <a:spcAft>
                <a:spcPts val="600"/>
              </a:spcAft>
            </a:pPr>
            <a:r>
              <a:rPr lang="en-US" sz="1100" b="0" i="0" dirty="0">
                <a:solidFill>
                  <a:srgbClr val="273239"/>
                </a:solidFill>
                <a:effectLst/>
                <a:latin typeface="Nunito" pitchFamily="2" charset="0"/>
              </a:rPr>
              <a:t>I train the model on the scaled training data for 10 epochs with a batch size of 64, validating on the test set.</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324485" lvl="1" indent="0">
              <a:spcBef>
                <a:spcPct val="20000"/>
              </a:spcBef>
              <a:spcAft>
                <a:spcPts val="600"/>
              </a:spcAft>
              <a:buNone/>
            </a:pPr>
            <a:r>
              <a:rPr lang="en-US" sz="1200" b="0" i="0" dirty="0">
                <a:solidFill>
                  <a:srgbClr val="273239"/>
                </a:solidFill>
                <a:effectLst/>
                <a:latin typeface="Nunito" pitchFamily="2" charset="0"/>
              </a:rPr>
              <a:t>We predict scores on test data and evaluate model performance using mean absolute error (MAE).</a:t>
            </a:r>
            <a:r>
              <a:rPr lang="en-IN" sz="1500" dirty="0">
                <a:latin typeface="Franklin Gothic Book"/>
              </a:rPr>
              <a:t>.</a:t>
            </a: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2869414-4013-4038-8C2C-00FD21211A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394" y="1835879"/>
            <a:ext cx="10009238" cy="4638708"/>
          </a:xfr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1929384"/>
            <a:ext cx="10684764" cy="4251960"/>
          </a:xfrm>
        </p:spPr>
        <p:txBody>
          <a:bodyPr vert="horz" lIns="91440" tIns="45720" rIns="91440" bIns="45720" rtlCol="0">
            <a:normAutofit/>
          </a:bodyPr>
          <a:lstStyle/>
          <a:p>
            <a:pPr marL="0" indent="0">
              <a:buNone/>
            </a:pPr>
            <a:r>
              <a:rPr lang="en-US" sz="2400" dirty="0"/>
              <a:t>This project demonstrates the potential of Deep Learning to revolutionize live sports analytics by predicting IPL scores with impressive accuracy. Through meticulous data preprocessing, advanced modeling techniques using LSTM and Scikit-learn, and real-time deployment, the system showcases how technology can enhance fan engagement, support strategic decision-making, and uncover insights previously hidden in match data. The success of this approach opens doors to broader applications in sports forecasting and real-time performance analysis.</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689</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Franklin Gothic Book</vt:lpstr>
      <vt:lpstr>Nunito</vt:lpstr>
      <vt:lpstr>office theme</vt:lpstr>
      <vt:lpstr>CAPSTONE PROJECT  IPL SCORE PREDICTION </vt:lpstr>
      <vt:lpstr>OUTLINE</vt:lpstr>
      <vt:lpstr>Problem Statement</vt:lpstr>
      <vt:lpstr>Proposed Solution</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Rohit Kumar</cp:lastModifiedBy>
  <cp:revision>14</cp:revision>
  <dcterms:created xsi:type="dcterms:W3CDTF">2013-07-15T20:26:40Z</dcterms:created>
  <dcterms:modified xsi:type="dcterms:W3CDTF">2025-07-13T06:33:28Z</dcterms:modified>
</cp:coreProperties>
</file>