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7D-B506-4F27-9DB3-8DC68C5D15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1549-2B77-438D-906A-4E80C4998C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2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7D-B506-4F27-9DB3-8DC68C5D15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1549-2B77-438D-906A-4E80C499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7D-B506-4F27-9DB3-8DC68C5D15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1549-2B77-438D-906A-4E80C499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7D-B506-4F27-9DB3-8DC68C5D15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1549-2B77-438D-906A-4E80C499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7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7D-B506-4F27-9DB3-8DC68C5D15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1549-2B77-438D-906A-4E80C4998C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6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7D-B506-4F27-9DB3-8DC68C5D15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1549-2B77-438D-906A-4E80C499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7D-B506-4F27-9DB3-8DC68C5D15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1549-2B77-438D-906A-4E80C499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7D-B506-4F27-9DB3-8DC68C5D15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1549-2B77-438D-906A-4E80C499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6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7D-B506-4F27-9DB3-8DC68C5D15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1549-2B77-438D-906A-4E80C499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BEDE7D-B506-4F27-9DB3-8DC68C5D15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A31549-2B77-438D-906A-4E80C499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DE7D-B506-4F27-9DB3-8DC68C5D15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1549-2B77-438D-906A-4E80C499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BEDE7D-B506-4F27-9DB3-8DC68C5D15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A31549-2B77-438D-906A-4E80C4998C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8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EA37-9D9D-4674-9E37-A512EF559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73791"/>
            <a:ext cx="10058400" cy="3566160"/>
          </a:xfrm>
        </p:spPr>
        <p:txBody>
          <a:bodyPr/>
          <a:lstStyle/>
          <a:p>
            <a:r>
              <a:rPr lang="en-US" dirty="0"/>
              <a:t>Middle of the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4FDD3-4EAB-4BB1-91DB-2DD68BD8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997" y="438444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Mahaveer Awasthi</a:t>
            </a:r>
          </a:p>
          <a:p>
            <a:r>
              <a:rPr lang="en-US" dirty="0"/>
              <a:t>Andrew Rubini</a:t>
            </a:r>
          </a:p>
          <a:p>
            <a:r>
              <a:rPr lang="en-US" dirty="0"/>
              <a:t>Omar </a:t>
            </a:r>
            <a:r>
              <a:rPr lang="en-US" dirty="0" err="1"/>
              <a:t>Zahoui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9D61-2B82-4A7F-BF95-05BA7C4B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behind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1AA8-B0F4-4AFC-B0B7-B2D1AC5CB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Currently difficult to have interactive meetings</a:t>
            </a:r>
          </a:p>
          <a:p>
            <a:endParaRPr lang="en-US" dirty="0"/>
          </a:p>
          <a:p>
            <a:r>
              <a:rPr lang="en-US" dirty="0"/>
              <a:t>Combining multiple programs</a:t>
            </a:r>
          </a:p>
          <a:p>
            <a:endParaRPr lang="en-US" dirty="0"/>
          </a:p>
          <a:p>
            <a:r>
              <a:rPr lang="en-US" dirty="0"/>
              <a:t>Compatibility between various platforms</a:t>
            </a:r>
          </a:p>
        </p:txBody>
      </p:sp>
    </p:spTree>
    <p:extLst>
      <p:ext uri="{BB962C8B-B14F-4D97-AF65-F5344CB8AC3E}">
        <p14:creationId xmlns:p14="http://schemas.microsoft.com/office/powerpoint/2010/main" val="8340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11D7-4624-4761-A505-DEC6D420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CBC-F158-40E9-A006-758C7B32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Display questionnaires/presentations</a:t>
            </a:r>
          </a:p>
          <a:p>
            <a:endParaRPr lang="en-US" dirty="0"/>
          </a:p>
          <a:p>
            <a:r>
              <a:rPr lang="en-US" dirty="0"/>
              <a:t>Phone interactivity</a:t>
            </a:r>
          </a:p>
          <a:p>
            <a:endParaRPr lang="en-US" dirty="0"/>
          </a:p>
          <a:p>
            <a:r>
              <a:rPr lang="en-US" dirty="0"/>
              <a:t>Feedback is readily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9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715F-DBEF-4CCB-B0A9-0622B3A5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3270-2083-4093-AD02-79B645D4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Jquery</a:t>
            </a:r>
            <a:r>
              <a:rPr lang="en-US" dirty="0"/>
              <a:t> mobile </a:t>
            </a:r>
          </a:p>
          <a:p>
            <a:endParaRPr lang="en-US" dirty="0"/>
          </a:p>
          <a:p>
            <a:r>
              <a:rPr lang="en-US" dirty="0"/>
              <a:t>PHP</a:t>
            </a:r>
          </a:p>
          <a:p>
            <a:endParaRPr lang="en-US" dirty="0"/>
          </a:p>
          <a:p>
            <a:r>
              <a:rPr lang="en-US" dirty="0"/>
              <a:t>HTML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EFAA11-94E7-43A3-86D4-2101B40F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932" y="141072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EBBB98-94D9-47EB-8B8F-167682BC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83" y="2885813"/>
            <a:ext cx="3200399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6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82C6-0834-4A8F-8654-EE6F4E7D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AE86-3F9D-4E5F-9E83-5DD92A78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Widespread documentation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Easily researchable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F97DB1-0894-477F-A468-4D69BEC4F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3531"/>
            <a:ext cx="3685563" cy="368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0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F39D-C3D5-42F6-9AD4-1A949196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28C3-4FEB-417D-B1A8-098E4AC9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Scalable to clients needs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mold into desired product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0F7985-F5E9-494E-8067-A35BB1DB4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292" y="2061171"/>
            <a:ext cx="5204641" cy="347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4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F089-ABE1-4218-A3E1-F45796A7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EAD6-EED5-47C6-ACA8-7E7A320D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Jquery</a:t>
            </a:r>
            <a:r>
              <a:rPr lang="en-US" dirty="0"/>
              <a:t> mobile</a:t>
            </a:r>
          </a:p>
          <a:p>
            <a:endParaRPr lang="en-US" dirty="0"/>
          </a:p>
          <a:p>
            <a:r>
              <a:rPr lang="en-US" dirty="0"/>
              <a:t>Database programing</a:t>
            </a:r>
          </a:p>
          <a:p>
            <a:endParaRPr lang="en-US" dirty="0"/>
          </a:p>
          <a:p>
            <a:r>
              <a:rPr lang="en-US" dirty="0"/>
              <a:t>Website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709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68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Middle of the Code</vt:lpstr>
      <vt:lpstr>Reasoning behind the app</vt:lpstr>
      <vt:lpstr>Overview</vt:lpstr>
      <vt:lpstr>Development Language</vt:lpstr>
      <vt:lpstr>Maintenance</vt:lpstr>
      <vt:lpstr>Scalability</vt:lpstr>
      <vt:lpstr>SA Curriculum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 of the Code</dc:title>
  <dc:creator>mark john</dc:creator>
  <cp:lastModifiedBy>mark john</cp:lastModifiedBy>
  <cp:revision>9</cp:revision>
  <dcterms:created xsi:type="dcterms:W3CDTF">2019-11-10T22:06:09Z</dcterms:created>
  <dcterms:modified xsi:type="dcterms:W3CDTF">2019-11-11T03:06:59Z</dcterms:modified>
</cp:coreProperties>
</file>