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F5F-BE20-0FCE-C47B-90BC18BF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8182A-79D9-4365-CA2E-3678C958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2294-68AD-C4AD-A34B-50982BEA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4DF8-4214-08D1-693C-38144F59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BF6D-551C-93E4-EEDB-0A33F1D3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9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F655-503E-AE57-4665-49C8B23E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2D084-8021-9FEF-95E2-448D19CB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A34-2C96-E867-A112-91D88F2E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A38D-9299-3C83-2B71-F5463894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3A72-7CC2-6DE8-3FDF-73B13349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9860A-2535-C327-D47F-2D9220FE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B24EE-EF5B-8439-DAC5-DA9D8A40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D71D-5104-1838-D053-CE4B523F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38276-D4CD-0861-412E-DFF79BFB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DF65B-5F5B-9922-9650-709895D5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252D-1C2E-7BDD-0969-FE0D6886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84EA-A7A7-46BB-3CBF-65F23F85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BC3E9-95B2-51C7-5009-83FC1CD8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1AF94-4823-60FE-C077-10A9C1CB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0312-BFEC-E556-0311-009EB4F2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61A9-C885-ABA4-D5F8-B6721AB0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87FF-8BAF-760E-D1BC-266FB998A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B0194-6815-287B-F202-3CB18EF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76F76-8EA2-24F4-5C76-C458495F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CCEE-510A-5B68-74B0-58C62429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BCF3-80FE-B212-85A3-0F1DAB04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A80B-2A7E-ADA3-6EDC-13FDE0B26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1349A-CA90-E902-AD8D-7795DE0A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5149-5082-4BF9-448F-76B134D9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9300-F864-41F4-F510-B4F08B9F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5C48-E611-28F3-7202-C9936D84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2AF4-8E8C-A082-5993-D12D2CA4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4A43-6CF3-43AB-36A4-FB55B7A9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CCDD6-C69D-3368-7840-1F4C4BA1F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0116F-69DC-8E8A-151B-4539B4920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D23D3-B8B2-FBB7-BF7B-96FE654CA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4849D-F7FD-A04C-7E71-321453BB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3FD0E-632E-DF94-B4F5-683A6B98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16A4A-5E6B-ECED-93A5-F02D9897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CAAC-A6E1-9F3B-93F6-1B94619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2B47E-335F-F617-AAF8-6E4CFA7C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1A17C-7331-318F-F883-FFA61BAF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EBD6F-A300-2897-5AF7-07E3D97F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D2612-6C84-1AA2-8B2A-ADE3B69D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06326-4C00-4D7F-9194-CC305181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CF0B-2DA3-802C-318D-52F1C6DC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0AE0-61C3-6CC4-FE48-01E319D7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D7BE-7E36-D306-1C55-F5641073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16CC-2019-7B38-6960-0D827B037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1ABCB-098E-61A1-D690-3E442C21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B023-977F-1F76-E521-7CDD5FE0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E368-F5F9-7894-4A45-36B37F02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A08-58EF-A3C4-0D6A-08FEA81C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4B49E-E803-DC64-10F9-EA82A720F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57018-EB28-07EE-9924-BEBBDE076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C81F5-90A8-1CC7-F90D-832369A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B8B0-ECFA-F326-097E-8A79E533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499A3-740B-AFC8-6B51-2714D294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D735D-FD36-2F51-FF99-288824FF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7DF6-1AF2-A9E5-972C-9B88721A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310-0D18-96AA-C3C0-3504CE5B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4D41C-3AFC-4799-913D-17BD5392D83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FC05-000A-13D0-5F38-FF48E090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3A4B9-5595-94CE-FF78-9F941252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8AE4F-50AA-4A86-895C-00D3222D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A587-1DB6-4028-C77C-3679DF5CE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065" y="952430"/>
            <a:ext cx="10597869" cy="10948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Secure File Encryption and Decryption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E0498-0B47-9638-D47D-1CD17A0DC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01127-2041-BCDB-A2FB-6D5F2B8CA9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3" t="17580" r="13318" b="23334"/>
          <a:stretch/>
        </p:blipFill>
        <p:spPr>
          <a:xfrm>
            <a:off x="1455217" y="2281953"/>
            <a:ext cx="9281564" cy="405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2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92808" y="165287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148529" y="1652869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Letter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11FAB9-B32E-20BA-37DF-BDF06B891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0" y="2114534"/>
            <a:ext cx="5415022" cy="3845395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C58C06-CA9A-6B57-C973-F61D03119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69" y="2114534"/>
            <a:ext cx="5833659" cy="38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92808" y="165287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148529" y="1652869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Letter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49FDD77-946D-53FB-E58F-579892B24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0" y="2203094"/>
            <a:ext cx="5191199" cy="37533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0DFD42E-5905-A253-4C39-5D644D2CE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29" y="2222147"/>
            <a:ext cx="542370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0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plaintext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92808" y="165287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148529" y="1652869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4681249" y="464471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Letter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24C91C-BA63-93D6-5979-D90415ABB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9" t="8041" r="27605" b="51222"/>
          <a:stretch/>
        </p:blipFill>
        <p:spPr>
          <a:xfrm>
            <a:off x="592808" y="2322515"/>
            <a:ext cx="5340637" cy="36149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BA7F13D-5CF4-9A7C-F67D-B10230C3CD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0" t="8141" r="27999" b="51157"/>
          <a:stretch/>
        </p:blipFill>
        <p:spPr>
          <a:xfrm>
            <a:off x="6262840" y="2322515"/>
            <a:ext cx="5659655" cy="36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2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92808" y="165287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148529" y="1652869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Letter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5AEC5-BC39-E503-0449-E9DBB7359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4" t="19941" r="25730" b="41947"/>
          <a:stretch/>
        </p:blipFill>
        <p:spPr>
          <a:xfrm>
            <a:off x="281826" y="2662280"/>
            <a:ext cx="5761530" cy="261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06DE6-4DA3-6F83-7F17-2C381FA8B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0" t="19587" r="25664" b="40177"/>
          <a:stretch/>
        </p:blipFill>
        <p:spPr>
          <a:xfrm>
            <a:off x="6130927" y="2589451"/>
            <a:ext cx="5761530" cy="27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540-4AEE-D3FA-0061-EDFD62F7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D1D1D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Scenario </a:t>
            </a:r>
            <a:r>
              <a:rPr lang="en-US" sz="2000" kern="1200" dirty="0" err="1">
                <a:solidFill>
                  <a:srgbClr val="D1D1D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Invaild</a:t>
            </a:r>
            <a:r>
              <a:rPr lang="en-US" sz="2000" kern="1200" dirty="0">
                <a:solidFill>
                  <a:srgbClr val="D1D1D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input</a:t>
            </a:r>
            <a:endParaRPr lang="en-US" sz="8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6C8B-B935-C1D2-9A75-163E60EC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20529" r="25766" b="35955"/>
          <a:stretch/>
        </p:blipFill>
        <p:spPr>
          <a:xfrm>
            <a:off x="2880764" y="2427611"/>
            <a:ext cx="6619285" cy="3382471"/>
          </a:xfrm>
        </p:spPr>
      </p:pic>
    </p:spTree>
    <p:extLst>
      <p:ext uri="{BB962C8B-B14F-4D97-AF65-F5344CB8AC3E}">
        <p14:creationId xmlns:p14="http://schemas.microsoft.com/office/powerpoint/2010/main" val="12529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670E9E3-C958-0FD2-3A56-C450F5872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7" b="46590"/>
          <a:stretch/>
        </p:blipFill>
        <p:spPr>
          <a:xfrm>
            <a:off x="6216006" y="2208921"/>
            <a:ext cx="4675665" cy="2129717"/>
          </a:xfr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E4D4ED-F2CC-1219-DAF4-AD1D8A47AA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" b="40145"/>
          <a:stretch/>
        </p:blipFill>
        <p:spPr>
          <a:xfrm>
            <a:off x="538221" y="2172646"/>
            <a:ext cx="4933058" cy="2185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38220" y="1710982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7791065" y="1533436"/>
            <a:ext cx="174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Positive Integer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78193D-7011-F49F-1D42-CE89EDA3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0" y="4451867"/>
            <a:ext cx="4931253" cy="2302464"/>
          </a:xfrm>
          <a:prstGeom prst="rect">
            <a:avLst/>
          </a:prstGeom>
        </p:spPr>
      </p:pic>
      <p:pic>
        <p:nvPicPr>
          <p:cNvPr id="20" name="Picture 1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853E16-9824-2EFF-90D7-994BA256B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6" y="4451867"/>
            <a:ext cx="4691515" cy="23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7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706059" y="166303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148529" y="1726456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Negative Integer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994664-3292-5A39-A728-C4F707F7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9" y="2246594"/>
            <a:ext cx="5269936" cy="3422686"/>
          </a:xfrm>
          <a:prstGeom prst="rect">
            <a:avLst/>
          </a:prstGeom>
        </p:spPr>
      </p:pic>
      <p:pic>
        <p:nvPicPr>
          <p:cNvPr id="13" name="Content Placeholder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2ED3F3E-E4E3-D0D8-3B81-B1600F7F8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06" y="2246594"/>
            <a:ext cx="5281647" cy="3422686"/>
          </a:xfrm>
        </p:spPr>
      </p:pic>
    </p:spTree>
    <p:extLst>
      <p:ext uri="{BB962C8B-B14F-4D97-AF65-F5344CB8AC3E}">
        <p14:creationId xmlns:p14="http://schemas.microsoft.com/office/powerpoint/2010/main" val="1671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92808" y="165287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148529" y="1652869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Letter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7E7255-6A72-65A6-5FEF-EF392A3A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8" y="2217346"/>
            <a:ext cx="5369818" cy="3227159"/>
          </a:xfrm>
          <a:prstGeom prst="rect">
            <a:avLst/>
          </a:prstGeom>
        </p:spPr>
      </p:pic>
      <p:pic>
        <p:nvPicPr>
          <p:cNvPr id="6" name="Picture 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BB022A8C-23D4-B5FD-0D02-8CB5CCC9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75" y="2188120"/>
            <a:ext cx="5281647" cy="32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3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Invalid Empty Key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616CC958-3A2E-233D-FB03-DF52B902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20" y="1815909"/>
            <a:ext cx="848796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Plaintext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4603177" y="516403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Invalid Empty Plaintext</a:t>
            </a:r>
          </a:p>
        </p:txBody>
      </p: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DB4FD700-EF66-408D-2A52-8E31C3CCD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74"/>
          <a:stretch/>
        </p:blipFill>
        <p:spPr>
          <a:xfrm>
            <a:off x="1856783" y="1399331"/>
            <a:ext cx="8478433" cy="508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2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D83B2-EC5E-2FF1-51EA-0187D3BC6323}"/>
              </a:ext>
            </a:extLst>
          </p:cNvPr>
          <p:cNvSpPr txBox="1"/>
          <p:nvPr/>
        </p:nvSpPr>
        <p:spPr>
          <a:xfrm>
            <a:off x="592808" y="165287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Encryption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67E7C-7E21-62BC-2845-A944A225D0AC}"/>
              </a:ext>
            </a:extLst>
          </p:cNvPr>
          <p:cNvSpPr txBox="1"/>
          <p:nvPr/>
        </p:nvSpPr>
        <p:spPr>
          <a:xfrm>
            <a:off x="6247993" y="1652869"/>
            <a:ext cx="50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Decryption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Valid number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17E7255-6A72-65A6-5FEF-EF392A3A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8" y="2217346"/>
            <a:ext cx="5369818" cy="3227159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13EC7C-B9D2-A335-604F-B7E170463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9" y="2217346"/>
            <a:ext cx="5503192" cy="32271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0A37E39-3966-F78D-1EC9-C4B3BEB32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93" y="2217345"/>
            <a:ext cx="5629417" cy="32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4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Invalid number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5F5BF6A7-BAE5-8CE6-0F6D-65B940778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3" y="1745944"/>
            <a:ext cx="844985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9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7D4155-8C65-6FCF-3087-F7A0603254A3}"/>
              </a:ext>
            </a:extLst>
          </p:cNvPr>
          <p:cNvSpPr txBox="1"/>
          <p:nvPr/>
        </p:nvSpPr>
        <p:spPr>
          <a:xfrm>
            <a:off x="538220" y="372139"/>
            <a:ext cx="957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Scenario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F0131-9177-72E2-763A-C777EBD1E573}"/>
              </a:ext>
            </a:extLst>
          </p:cNvPr>
          <p:cNvSpPr txBox="1"/>
          <p:nvPr/>
        </p:nvSpPr>
        <p:spPr>
          <a:xfrm>
            <a:off x="3526217" y="555190"/>
            <a:ext cx="513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Invalid letter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978B2353-81D8-209F-38E9-07E21E15F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1637374"/>
            <a:ext cx="860227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1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77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ADLaM Display</vt:lpstr>
      <vt:lpstr>Aptos</vt:lpstr>
      <vt:lpstr>Aptos Display</vt:lpstr>
      <vt:lpstr>Arial</vt:lpstr>
      <vt:lpstr>Office Theme</vt:lpstr>
      <vt:lpstr>Secure File Encryption and Decryption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Scenario Invaild input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Abdelhamed Farhat</dc:creator>
  <cp:lastModifiedBy>Abdelhamed Farhat</cp:lastModifiedBy>
  <cp:revision>8</cp:revision>
  <dcterms:created xsi:type="dcterms:W3CDTF">2024-05-11T07:17:52Z</dcterms:created>
  <dcterms:modified xsi:type="dcterms:W3CDTF">2024-05-11T11:41:32Z</dcterms:modified>
</cp:coreProperties>
</file>