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43E7-EF5C-46C7-ADDE-0CBA56447E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216-631D-4FD7-B1F2-09AF09F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43E7-EF5C-46C7-ADDE-0CBA56447E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216-631D-4FD7-B1F2-09AF09F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43E7-EF5C-46C7-ADDE-0CBA56447E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216-631D-4FD7-B1F2-09AF09F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8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43E7-EF5C-46C7-ADDE-0CBA56447E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216-631D-4FD7-B1F2-09AF09F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43E7-EF5C-46C7-ADDE-0CBA56447E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216-631D-4FD7-B1F2-09AF09F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43E7-EF5C-46C7-ADDE-0CBA56447E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216-631D-4FD7-B1F2-09AF09F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9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43E7-EF5C-46C7-ADDE-0CBA56447E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216-631D-4FD7-B1F2-09AF09F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43E7-EF5C-46C7-ADDE-0CBA56447E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216-631D-4FD7-B1F2-09AF09F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3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43E7-EF5C-46C7-ADDE-0CBA56447E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216-631D-4FD7-B1F2-09AF09F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3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43E7-EF5C-46C7-ADDE-0CBA56447E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216-631D-4FD7-B1F2-09AF09F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0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43E7-EF5C-46C7-ADDE-0CBA56447E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5216-631D-4FD7-B1F2-09AF09F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4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43E7-EF5C-46C7-ADDE-0CBA56447E75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85216-631D-4FD7-B1F2-09AF09F9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2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947" y="5904533"/>
            <a:ext cx="2037523" cy="522771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PUCITHELPDESK</a:t>
            </a:r>
            <a:endParaRPr lang="en-US" sz="1600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64680" y="5655707"/>
            <a:ext cx="2037523" cy="1020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PUCIT.HD</a:t>
            </a:r>
            <a:endParaRPr lang="en-US" sz="1600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977776" y="5655706"/>
            <a:ext cx="2037523" cy="1020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PUCITHD.COM</a:t>
            </a:r>
            <a:endParaRPr lang="en-US" sz="1600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062" y="799249"/>
            <a:ext cx="8788329" cy="4674584"/>
          </a:xfrm>
          <a:prstGeom prst="rect">
            <a:avLst/>
          </a:prstGeom>
          <a:blipFill dpi="0" rotWithShape="1">
            <a:blip r:embed="rId3">
              <a:alphaModFix amt="4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28700" y="2142985"/>
            <a:ext cx="10471961" cy="250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404729" y="1075944"/>
            <a:ext cx="9342783" cy="1242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817" y="-30493"/>
            <a:ext cx="1919424" cy="1100451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" y="300508"/>
            <a:ext cx="11609206" cy="5799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84975" y="2461702"/>
            <a:ext cx="5050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TEXT HERE</a:t>
            </a:r>
            <a:endParaRPr 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53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Bahnschrift</vt:lpstr>
      <vt:lpstr>Calibri</vt:lpstr>
      <vt:lpstr>Calibri Light</vt:lpstr>
      <vt:lpstr>Office Theme</vt:lpstr>
      <vt:lpstr>PUCITHELPDESK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PUCITHELPDESK</dc:title>
  <dc:creator>Windows User</dc:creator>
  <cp:lastModifiedBy>Windows User</cp:lastModifiedBy>
  <cp:revision>20</cp:revision>
  <dcterms:created xsi:type="dcterms:W3CDTF">2020-06-26T12:37:48Z</dcterms:created>
  <dcterms:modified xsi:type="dcterms:W3CDTF">2020-10-26T11:04:48Z</dcterms:modified>
</cp:coreProperties>
</file>