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Indian Traditional Knowledge – 18LEM109T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on “Architecture Difference on North &amp; South Temples” </a:t>
            </a:r>
            <a:br>
              <a:rPr lang="en-US" dirty="0" smtClean="0"/>
            </a:br>
            <a:r>
              <a:rPr lang="en-US" dirty="0" smtClean="0"/>
              <a:t>By – Kunal Keshan – RA2011004010051 – ECE A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30 Temples In South India Mixing Art And Divinity For Your 2023 Vac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2" y="1310657"/>
            <a:ext cx="5210937" cy="420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Temple architecture in India has a rich and diverse history, with different regions and periods contributing to the unique styles seen today.</a:t>
            </a:r>
          </a:p>
          <a:p>
            <a:r>
              <a:rPr lang="en-US" dirty="0"/>
              <a:t>The North and South of India have distinctive architectural traditions that reflect their cultural and historical differences.</a:t>
            </a:r>
          </a:p>
          <a:p>
            <a:r>
              <a:rPr lang="en-US" dirty="0"/>
              <a:t>Hinduism, Buddhism, and Jainism have all influenced temple architecture in India, resulting in a variety of styles and motifs.</a:t>
            </a:r>
          </a:p>
          <a:p>
            <a:r>
              <a:rPr lang="en-US" dirty="0"/>
              <a:t>The intricate carvings, sculptures, and paintings found in Indian temples demonstrate the skill and creativity of the craftsmen who built them.</a:t>
            </a:r>
          </a:p>
          <a:p>
            <a:r>
              <a:rPr lang="en-US" dirty="0"/>
              <a:t>The temple is not just a place of worship, but also an embodiment of art, culture, and heritage that continues to inspire and fascinate people around the world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North Indian Temple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Nagara</a:t>
            </a:r>
            <a:r>
              <a:rPr lang="en-US" dirty="0"/>
              <a:t> Style: This style is characterized by a tall and curvilinear </a:t>
            </a:r>
            <a:r>
              <a:rPr lang="en-US" dirty="0" err="1"/>
              <a:t>shikhara</a:t>
            </a:r>
            <a:r>
              <a:rPr lang="en-US" dirty="0"/>
              <a:t> (tower) over the sanctum, with multiple projections and miniature shrines. Examples include the </a:t>
            </a:r>
            <a:r>
              <a:rPr lang="en-US" dirty="0" err="1"/>
              <a:t>Kandariya</a:t>
            </a:r>
            <a:r>
              <a:rPr lang="en-US" dirty="0"/>
              <a:t> </a:t>
            </a:r>
            <a:r>
              <a:rPr lang="en-US" dirty="0" err="1"/>
              <a:t>Mahadeva</a:t>
            </a:r>
            <a:r>
              <a:rPr lang="en-US" dirty="0"/>
              <a:t> Temple in </a:t>
            </a:r>
            <a:r>
              <a:rPr lang="en-US" dirty="0" err="1"/>
              <a:t>Khajuraho</a:t>
            </a:r>
            <a:r>
              <a:rPr lang="en-US" dirty="0"/>
              <a:t> and the </a:t>
            </a:r>
            <a:r>
              <a:rPr lang="en-US" dirty="0" err="1"/>
              <a:t>Jagdish</a:t>
            </a:r>
            <a:r>
              <a:rPr lang="en-US" dirty="0"/>
              <a:t> Temple in Udaipur.</a:t>
            </a:r>
          </a:p>
          <a:p>
            <a:r>
              <a:rPr lang="en-US" dirty="0"/>
              <a:t>Indo-Islamic Influence: During the Mughal period, Islamic architectural elements such as domes and arches were incorporated into North Indian temples, creating a unique blend of Hindu and Islamic styles. The Taj Mahal in Agra is a prime example of this fusion.</a:t>
            </a:r>
          </a:p>
          <a:p>
            <a:r>
              <a:rPr lang="en-US" dirty="0" err="1"/>
              <a:t>Mandapa</a:t>
            </a:r>
            <a:r>
              <a:rPr lang="en-US" dirty="0"/>
              <a:t>: North Indian temples typically feature an open pavilion called a </a:t>
            </a:r>
            <a:r>
              <a:rPr lang="en-US" dirty="0" err="1"/>
              <a:t>mandapa</a:t>
            </a:r>
            <a:r>
              <a:rPr lang="en-US" dirty="0"/>
              <a:t>, which is used for community gatherings, music and dance performances, and other events. The </a:t>
            </a:r>
            <a:r>
              <a:rPr lang="en-US" dirty="0" err="1"/>
              <a:t>Rangji</a:t>
            </a:r>
            <a:r>
              <a:rPr lang="en-US" dirty="0"/>
              <a:t> Temple in </a:t>
            </a:r>
            <a:r>
              <a:rPr lang="en-US" dirty="0" err="1"/>
              <a:t>Pushkar</a:t>
            </a:r>
            <a:r>
              <a:rPr lang="en-US" dirty="0"/>
              <a:t> has a particularly impressive </a:t>
            </a:r>
            <a:r>
              <a:rPr lang="en-US" dirty="0" err="1"/>
              <a:t>mandapa</a:t>
            </a:r>
            <a:r>
              <a:rPr lang="en-US" dirty="0"/>
              <a:t>.</a:t>
            </a:r>
          </a:p>
          <a:p>
            <a:r>
              <a:rPr lang="en-US" dirty="0"/>
              <a:t>Ornamentation: North Indian temples are often highly decorated, with intricate carvings and sculptures depicting deities, animals, and other figures. The </a:t>
            </a:r>
            <a:r>
              <a:rPr lang="en-US" dirty="0" err="1"/>
              <a:t>Konark</a:t>
            </a:r>
            <a:r>
              <a:rPr lang="en-US" dirty="0"/>
              <a:t> Sun Temple in Odisha is famous for its elaborate stone carvings.</a:t>
            </a:r>
          </a:p>
          <a:p>
            <a:r>
              <a:rPr lang="en-US" dirty="0"/>
              <a:t>Water Features: Many North Indian temples feature water elements such as pools, fountains, and tanks, which are believed to have purifying and healing properties. The </a:t>
            </a:r>
            <a:r>
              <a:rPr lang="en-US" dirty="0" err="1"/>
              <a:t>Abhaneri</a:t>
            </a:r>
            <a:r>
              <a:rPr lang="en-US" dirty="0"/>
              <a:t> Stepwell in Rajasthan is a stunning example of a temple water feature.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Indian </a:t>
            </a:r>
            <a:r>
              <a:rPr lang="en-IN" dirty="0"/>
              <a:t>Temple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Indian temple architecture is characterized by a unique style of temple construction, which is distinct from the North Indian temple architecture.</a:t>
            </a:r>
          </a:p>
          <a:p>
            <a:r>
              <a:rPr lang="en-US" dirty="0"/>
              <a:t>The temples in South India are usually built with granite stone, which is locally available and is known for its durability.</a:t>
            </a:r>
          </a:p>
          <a:p>
            <a:r>
              <a:rPr lang="en-US" dirty="0"/>
              <a:t>The temples typically have a large tower or </a:t>
            </a:r>
            <a:r>
              <a:rPr lang="en-US" dirty="0" err="1"/>
              <a:t>gopuram</a:t>
            </a:r>
            <a:r>
              <a:rPr lang="en-US" dirty="0"/>
              <a:t> at the entrance, which is often decorated with intricate carvings and sculptures.</a:t>
            </a:r>
          </a:p>
          <a:p>
            <a:r>
              <a:rPr lang="en-US" dirty="0"/>
              <a:t>The inner sanctum of the temple, where the main deity is kept, is typically smaller than the outer structures and is surrounded by a pillared hall or </a:t>
            </a:r>
            <a:r>
              <a:rPr lang="en-US" dirty="0" err="1"/>
              <a:t>mandapa</a:t>
            </a:r>
            <a:r>
              <a:rPr lang="en-US" dirty="0"/>
              <a:t>.</a:t>
            </a:r>
          </a:p>
          <a:p>
            <a:r>
              <a:rPr lang="en-US" dirty="0"/>
              <a:t>Some of the famous examples of South Indian temple architecture include the </a:t>
            </a:r>
            <a:r>
              <a:rPr lang="en-US" dirty="0" err="1"/>
              <a:t>Brihadeeswarar</a:t>
            </a:r>
            <a:r>
              <a:rPr lang="en-US" dirty="0"/>
              <a:t> Temple in </a:t>
            </a:r>
            <a:r>
              <a:rPr lang="en-US" dirty="0" err="1"/>
              <a:t>Thanjavur</a:t>
            </a:r>
            <a:r>
              <a:rPr lang="en-US" dirty="0"/>
              <a:t>, </a:t>
            </a:r>
            <a:r>
              <a:rPr lang="en-US" dirty="0" err="1"/>
              <a:t>Meenakshi</a:t>
            </a:r>
            <a:r>
              <a:rPr lang="en-US" dirty="0"/>
              <a:t> Temple in Madurai, and the Padmanabhaswamy Temple in Thiruvananthapuram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North and South Indian Temple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North Indian temples are usually built with sandstone and marble, while the South Indian temples are built with granite.</a:t>
            </a:r>
          </a:p>
          <a:p>
            <a:r>
              <a:rPr lang="en-US" dirty="0"/>
              <a:t>The North Indian temples often have multiple towers or </a:t>
            </a:r>
            <a:r>
              <a:rPr lang="en-US" dirty="0" err="1"/>
              <a:t>shikharas</a:t>
            </a:r>
            <a:r>
              <a:rPr lang="en-US" dirty="0"/>
              <a:t>, while the South Indian temples have a single large tower or </a:t>
            </a:r>
            <a:r>
              <a:rPr lang="en-US" dirty="0" err="1"/>
              <a:t>gopuram</a:t>
            </a:r>
            <a:r>
              <a:rPr lang="en-US" dirty="0"/>
              <a:t>.</a:t>
            </a:r>
          </a:p>
          <a:p>
            <a:r>
              <a:rPr lang="en-US" dirty="0"/>
              <a:t>The North Indian temple architecture is characterized by the use of arches and domes, while the South Indian temple architecture is characterized by the use of </a:t>
            </a:r>
            <a:r>
              <a:rPr lang="en-US" dirty="0" err="1"/>
              <a:t>gopurams</a:t>
            </a:r>
            <a:r>
              <a:rPr lang="en-US" dirty="0"/>
              <a:t> and </a:t>
            </a:r>
            <a:r>
              <a:rPr lang="en-US" dirty="0" err="1"/>
              <a:t>mandapas</a:t>
            </a:r>
            <a:r>
              <a:rPr lang="en-US" dirty="0"/>
              <a:t>.</a:t>
            </a:r>
          </a:p>
          <a:p>
            <a:r>
              <a:rPr lang="en-US" dirty="0"/>
              <a:t>The North Indian temples are often built on a raised platform, while the South Indian temples are built on a flat surface.</a:t>
            </a:r>
          </a:p>
          <a:p>
            <a:r>
              <a:rPr lang="en-US" dirty="0"/>
              <a:t>The North Indian temples usually have a larger central hall or </a:t>
            </a:r>
            <a:r>
              <a:rPr lang="en-US" dirty="0" err="1"/>
              <a:t>garbhagriha</a:t>
            </a:r>
            <a:r>
              <a:rPr lang="en-US" dirty="0"/>
              <a:t>, while the South Indian temples have a smaller inner sanctum surrounded by a pillared hall.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Temple Architecture on Indian Art and Culture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Temple architecture has had a profound influence on Indian art and culture, and has helped shape the country's rich cultural heritage.</a:t>
            </a:r>
          </a:p>
          <a:p>
            <a:r>
              <a:rPr lang="en-US" dirty="0"/>
              <a:t>The intricate carvings and sculptures on the temple walls and pillars have inspired many artists and craftsmen over the centuries.</a:t>
            </a:r>
          </a:p>
          <a:p>
            <a:r>
              <a:rPr lang="en-US" dirty="0"/>
              <a:t>The temple architecture has also influenced other forms of architecture in India, such as palace architecture and residential architecture.</a:t>
            </a:r>
          </a:p>
          <a:p>
            <a:r>
              <a:rPr lang="en-US" dirty="0"/>
              <a:t>The religious and spiritual significance of the temples has played an important role in shaping Indian society and culture.</a:t>
            </a:r>
          </a:p>
          <a:p>
            <a:r>
              <a:rPr lang="en-US" dirty="0"/>
              <a:t>The temples continue to be important centers of cultural and social activity in India, attracting millions of visitors every year.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2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 and South Indian temple architecture are two distinct styles of temple construction, each with its own unique features.</a:t>
            </a:r>
          </a:p>
          <a:p>
            <a:r>
              <a:rPr lang="en-US" dirty="0"/>
              <a:t>The temples have played an important role in shaping Indian art, culture, and society over the centuries.</a:t>
            </a:r>
          </a:p>
          <a:p>
            <a:r>
              <a:rPr lang="en-US" dirty="0"/>
              <a:t>Despite the differences between the two styles, both North and South Indian temples share a common goal of creating a sacred space where people can connect with the divine.</a:t>
            </a:r>
          </a:p>
          <a:p>
            <a:r>
              <a:rPr lang="en-US" dirty="0"/>
              <a:t>The temples continue to be important cultural and spiritual centers in India, attracting people from all over the world.</a:t>
            </a:r>
          </a:p>
          <a:p>
            <a:r>
              <a:rPr lang="en-US" dirty="0"/>
              <a:t>The rich cultural heritage of Indian temple architecture is a testament to the creativity, skill, and ingenuity of the Indian people, and serves as a source of inspiration for generations to 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42</TotalTime>
  <Words>915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Academic Literature 16x9</vt:lpstr>
      <vt:lpstr>Indian Traditional Knowledge – 18LEM109T</vt:lpstr>
      <vt:lpstr>Introduction</vt:lpstr>
      <vt:lpstr>North Indian Temple Architecture</vt:lpstr>
      <vt:lpstr>South Indian Temple Architecture</vt:lpstr>
      <vt:lpstr>Differences between North and South Indian Temple Architecture</vt:lpstr>
      <vt:lpstr>Influence of Temple Architecture on Indian Art and Culture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Traditional Knowledge – 18LEM109T</dc:title>
  <dc:creator>Kunal Keshan</dc:creator>
  <cp:lastModifiedBy>Kunal Keshan</cp:lastModifiedBy>
  <cp:revision>3</cp:revision>
  <dcterms:created xsi:type="dcterms:W3CDTF">2023-05-05T19:52:01Z</dcterms:created>
  <dcterms:modified xsi:type="dcterms:W3CDTF">2023-05-05T20:34:22Z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