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40"/>
  </p:notesMasterIdLst>
  <p:handoutMasterIdLst>
    <p:handoutMasterId r:id="rId41"/>
  </p:handoutMasterIdLst>
  <p:sldIdLst>
    <p:sldId id="269" r:id="rId2"/>
    <p:sldId id="270" r:id="rId3"/>
    <p:sldId id="282" r:id="rId4"/>
    <p:sldId id="303" r:id="rId5"/>
    <p:sldId id="283" r:id="rId6"/>
    <p:sldId id="271" r:id="rId7"/>
    <p:sldId id="322" r:id="rId8"/>
    <p:sldId id="344" r:id="rId9"/>
    <p:sldId id="342" r:id="rId10"/>
    <p:sldId id="333" r:id="rId11"/>
    <p:sldId id="340" r:id="rId12"/>
    <p:sldId id="343" r:id="rId13"/>
    <p:sldId id="304" r:id="rId14"/>
    <p:sldId id="272" r:id="rId15"/>
    <p:sldId id="274" r:id="rId16"/>
    <p:sldId id="347" r:id="rId17"/>
    <p:sldId id="348" r:id="rId18"/>
    <p:sldId id="345" r:id="rId19"/>
    <p:sldId id="350" r:id="rId20"/>
    <p:sldId id="353" r:id="rId21"/>
    <p:sldId id="351" r:id="rId22"/>
    <p:sldId id="354" r:id="rId23"/>
    <p:sldId id="355" r:id="rId24"/>
    <p:sldId id="357" r:id="rId25"/>
    <p:sldId id="358" r:id="rId26"/>
    <p:sldId id="359" r:id="rId27"/>
    <p:sldId id="361" r:id="rId28"/>
    <p:sldId id="356" r:id="rId29"/>
    <p:sldId id="352" r:id="rId30"/>
    <p:sldId id="363" r:id="rId31"/>
    <p:sldId id="364" r:id="rId32"/>
    <p:sldId id="362" r:id="rId33"/>
    <p:sldId id="365" r:id="rId34"/>
    <p:sldId id="367" r:id="rId35"/>
    <p:sldId id="366" r:id="rId36"/>
    <p:sldId id="369" r:id="rId37"/>
    <p:sldId id="370" r:id="rId38"/>
    <p:sldId id="371" r:id="rId39"/>
  </p:sldIdLst>
  <p:sldSz cx="12192000" cy="6858000"/>
  <p:notesSz cx="7010400" cy="9296400"/>
  <p:defaultTextStyle>
    <a:defPPr>
      <a:defRPr lang="en-US"/>
    </a:defPPr>
    <a:lvl1pPr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1pPr>
    <a:lvl2pPr marL="4572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2pPr>
    <a:lvl3pPr marL="9144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3pPr>
    <a:lvl4pPr marL="13716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4pPr>
    <a:lvl5pPr marL="18288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5pPr>
    <a:lvl6pPr marL="2286000" algn="l" defTabSz="914400" rtl="0" eaLnBrk="1" latinLnBrk="0" hangingPunct="1">
      <a:defRPr sz="2600" kern="1200">
        <a:solidFill>
          <a:schemeClr val="tx1"/>
        </a:solidFill>
        <a:latin typeface="Arial" charset="0"/>
        <a:ea typeface="+mn-ea"/>
        <a:cs typeface="+mn-cs"/>
      </a:defRPr>
    </a:lvl6pPr>
    <a:lvl7pPr marL="2743200" algn="l" defTabSz="914400" rtl="0" eaLnBrk="1" latinLnBrk="0" hangingPunct="1">
      <a:defRPr sz="2600" kern="1200">
        <a:solidFill>
          <a:schemeClr val="tx1"/>
        </a:solidFill>
        <a:latin typeface="Arial" charset="0"/>
        <a:ea typeface="+mn-ea"/>
        <a:cs typeface="+mn-cs"/>
      </a:defRPr>
    </a:lvl7pPr>
    <a:lvl8pPr marL="3200400" algn="l" defTabSz="914400" rtl="0" eaLnBrk="1" latinLnBrk="0" hangingPunct="1">
      <a:defRPr sz="2600" kern="1200">
        <a:solidFill>
          <a:schemeClr val="tx1"/>
        </a:solidFill>
        <a:latin typeface="Arial" charset="0"/>
        <a:ea typeface="+mn-ea"/>
        <a:cs typeface="+mn-cs"/>
      </a:defRPr>
    </a:lvl8pPr>
    <a:lvl9pPr marL="3657600" algn="l" defTabSz="914400" rtl="0" eaLnBrk="1" latinLnBrk="0" hangingPunct="1">
      <a:defRPr sz="2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ila M" initials="SM" lastIdx="3" clrIdx="0">
    <p:extLst>
      <p:ext uri="{19B8F6BF-5375-455C-9EA6-DF929625EA0E}">
        <p15:presenceInfo xmlns:p15="http://schemas.microsoft.com/office/powerpoint/2012/main" userId="S::susilam@srmist.edu.in::b8715a84-6822-41d4-816b-e9b66fd8cf9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5E04"/>
    <a:srgbClr val="F3B99F"/>
    <a:srgbClr val="7ABF7A"/>
    <a:srgbClr val="767DC4"/>
    <a:srgbClr val="893611"/>
    <a:srgbClr val="B94917"/>
    <a:srgbClr val="E2E2AA"/>
    <a:srgbClr val="FFFFFF"/>
    <a:srgbClr val="B1D291"/>
    <a:srgbClr val="5C8A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82147" autoAdjust="0"/>
  </p:normalViewPr>
  <p:slideViewPr>
    <p:cSldViewPr>
      <p:cViewPr varScale="1">
        <p:scale>
          <a:sx n="61" d="100"/>
          <a:sy n="61" d="100"/>
        </p:scale>
        <p:origin x="1074" y="72"/>
      </p:cViewPr>
      <p:guideLst>
        <p:guide orient="horz" pos="2160"/>
        <p:guide pos="3840"/>
      </p:guideLst>
    </p:cSldViewPr>
  </p:slideViewPr>
  <p:notesTextViewPr>
    <p:cViewPr>
      <p:scale>
        <a:sx n="1" d="1"/>
        <a:sy n="1" d="1"/>
      </p:scale>
      <p:origin x="0" y="0"/>
    </p:cViewPr>
  </p:notesTextViewPr>
  <p:notesViewPr>
    <p:cSldViewPr>
      <p:cViewPr varScale="1">
        <p:scale>
          <a:sx n="64" d="100"/>
          <a:sy n="64" d="100"/>
        </p:scale>
        <p:origin x="3158" y="8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24T06:04:28.002" idx="2">
    <p:pos x="10" y="10"/>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B1B7FC-9E76-443A-B347-73F1637D496E}" type="doc">
      <dgm:prSet loTypeId="urn:microsoft.com/office/officeart/2008/layout/HalfCircleOrganizationChart" loCatId="hierarchy" qsTypeId="urn:microsoft.com/office/officeart/2005/8/quickstyle/simple1" qsCatId="simple" csTypeId="urn:microsoft.com/office/officeart/2005/8/colors/accent2_2" csCatId="accent2" phldr="1"/>
      <dgm:spPr/>
      <dgm:t>
        <a:bodyPr/>
        <a:lstStyle/>
        <a:p>
          <a:endParaRPr lang="en-IN"/>
        </a:p>
      </dgm:t>
    </dgm:pt>
    <dgm:pt modelId="{9F295EA3-CA39-4B84-A049-76B0261F1E85}">
      <dgm:prSet phldrT="[Text]"/>
      <dgm:spPr/>
      <dgm:t>
        <a:bodyPr/>
        <a:lstStyle/>
        <a:p>
          <a:r>
            <a:rPr lang="en-US" dirty="0"/>
            <a:t>Switching Types</a:t>
          </a:r>
          <a:endParaRPr lang="en-IN" dirty="0"/>
        </a:p>
      </dgm:t>
    </dgm:pt>
    <dgm:pt modelId="{CF8C48ED-A471-43D9-88E8-707759725C92}" type="parTrans" cxnId="{49D29B01-8325-4F12-897A-BE603702293F}">
      <dgm:prSet/>
      <dgm:spPr/>
      <dgm:t>
        <a:bodyPr/>
        <a:lstStyle/>
        <a:p>
          <a:endParaRPr lang="en-IN"/>
        </a:p>
      </dgm:t>
    </dgm:pt>
    <dgm:pt modelId="{2966CFDB-6FD4-4CB1-96DB-4A296B0A935F}" type="sibTrans" cxnId="{49D29B01-8325-4F12-897A-BE603702293F}">
      <dgm:prSet/>
      <dgm:spPr/>
      <dgm:t>
        <a:bodyPr/>
        <a:lstStyle/>
        <a:p>
          <a:endParaRPr lang="en-IN"/>
        </a:p>
      </dgm:t>
    </dgm:pt>
    <dgm:pt modelId="{2E876A48-EB7F-4151-8CE6-A72C47BCC52D}">
      <dgm:prSet phldrT="[Text]"/>
      <dgm:spPr/>
      <dgm:t>
        <a:bodyPr/>
        <a:lstStyle/>
        <a:p>
          <a:r>
            <a:rPr lang="en-US" dirty="0"/>
            <a:t>Circuit Switching</a:t>
          </a:r>
          <a:endParaRPr lang="en-IN" dirty="0"/>
        </a:p>
      </dgm:t>
    </dgm:pt>
    <dgm:pt modelId="{7BC9C0C2-2925-49C3-8A13-B815C7455B61}" type="parTrans" cxnId="{FA0F1BA1-4783-4651-B2B0-45F64F84A661}">
      <dgm:prSet/>
      <dgm:spPr/>
      <dgm:t>
        <a:bodyPr/>
        <a:lstStyle/>
        <a:p>
          <a:endParaRPr lang="en-IN"/>
        </a:p>
      </dgm:t>
    </dgm:pt>
    <dgm:pt modelId="{B8AE9D24-7B51-4C96-818D-E1C5E22AD704}" type="sibTrans" cxnId="{FA0F1BA1-4783-4651-B2B0-45F64F84A661}">
      <dgm:prSet/>
      <dgm:spPr/>
      <dgm:t>
        <a:bodyPr/>
        <a:lstStyle/>
        <a:p>
          <a:endParaRPr lang="en-IN"/>
        </a:p>
      </dgm:t>
    </dgm:pt>
    <dgm:pt modelId="{A09B92DB-FDFC-41EF-8B91-EEFA29068BE6}">
      <dgm:prSet phldrT="[Text]"/>
      <dgm:spPr/>
      <dgm:t>
        <a:bodyPr/>
        <a:lstStyle/>
        <a:p>
          <a:r>
            <a:rPr lang="en-US" dirty="0"/>
            <a:t>Packet Switching</a:t>
          </a:r>
          <a:endParaRPr lang="en-IN" dirty="0"/>
        </a:p>
      </dgm:t>
    </dgm:pt>
    <dgm:pt modelId="{2F8E5D73-A9F0-4E40-B603-E0996897D0D2}" type="parTrans" cxnId="{3C6B2CDA-A82B-4672-A45A-68CB53AC8621}">
      <dgm:prSet/>
      <dgm:spPr/>
      <dgm:t>
        <a:bodyPr/>
        <a:lstStyle/>
        <a:p>
          <a:endParaRPr lang="en-IN"/>
        </a:p>
      </dgm:t>
    </dgm:pt>
    <dgm:pt modelId="{88BBF978-4423-4636-AD2D-27F4B0189B4D}" type="sibTrans" cxnId="{3C6B2CDA-A82B-4672-A45A-68CB53AC8621}">
      <dgm:prSet/>
      <dgm:spPr/>
      <dgm:t>
        <a:bodyPr/>
        <a:lstStyle/>
        <a:p>
          <a:endParaRPr lang="en-IN"/>
        </a:p>
      </dgm:t>
    </dgm:pt>
    <dgm:pt modelId="{065FDB50-F4C3-4258-B609-EBE6FC4491B4}">
      <dgm:prSet phldrT="[Text]"/>
      <dgm:spPr/>
      <dgm:t>
        <a:bodyPr/>
        <a:lstStyle/>
        <a:p>
          <a:r>
            <a:rPr lang="en-US" dirty="0"/>
            <a:t>Message Switching</a:t>
          </a:r>
          <a:endParaRPr lang="en-IN" dirty="0"/>
        </a:p>
      </dgm:t>
    </dgm:pt>
    <dgm:pt modelId="{7383D0F7-CAFD-41D8-A440-BF5C4A09384B}" type="parTrans" cxnId="{1ADF93FB-13DA-4789-A954-91804AB440F0}">
      <dgm:prSet/>
      <dgm:spPr/>
      <dgm:t>
        <a:bodyPr/>
        <a:lstStyle/>
        <a:p>
          <a:endParaRPr lang="en-IN"/>
        </a:p>
      </dgm:t>
    </dgm:pt>
    <dgm:pt modelId="{A72D69CE-9FBF-4E9F-8A16-B208C194400C}" type="sibTrans" cxnId="{1ADF93FB-13DA-4789-A954-91804AB440F0}">
      <dgm:prSet/>
      <dgm:spPr/>
      <dgm:t>
        <a:bodyPr/>
        <a:lstStyle/>
        <a:p>
          <a:endParaRPr lang="en-IN"/>
        </a:p>
      </dgm:t>
    </dgm:pt>
    <dgm:pt modelId="{7A234E8B-1966-4519-99BA-21C6EED1548A}">
      <dgm:prSet phldrT="[Text]"/>
      <dgm:spPr/>
      <dgm:t>
        <a:bodyPr/>
        <a:lstStyle/>
        <a:p>
          <a:r>
            <a:rPr lang="en-US" dirty="0"/>
            <a:t>Virtual Circuit Switching</a:t>
          </a:r>
          <a:endParaRPr lang="en-IN" dirty="0"/>
        </a:p>
      </dgm:t>
    </dgm:pt>
    <dgm:pt modelId="{422B40FB-56C0-4C8B-B5DA-992000DF264A}" type="parTrans" cxnId="{7AB27F80-1548-4119-8129-A22137508B8C}">
      <dgm:prSet/>
      <dgm:spPr/>
      <dgm:t>
        <a:bodyPr/>
        <a:lstStyle/>
        <a:p>
          <a:endParaRPr lang="en-IN"/>
        </a:p>
      </dgm:t>
    </dgm:pt>
    <dgm:pt modelId="{7FC37F89-47B8-4451-962E-5AD76B39D5BC}" type="sibTrans" cxnId="{7AB27F80-1548-4119-8129-A22137508B8C}">
      <dgm:prSet/>
      <dgm:spPr/>
      <dgm:t>
        <a:bodyPr/>
        <a:lstStyle/>
        <a:p>
          <a:endParaRPr lang="en-IN"/>
        </a:p>
      </dgm:t>
    </dgm:pt>
    <dgm:pt modelId="{34C6A197-7A23-48F5-B6B4-2E7E31E95F94}">
      <dgm:prSet phldrT="[Text]"/>
      <dgm:spPr/>
      <dgm:t>
        <a:bodyPr/>
        <a:lstStyle/>
        <a:p>
          <a:r>
            <a:rPr lang="en-US" dirty="0"/>
            <a:t>Datagram Packet Switching</a:t>
          </a:r>
          <a:endParaRPr lang="en-IN" dirty="0"/>
        </a:p>
      </dgm:t>
    </dgm:pt>
    <dgm:pt modelId="{BD33BC05-31EF-4DAD-A3E1-1A5068920D64}" type="parTrans" cxnId="{B2DA3CA5-6269-4567-A6BF-9C5D42700711}">
      <dgm:prSet/>
      <dgm:spPr/>
      <dgm:t>
        <a:bodyPr/>
        <a:lstStyle/>
        <a:p>
          <a:endParaRPr lang="en-IN"/>
        </a:p>
      </dgm:t>
    </dgm:pt>
    <dgm:pt modelId="{FF67143B-DBC7-45B1-BCEF-60BFDDD4E921}" type="sibTrans" cxnId="{B2DA3CA5-6269-4567-A6BF-9C5D42700711}">
      <dgm:prSet/>
      <dgm:spPr/>
      <dgm:t>
        <a:bodyPr/>
        <a:lstStyle/>
        <a:p>
          <a:endParaRPr lang="en-IN"/>
        </a:p>
      </dgm:t>
    </dgm:pt>
    <dgm:pt modelId="{C76B2D42-6AC4-49C6-B219-4E9BB78350A9}" type="pres">
      <dgm:prSet presAssocID="{51B1B7FC-9E76-443A-B347-73F1637D496E}" presName="Name0" presStyleCnt="0">
        <dgm:presLayoutVars>
          <dgm:orgChart val="1"/>
          <dgm:chPref val="1"/>
          <dgm:dir/>
          <dgm:animOne val="branch"/>
          <dgm:animLvl val="lvl"/>
          <dgm:resizeHandles/>
        </dgm:presLayoutVars>
      </dgm:prSet>
      <dgm:spPr/>
      <dgm:t>
        <a:bodyPr/>
        <a:lstStyle/>
        <a:p>
          <a:endParaRPr lang="en-US"/>
        </a:p>
      </dgm:t>
    </dgm:pt>
    <dgm:pt modelId="{A84FD483-2111-460F-A0B5-64EA188CDEDF}" type="pres">
      <dgm:prSet presAssocID="{9F295EA3-CA39-4B84-A049-76B0261F1E85}" presName="hierRoot1" presStyleCnt="0">
        <dgm:presLayoutVars>
          <dgm:hierBranch val="init"/>
        </dgm:presLayoutVars>
      </dgm:prSet>
      <dgm:spPr/>
    </dgm:pt>
    <dgm:pt modelId="{51C04A74-EBAA-4F40-AED2-262E05C2E04B}" type="pres">
      <dgm:prSet presAssocID="{9F295EA3-CA39-4B84-A049-76B0261F1E85}" presName="rootComposite1" presStyleCnt="0"/>
      <dgm:spPr/>
    </dgm:pt>
    <dgm:pt modelId="{0A0E7AA0-0ED3-4B51-B9FA-EE43A1E914C7}" type="pres">
      <dgm:prSet presAssocID="{9F295EA3-CA39-4B84-A049-76B0261F1E85}" presName="rootText1" presStyleLbl="alignAcc1" presStyleIdx="0" presStyleCnt="0">
        <dgm:presLayoutVars>
          <dgm:chPref val="3"/>
        </dgm:presLayoutVars>
      </dgm:prSet>
      <dgm:spPr/>
      <dgm:t>
        <a:bodyPr/>
        <a:lstStyle/>
        <a:p>
          <a:endParaRPr lang="en-US"/>
        </a:p>
      </dgm:t>
    </dgm:pt>
    <dgm:pt modelId="{58063B5C-C42D-4F0C-987C-C242232862B3}" type="pres">
      <dgm:prSet presAssocID="{9F295EA3-CA39-4B84-A049-76B0261F1E85}" presName="topArc1" presStyleLbl="parChTrans1D1" presStyleIdx="0" presStyleCnt="12"/>
      <dgm:spPr/>
    </dgm:pt>
    <dgm:pt modelId="{57459122-F7E2-4659-9C66-2AC88EAC40B3}" type="pres">
      <dgm:prSet presAssocID="{9F295EA3-CA39-4B84-A049-76B0261F1E85}" presName="bottomArc1" presStyleLbl="parChTrans1D1" presStyleIdx="1" presStyleCnt="12"/>
      <dgm:spPr/>
    </dgm:pt>
    <dgm:pt modelId="{82C9E418-C333-4645-946A-B488BB582C6C}" type="pres">
      <dgm:prSet presAssocID="{9F295EA3-CA39-4B84-A049-76B0261F1E85}" presName="topConnNode1" presStyleLbl="node1" presStyleIdx="0" presStyleCnt="0"/>
      <dgm:spPr/>
      <dgm:t>
        <a:bodyPr/>
        <a:lstStyle/>
        <a:p>
          <a:endParaRPr lang="en-US"/>
        </a:p>
      </dgm:t>
    </dgm:pt>
    <dgm:pt modelId="{51B08F78-CAC7-4B7E-AD36-0B277701A309}" type="pres">
      <dgm:prSet presAssocID="{9F295EA3-CA39-4B84-A049-76B0261F1E85}" presName="hierChild2" presStyleCnt="0"/>
      <dgm:spPr/>
    </dgm:pt>
    <dgm:pt modelId="{696491E9-2513-45E2-961F-91DBDA2B4576}" type="pres">
      <dgm:prSet presAssocID="{7BC9C0C2-2925-49C3-8A13-B815C7455B61}" presName="Name28" presStyleLbl="parChTrans1D2" presStyleIdx="0" presStyleCnt="3"/>
      <dgm:spPr/>
      <dgm:t>
        <a:bodyPr/>
        <a:lstStyle/>
        <a:p>
          <a:endParaRPr lang="en-US"/>
        </a:p>
      </dgm:t>
    </dgm:pt>
    <dgm:pt modelId="{CBE90A94-CE16-4AE8-8763-748969FA6A53}" type="pres">
      <dgm:prSet presAssocID="{2E876A48-EB7F-4151-8CE6-A72C47BCC52D}" presName="hierRoot2" presStyleCnt="0">
        <dgm:presLayoutVars>
          <dgm:hierBranch val="init"/>
        </dgm:presLayoutVars>
      </dgm:prSet>
      <dgm:spPr/>
    </dgm:pt>
    <dgm:pt modelId="{BC326610-78E6-48C9-AA7B-8980DA7FAA47}" type="pres">
      <dgm:prSet presAssocID="{2E876A48-EB7F-4151-8CE6-A72C47BCC52D}" presName="rootComposite2" presStyleCnt="0"/>
      <dgm:spPr/>
    </dgm:pt>
    <dgm:pt modelId="{CA7E7C81-C721-41A8-856C-3CF28704E849}" type="pres">
      <dgm:prSet presAssocID="{2E876A48-EB7F-4151-8CE6-A72C47BCC52D}" presName="rootText2" presStyleLbl="alignAcc1" presStyleIdx="0" presStyleCnt="0">
        <dgm:presLayoutVars>
          <dgm:chPref val="3"/>
        </dgm:presLayoutVars>
      </dgm:prSet>
      <dgm:spPr/>
      <dgm:t>
        <a:bodyPr/>
        <a:lstStyle/>
        <a:p>
          <a:endParaRPr lang="en-US"/>
        </a:p>
      </dgm:t>
    </dgm:pt>
    <dgm:pt modelId="{6B7AEB30-153A-493B-B167-B5613155D1F2}" type="pres">
      <dgm:prSet presAssocID="{2E876A48-EB7F-4151-8CE6-A72C47BCC52D}" presName="topArc2" presStyleLbl="parChTrans1D1" presStyleIdx="2" presStyleCnt="12"/>
      <dgm:spPr/>
    </dgm:pt>
    <dgm:pt modelId="{D4F079B5-3766-41C1-869F-C644086577B6}" type="pres">
      <dgm:prSet presAssocID="{2E876A48-EB7F-4151-8CE6-A72C47BCC52D}" presName="bottomArc2" presStyleLbl="parChTrans1D1" presStyleIdx="3" presStyleCnt="12"/>
      <dgm:spPr/>
    </dgm:pt>
    <dgm:pt modelId="{FF616404-1838-444A-B223-742854225E4D}" type="pres">
      <dgm:prSet presAssocID="{2E876A48-EB7F-4151-8CE6-A72C47BCC52D}" presName="topConnNode2" presStyleLbl="node2" presStyleIdx="0" presStyleCnt="0"/>
      <dgm:spPr/>
      <dgm:t>
        <a:bodyPr/>
        <a:lstStyle/>
        <a:p>
          <a:endParaRPr lang="en-US"/>
        </a:p>
      </dgm:t>
    </dgm:pt>
    <dgm:pt modelId="{3002A0C2-AD08-451A-BC6D-14E32AB6921B}" type="pres">
      <dgm:prSet presAssocID="{2E876A48-EB7F-4151-8CE6-A72C47BCC52D}" presName="hierChild4" presStyleCnt="0"/>
      <dgm:spPr/>
    </dgm:pt>
    <dgm:pt modelId="{F1457DF5-2921-412C-8134-A0B1091A68DF}" type="pres">
      <dgm:prSet presAssocID="{2E876A48-EB7F-4151-8CE6-A72C47BCC52D}" presName="hierChild5" presStyleCnt="0"/>
      <dgm:spPr/>
    </dgm:pt>
    <dgm:pt modelId="{27428BCD-1D3A-4DEE-85F7-65B36CE35E45}" type="pres">
      <dgm:prSet presAssocID="{2F8E5D73-A9F0-4E40-B603-E0996897D0D2}" presName="Name28" presStyleLbl="parChTrans1D2" presStyleIdx="1" presStyleCnt="3"/>
      <dgm:spPr/>
      <dgm:t>
        <a:bodyPr/>
        <a:lstStyle/>
        <a:p>
          <a:endParaRPr lang="en-US"/>
        </a:p>
      </dgm:t>
    </dgm:pt>
    <dgm:pt modelId="{9C21765B-169E-4218-B471-AC9741C06B69}" type="pres">
      <dgm:prSet presAssocID="{A09B92DB-FDFC-41EF-8B91-EEFA29068BE6}" presName="hierRoot2" presStyleCnt="0">
        <dgm:presLayoutVars>
          <dgm:hierBranch val="init"/>
        </dgm:presLayoutVars>
      </dgm:prSet>
      <dgm:spPr/>
    </dgm:pt>
    <dgm:pt modelId="{0C8F0F21-3F39-4C4E-BAE3-878C7021FBBB}" type="pres">
      <dgm:prSet presAssocID="{A09B92DB-FDFC-41EF-8B91-EEFA29068BE6}" presName="rootComposite2" presStyleCnt="0"/>
      <dgm:spPr/>
    </dgm:pt>
    <dgm:pt modelId="{36674930-435F-4582-A3B1-377E34085B09}" type="pres">
      <dgm:prSet presAssocID="{A09B92DB-FDFC-41EF-8B91-EEFA29068BE6}" presName="rootText2" presStyleLbl="alignAcc1" presStyleIdx="0" presStyleCnt="0">
        <dgm:presLayoutVars>
          <dgm:chPref val="3"/>
        </dgm:presLayoutVars>
      </dgm:prSet>
      <dgm:spPr/>
      <dgm:t>
        <a:bodyPr/>
        <a:lstStyle/>
        <a:p>
          <a:endParaRPr lang="en-US"/>
        </a:p>
      </dgm:t>
    </dgm:pt>
    <dgm:pt modelId="{DAF212B7-FD17-4416-981A-90582154D9D3}" type="pres">
      <dgm:prSet presAssocID="{A09B92DB-FDFC-41EF-8B91-EEFA29068BE6}" presName="topArc2" presStyleLbl="parChTrans1D1" presStyleIdx="4" presStyleCnt="12"/>
      <dgm:spPr/>
    </dgm:pt>
    <dgm:pt modelId="{603E1F77-9594-480D-AE5C-5627CD34AC57}" type="pres">
      <dgm:prSet presAssocID="{A09B92DB-FDFC-41EF-8B91-EEFA29068BE6}" presName="bottomArc2" presStyleLbl="parChTrans1D1" presStyleIdx="5" presStyleCnt="12"/>
      <dgm:spPr/>
    </dgm:pt>
    <dgm:pt modelId="{3408CD3E-C92E-495C-8B26-ECD71C2038E1}" type="pres">
      <dgm:prSet presAssocID="{A09B92DB-FDFC-41EF-8B91-EEFA29068BE6}" presName="topConnNode2" presStyleLbl="node2" presStyleIdx="0" presStyleCnt="0"/>
      <dgm:spPr/>
      <dgm:t>
        <a:bodyPr/>
        <a:lstStyle/>
        <a:p>
          <a:endParaRPr lang="en-US"/>
        </a:p>
      </dgm:t>
    </dgm:pt>
    <dgm:pt modelId="{F4A4CAA4-0C75-4569-A3FA-30F9AD84FB3A}" type="pres">
      <dgm:prSet presAssocID="{A09B92DB-FDFC-41EF-8B91-EEFA29068BE6}" presName="hierChild4" presStyleCnt="0"/>
      <dgm:spPr/>
    </dgm:pt>
    <dgm:pt modelId="{ED5C4694-A78B-495E-989C-E9F02DB02E01}" type="pres">
      <dgm:prSet presAssocID="{422B40FB-56C0-4C8B-B5DA-992000DF264A}" presName="Name28" presStyleLbl="parChTrans1D3" presStyleIdx="0" presStyleCnt="2"/>
      <dgm:spPr/>
      <dgm:t>
        <a:bodyPr/>
        <a:lstStyle/>
        <a:p>
          <a:endParaRPr lang="en-US"/>
        </a:p>
      </dgm:t>
    </dgm:pt>
    <dgm:pt modelId="{8019CB10-4D2B-4591-AFB6-94D5059D1731}" type="pres">
      <dgm:prSet presAssocID="{7A234E8B-1966-4519-99BA-21C6EED1548A}" presName="hierRoot2" presStyleCnt="0">
        <dgm:presLayoutVars>
          <dgm:hierBranch val="init"/>
        </dgm:presLayoutVars>
      </dgm:prSet>
      <dgm:spPr/>
    </dgm:pt>
    <dgm:pt modelId="{2E700428-87E6-4DD7-B9D6-8CE23F55BB6D}" type="pres">
      <dgm:prSet presAssocID="{7A234E8B-1966-4519-99BA-21C6EED1548A}" presName="rootComposite2" presStyleCnt="0"/>
      <dgm:spPr/>
    </dgm:pt>
    <dgm:pt modelId="{7B1D6EED-407E-4B30-A4FD-BD8B2727EE7A}" type="pres">
      <dgm:prSet presAssocID="{7A234E8B-1966-4519-99BA-21C6EED1548A}" presName="rootText2" presStyleLbl="alignAcc1" presStyleIdx="0" presStyleCnt="0">
        <dgm:presLayoutVars>
          <dgm:chPref val="3"/>
        </dgm:presLayoutVars>
      </dgm:prSet>
      <dgm:spPr/>
      <dgm:t>
        <a:bodyPr/>
        <a:lstStyle/>
        <a:p>
          <a:endParaRPr lang="en-US"/>
        </a:p>
      </dgm:t>
    </dgm:pt>
    <dgm:pt modelId="{99F64495-6F5B-47EF-821E-EA22C14C87C2}" type="pres">
      <dgm:prSet presAssocID="{7A234E8B-1966-4519-99BA-21C6EED1548A}" presName="topArc2" presStyleLbl="parChTrans1D1" presStyleIdx="6" presStyleCnt="12"/>
      <dgm:spPr/>
    </dgm:pt>
    <dgm:pt modelId="{44859FD5-13CF-4BCF-B2F5-326679A4634E}" type="pres">
      <dgm:prSet presAssocID="{7A234E8B-1966-4519-99BA-21C6EED1548A}" presName="bottomArc2" presStyleLbl="parChTrans1D1" presStyleIdx="7" presStyleCnt="12"/>
      <dgm:spPr/>
    </dgm:pt>
    <dgm:pt modelId="{3BA5BA67-383A-454B-9876-C44974B1EB3E}" type="pres">
      <dgm:prSet presAssocID="{7A234E8B-1966-4519-99BA-21C6EED1548A}" presName="topConnNode2" presStyleLbl="node3" presStyleIdx="0" presStyleCnt="0"/>
      <dgm:spPr/>
      <dgm:t>
        <a:bodyPr/>
        <a:lstStyle/>
        <a:p>
          <a:endParaRPr lang="en-US"/>
        </a:p>
      </dgm:t>
    </dgm:pt>
    <dgm:pt modelId="{54DE19CA-8B56-4169-93C7-3641F57B7915}" type="pres">
      <dgm:prSet presAssocID="{7A234E8B-1966-4519-99BA-21C6EED1548A}" presName="hierChild4" presStyleCnt="0"/>
      <dgm:spPr/>
    </dgm:pt>
    <dgm:pt modelId="{C229D71A-BAE7-4007-A6E5-716AF4BC45D5}" type="pres">
      <dgm:prSet presAssocID="{7A234E8B-1966-4519-99BA-21C6EED1548A}" presName="hierChild5" presStyleCnt="0"/>
      <dgm:spPr/>
    </dgm:pt>
    <dgm:pt modelId="{407A590D-AEB9-4F4F-9465-CA495C95E700}" type="pres">
      <dgm:prSet presAssocID="{BD33BC05-31EF-4DAD-A3E1-1A5068920D64}" presName="Name28" presStyleLbl="parChTrans1D3" presStyleIdx="1" presStyleCnt="2"/>
      <dgm:spPr/>
      <dgm:t>
        <a:bodyPr/>
        <a:lstStyle/>
        <a:p>
          <a:endParaRPr lang="en-US"/>
        </a:p>
      </dgm:t>
    </dgm:pt>
    <dgm:pt modelId="{04D9B61A-848A-4144-AA24-D0E12687E121}" type="pres">
      <dgm:prSet presAssocID="{34C6A197-7A23-48F5-B6B4-2E7E31E95F94}" presName="hierRoot2" presStyleCnt="0">
        <dgm:presLayoutVars>
          <dgm:hierBranch val="init"/>
        </dgm:presLayoutVars>
      </dgm:prSet>
      <dgm:spPr/>
    </dgm:pt>
    <dgm:pt modelId="{F91E802A-0154-4403-B8FA-ACA0EA44B6F1}" type="pres">
      <dgm:prSet presAssocID="{34C6A197-7A23-48F5-B6B4-2E7E31E95F94}" presName="rootComposite2" presStyleCnt="0"/>
      <dgm:spPr/>
    </dgm:pt>
    <dgm:pt modelId="{5E78B56C-D430-491D-A163-87E281C26AC7}" type="pres">
      <dgm:prSet presAssocID="{34C6A197-7A23-48F5-B6B4-2E7E31E95F94}" presName="rootText2" presStyleLbl="alignAcc1" presStyleIdx="0" presStyleCnt="0">
        <dgm:presLayoutVars>
          <dgm:chPref val="3"/>
        </dgm:presLayoutVars>
      </dgm:prSet>
      <dgm:spPr/>
      <dgm:t>
        <a:bodyPr/>
        <a:lstStyle/>
        <a:p>
          <a:endParaRPr lang="en-US"/>
        </a:p>
      </dgm:t>
    </dgm:pt>
    <dgm:pt modelId="{755CE41B-B1FB-437D-8E67-C5C13715E8B1}" type="pres">
      <dgm:prSet presAssocID="{34C6A197-7A23-48F5-B6B4-2E7E31E95F94}" presName="topArc2" presStyleLbl="parChTrans1D1" presStyleIdx="8" presStyleCnt="12"/>
      <dgm:spPr/>
    </dgm:pt>
    <dgm:pt modelId="{A148B2C9-C602-4040-BD98-E2DD70C1D140}" type="pres">
      <dgm:prSet presAssocID="{34C6A197-7A23-48F5-B6B4-2E7E31E95F94}" presName="bottomArc2" presStyleLbl="parChTrans1D1" presStyleIdx="9" presStyleCnt="12"/>
      <dgm:spPr/>
    </dgm:pt>
    <dgm:pt modelId="{14548B75-761B-424C-8ABC-41C30A182E34}" type="pres">
      <dgm:prSet presAssocID="{34C6A197-7A23-48F5-B6B4-2E7E31E95F94}" presName="topConnNode2" presStyleLbl="node3" presStyleIdx="0" presStyleCnt="0"/>
      <dgm:spPr/>
      <dgm:t>
        <a:bodyPr/>
        <a:lstStyle/>
        <a:p>
          <a:endParaRPr lang="en-US"/>
        </a:p>
      </dgm:t>
    </dgm:pt>
    <dgm:pt modelId="{682B55EA-8B26-4465-B66B-326861AF1984}" type="pres">
      <dgm:prSet presAssocID="{34C6A197-7A23-48F5-B6B4-2E7E31E95F94}" presName="hierChild4" presStyleCnt="0"/>
      <dgm:spPr/>
    </dgm:pt>
    <dgm:pt modelId="{F509B238-2754-4C86-B814-0CFCB71341C5}" type="pres">
      <dgm:prSet presAssocID="{34C6A197-7A23-48F5-B6B4-2E7E31E95F94}" presName="hierChild5" presStyleCnt="0"/>
      <dgm:spPr/>
    </dgm:pt>
    <dgm:pt modelId="{B33F1A98-9DD7-4897-ACB4-6B77C164E543}" type="pres">
      <dgm:prSet presAssocID="{A09B92DB-FDFC-41EF-8B91-EEFA29068BE6}" presName="hierChild5" presStyleCnt="0"/>
      <dgm:spPr/>
    </dgm:pt>
    <dgm:pt modelId="{F97BE14D-4654-47FA-8DFC-C38013917B15}" type="pres">
      <dgm:prSet presAssocID="{7383D0F7-CAFD-41D8-A440-BF5C4A09384B}" presName="Name28" presStyleLbl="parChTrans1D2" presStyleIdx="2" presStyleCnt="3"/>
      <dgm:spPr/>
      <dgm:t>
        <a:bodyPr/>
        <a:lstStyle/>
        <a:p>
          <a:endParaRPr lang="en-US"/>
        </a:p>
      </dgm:t>
    </dgm:pt>
    <dgm:pt modelId="{B358ADE5-EC4B-4C73-ADDE-18C75B3213CE}" type="pres">
      <dgm:prSet presAssocID="{065FDB50-F4C3-4258-B609-EBE6FC4491B4}" presName="hierRoot2" presStyleCnt="0">
        <dgm:presLayoutVars>
          <dgm:hierBranch val="init"/>
        </dgm:presLayoutVars>
      </dgm:prSet>
      <dgm:spPr/>
    </dgm:pt>
    <dgm:pt modelId="{5EF0DDE1-8EFE-4196-AB54-7088AC41B84E}" type="pres">
      <dgm:prSet presAssocID="{065FDB50-F4C3-4258-B609-EBE6FC4491B4}" presName="rootComposite2" presStyleCnt="0"/>
      <dgm:spPr/>
    </dgm:pt>
    <dgm:pt modelId="{964BBF33-10CD-4A39-8F9D-F7157B635E89}" type="pres">
      <dgm:prSet presAssocID="{065FDB50-F4C3-4258-B609-EBE6FC4491B4}" presName="rootText2" presStyleLbl="alignAcc1" presStyleIdx="0" presStyleCnt="0">
        <dgm:presLayoutVars>
          <dgm:chPref val="3"/>
        </dgm:presLayoutVars>
      </dgm:prSet>
      <dgm:spPr/>
      <dgm:t>
        <a:bodyPr/>
        <a:lstStyle/>
        <a:p>
          <a:endParaRPr lang="en-US"/>
        </a:p>
      </dgm:t>
    </dgm:pt>
    <dgm:pt modelId="{1E23021D-D687-47D3-A921-23B301F8DF83}" type="pres">
      <dgm:prSet presAssocID="{065FDB50-F4C3-4258-B609-EBE6FC4491B4}" presName="topArc2" presStyleLbl="parChTrans1D1" presStyleIdx="10" presStyleCnt="12"/>
      <dgm:spPr/>
    </dgm:pt>
    <dgm:pt modelId="{FEB714C9-1719-4516-94D0-B228170E463F}" type="pres">
      <dgm:prSet presAssocID="{065FDB50-F4C3-4258-B609-EBE6FC4491B4}" presName="bottomArc2" presStyleLbl="parChTrans1D1" presStyleIdx="11" presStyleCnt="12"/>
      <dgm:spPr/>
    </dgm:pt>
    <dgm:pt modelId="{1E07EF9A-79D6-4498-A769-35C35D58EE00}" type="pres">
      <dgm:prSet presAssocID="{065FDB50-F4C3-4258-B609-EBE6FC4491B4}" presName="topConnNode2" presStyleLbl="node2" presStyleIdx="0" presStyleCnt="0"/>
      <dgm:spPr/>
      <dgm:t>
        <a:bodyPr/>
        <a:lstStyle/>
        <a:p>
          <a:endParaRPr lang="en-US"/>
        </a:p>
      </dgm:t>
    </dgm:pt>
    <dgm:pt modelId="{DB9EB54C-5425-4614-A2B6-B3E852FB56B1}" type="pres">
      <dgm:prSet presAssocID="{065FDB50-F4C3-4258-B609-EBE6FC4491B4}" presName="hierChild4" presStyleCnt="0"/>
      <dgm:spPr/>
    </dgm:pt>
    <dgm:pt modelId="{59413646-6960-4844-8106-627B28D3B12F}" type="pres">
      <dgm:prSet presAssocID="{065FDB50-F4C3-4258-B609-EBE6FC4491B4}" presName="hierChild5" presStyleCnt="0"/>
      <dgm:spPr/>
    </dgm:pt>
    <dgm:pt modelId="{1A69A515-BCE7-419E-BCA6-CC1A6D684EDC}" type="pres">
      <dgm:prSet presAssocID="{9F295EA3-CA39-4B84-A049-76B0261F1E85}" presName="hierChild3" presStyleCnt="0"/>
      <dgm:spPr/>
    </dgm:pt>
  </dgm:ptLst>
  <dgm:cxnLst>
    <dgm:cxn modelId="{1ADF93FB-13DA-4789-A954-91804AB440F0}" srcId="{9F295EA3-CA39-4B84-A049-76B0261F1E85}" destId="{065FDB50-F4C3-4258-B609-EBE6FC4491B4}" srcOrd="2" destOrd="0" parTransId="{7383D0F7-CAFD-41D8-A440-BF5C4A09384B}" sibTransId="{A72D69CE-9FBF-4E9F-8A16-B208C194400C}"/>
    <dgm:cxn modelId="{9E291359-72F3-4015-A7AF-66943B11B2C4}" type="presOf" srcId="{7A234E8B-1966-4519-99BA-21C6EED1548A}" destId="{3BA5BA67-383A-454B-9876-C44974B1EB3E}" srcOrd="1" destOrd="0" presId="urn:microsoft.com/office/officeart/2008/layout/HalfCircleOrganizationChart"/>
    <dgm:cxn modelId="{FA0F1BA1-4783-4651-B2B0-45F64F84A661}" srcId="{9F295EA3-CA39-4B84-A049-76B0261F1E85}" destId="{2E876A48-EB7F-4151-8CE6-A72C47BCC52D}" srcOrd="0" destOrd="0" parTransId="{7BC9C0C2-2925-49C3-8A13-B815C7455B61}" sibTransId="{B8AE9D24-7B51-4C96-818D-E1C5E22AD704}"/>
    <dgm:cxn modelId="{2EB94F94-BA14-4D46-83B6-A7DD645A1B09}" type="presOf" srcId="{9F295EA3-CA39-4B84-A049-76B0261F1E85}" destId="{82C9E418-C333-4645-946A-B488BB582C6C}" srcOrd="1" destOrd="0" presId="urn:microsoft.com/office/officeart/2008/layout/HalfCircleOrganizationChart"/>
    <dgm:cxn modelId="{B2DA3CA5-6269-4567-A6BF-9C5D42700711}" srcId="{A09B92DB-FDFC-41EF-8B91-EEFA29068BE6}" destId="{34C6A197-7A23-48F5-B6B4-2E7E31E95F94}" srcOrd="1" destOrd="0" parTransId="{BD33BC05-31EF-4DAD-A3E1-1A5068920D64}" sibTransId="{FF67143B-DBC7-45B1-BCEF-60BFDDD4E921}"/>
    <dgm:cxn modelId="{71821F98-3386-468C-AAE6-F60D1572058D}" type="presOf" srcId="{34C6A197-7A23-48F5-B6B4-2E7E31E95F94}" destId="{5E78B56C-D430-491D-A163-87E281C26AC7}" srcOrd="0" destOrd="0" presId="urn:microsoft.com/office/officeart/2008/layout/HalfCircleOrganizationChart"/>
    <dgm:cxn modelId="{A8CEA374-B84E-498A-AA8C-33555D37D434}" type="presOf" srcId="{51B1B7FC-9E76-443A-B347-73F1637D496E}" destId="{C76B2D42-6AC4-49C6-B219-4E9BB78350A9}" srcOrd="0" destOrd="0" presId="urn:microsoft.com/office/officeart/2008/layout/HalfCircleOrganizationChart"/>
    <dgm:cxn modelId="{32290199-4E6A-48E1-B84B-922CA9FDFFBD}" type="presOf" srcId="{065FDB50-F4C3-4258-B609-EBE6FC4491B4}" destId="{1E07EF9A-79D6-4498-A769-35C35D58EE00}" srcOrd="1" destOrd="0" presId="urn:microsoft.com/office/officeart/2008/layout/HalfCircleOrganizationChart"/>
    <dgm:cxn modelId="{B4903321-DF1F-494C-98BC-50AB4F11AA3C}" type="presOf" srcId="{A09B92DB-FDFC-41EF-8B91-EEFA29068BE6}" destId="{3408CD3E-C92E-495C-8B26-ECD71C2038E1}" srcOrd="1" destOrd="0" presId="urn:microsoft.com/office/officeart/2008/layout/HalfCircleOrganizationChart"/>
    <dgm:cxn modelId="{E6B2C945-64C4-4E7F-AB61-4605C5C2B561}" type="presOf" srcId="{2E876A48-EB7F-4151-8CE6-A72C47BCC52D}" destId="{CA7E7C81-C721-41A8-856C-3CF28704E849}" srcOrd="0" destOrd="0" presId="urn:microsoft.com/office/officeart/2008/layout/HalfCircleOrganizationChart"/>
    <dgm:cxn modelId="{114A5375-2C36-43E9-8EEA-0F5725E1895F}" type="presOf" srcId="{7383D0F7-CAFD-41D8-A440-BF5C4A09384B}" destId="{F97BE14D-4654-47FA-8DFC-C38013917B15}" srcOrd="0" destOrd="0" presId="urn:microsoft.com/office/officeart/2008/layout/HalfCircleOrganizationChart"/>
    <dgm:cxn modelId="{35B9B7E1-5C08-444F-9062-0C81BD7D8454}" type="presOf" srcId="{065FDB50-F4C3-4258-B609-EBE6FC4491B4}" destId="{964BBF33-10CD-4A39-8F9D-F7157B635E89}" srcOrd="0" destOrd="0" presId="urn:microsoft.com/office/officeart/2008/layout/HalfCircleOrganizationChart"/>
    <dgm:cxn modelId="{33C68D0C-ED1D-4344-9516-16CE9B34BA63}" type="presOf" srcId="{422B40FB-56C0-4C8B-B5DA-992000DF264A}" destId="{ED5C4694-A78B-495E-989C-E9F02DB02E01}" srcOrd="0" destOrd="0" presId="urn:microsoft.com/office/officeart/2008/layout/HalfCircleOrganizationChart"/>
    <dgm:cxn modelId="{D7294306-21E6-4066-B279-BD958D916F02}" type="presOf" srcId="{BD33BC05-31EF-4DAD-A3E1-1A5068920D64}" destId="{407A590D-AEB9-4F4F-9465-CA495C95E700}" srcOrd="0" destOrd="0" presId="urn:microsoft.com/office/officeart/2008/layout/HalfCircleOrganizationChart"/>
    <dgm:cxn modelId="{70F3D137-D731-4EFA-A721-172BBA0F4719}" type="presOf" srcId="{A09B92DB-FDFC-41EF-8B91-EEFA29068BE6}" destId="{36674930-435F-4582-A3B1-377E34085B09}" srcOrd="0" destOrd="0" presId="urn:microsoft.com/office/officeart/2008/layout/HalfCircleOrganizationChart"/>
    <dgm:cxn modelId="{55351914-80CF-4069-9618-AFF246923B94}" type="presOf" srcId="{2F8E5D73-A9F0-4E40-B603-E0996897D0D2}" destId="{27428BCD-1D3A-4DEE-85F7-65B36CE35E45}" srcOrd="0" destOrd="0" presId="urn:microsoft.com/office/officeart/2008/layout/HalfCircleOrganizationChart"/>
    <dgm:cxn modelId="{7AB27F80-1548-4119-8129-A22137508B8C}" srcId="{A09B92DB-FDFC-41EF-8B91-EEFA29068BE6}" destId="{7A234E8B-1966-4519-99BA-21C6EED1548A}" srcOrd="0" destOrd="0" parTransId="{422B40FB-56C0-4C8B-B5DA-992000DF264A}" sibTransId="{7FC37F89-47B8-4451-962E-5AD76B39D5BC}"/>
    <dgm:cxn modelId="{CE0A67BF-4916-460A-991F-7B30E7CD3BE3}" type="presOf" srcId="{7A234E8B-1966-4519-99BA-21C6EED1548A}" destId="{7B1D6EED-407E-4B30-A4FD-BD8B2727EE7A}" srcOrd="0" destOrd="0" presId="urn:microsoft.com/office/officeart/2008/layout/HalfCircleOrganizationChart"/>
    <dgm:cxn modelId="{F06C8DF3-CDCA-4A29-B6AB-BC340B9A5F82}" type="presOf" srcId="{7BC9C0C2-2925-49C3-8A13-B815C7455B61}" destId="{696491E9-2513-45E2-961F-91DBDA2B4576}" srcOrd="0" destOrd="0" presId="urn:microsoft.com/office/officeart/2008/layout/HalfCircleOrganizationChart"/>
    <dgm:cxn modelId="{F03F2AD9-AC4F-4C4E-8D7B-F77AB143BC6F}" type="presOf" srcId="{9F295EA3-CA39-4B84-A049-76B0261F1E85}" destId="{0A0E7AA0-0ED3-4B51-B9FA-EE43A1E914C7}" srcOrd="0" destOrd="0" presId="urn:microsoft.com/office/officeart/2008/layout/HalfCircleOrganizationChart"/>
    <dgm:cxn modelId="{3D0DCB50-50D1-4D44-B697-F982695ECEF8}" type="presOf" srcId="{2E876A48-EB7F-4151-8CE6-A72C47BCC52D}" destId="{FF616404-1838-444A-B223-742854225E4D}" srcOrd="1" destOrd="0" presId="urn:microsoft.com/office/officeart/2008/layout/HalfCircleOrganizationChart"/>
    <dgm:cxn modelId="{2E4DD70E-29EE-49C9-B1E2-DC4EE69B37BA}" type="presOf" srcId="{34C6A197-7A23-48F5-B6B4-2E7E31E95F94}" destId="{14548B75-761B-424C-8ABC-41C30A182E34}" srcOrd="1" destOrd="0" presId="urn:microsoft.com/office/officeart/2008/layout/HalfCircleOrganizationChart"/>
    <dgm:cxn modelId="{49D29B01-8325-4F12-897A-BE603702293F}" srcId="{51B1B7FC-9E76-443A-B347-73F1637D496E}" destId="{9F295EA3-CA39-4B84-A049-76B0261F1E85}" srcOrd="0" destOrd="0" parTransId="{CF8C48ED-A471-43D9-88E8-707759725C92}" sibTransId="{2966CFDB-6FD4-4CB1-96DB-4A296B0A935F}"/>
    <dgm:cxn modelId="{3C6B2CDA-A82B-4672-A45A-68CB53AC8621}" srcId="{9F295EA3-CA39-4B84-A049-76B0261F1E85}" destId="{A09B92DB-FDFC-41EF-8B91-EEFA29068BE6}" srcOrd="1" destOrd="0" parTransId="{2F8E5D73-A9F0-4E40-B603-E0996897D0D2}" sibTransId="{88BBF978-4423-4636-AD2D-27F4B0189B4D}"/>
    <dgm:cxn modelId="{4BCE5B06-54AF-46E9-B146-102E78036796}" type="presParOf" srcId="{C76B2D42-6AC4-49C6-B219-4E9BB78350A9}" destId="{A84FD483-2111-460F-A0B5-64EA188CDEDF}" srcOrd="0" destOrd="0" presId="urn:microsoft.com/office/officeart/2008/layout/HalfCircleOrganizationChart"/>
    <dgm:cxn modelId="{980233AB-4948-44ED-B0A4-596F1BDDF095}" type="presParOf" srcId="{A84FD483-2111-460F-A0B5-64EA188CDEDF}" destId="{51C04A74-EBAA-4F40-AED2-262E05C2E04B}" srcOrd="0" destOrd="0" presId="urn:microsoft.com/office/officeart/2008/layout/HalfCircleOrganizationChart"/>
    <dgm:cxn modelId="{02178488-ED6F-48AA-BA77-FF9051C5EE75}" type="presParOf" srcId="{51C04A74-EBAA-4F40-AED2-262E05C2E04B}" destId="{0A0E7AA0-0ED3-4B51-B9FA-EE43A1E914C7}" srcOrd="0" destOrd="0" presId="urn:microsoft.com/office/officeart/2008/layout/HalfCircleOrganizationChart"/>
    <dgm:cxn modelId="{0E61B09C-5704-41BD-BFF5-3086F72740A6}" type="presParOf" srcId="{51C04A74-EBAA-4F40-AED2-262E05C2E04B}" destId="{58063B5C-C42D-4F0C-987C-C242232862B3}" srcOrd="1" destOrd="0" presId="urn:microsoft.com/office/officeart/2008/layout/HalfCircleOrganizationChart"/>
    <dgm:cxn modelId="{189C13A1-7FFF-44EB-8E9B-5328F5F43861}" type="presParOf" srcId="{51C04A74-EBAA-4F40-AED2-262E05C2E04B}" destId="{57459122-F7E2-4659-9C66-2AC88EAC40B3}" srcOrd="2" destOrd="0" presId="urn:microsoft.com/office/officeart/2008/layout/HalfCircleOrganizationChart"/>
    <dgm:cxn modelId="{BF1CB530-F6B1-4A79-B390-417BF87F7840}" type="presParOf" srcId="{51C04A74-EBAA-4F40-AED2-262E05C2E04B}" destId="{82C9E418-C333-4645-946A-B488BB582C6C}" srcOrd="3" destOrd="0" presId="urn:microsoft.com/office/officeart/2008/layout/HalfCircleOrganizationChart"/>
    <dgm:cxn modelId="{8214308E-012E-425F-8DC2-975EBE7EA856}" type="presParOf" srcId="{A84FD483-2111-460F-A0B5-64EA188CDEDF}" destId="{51B08F78-CAC7-4B7E-AD36-0B277701A309}" srcOrd="1" destOrd="0" presId="urn:microsoft.com/office/officeart/2008/layout/HalfCircleOrganizationChart"/>
    <dgm:cxn modelId="{BD4C5646-E3F1-4EF1-BC71-47DDA2491A03}" type="presParOf" srcId="{51B08F78-CAC7-4B7E-AD36-0B277701A309}" destId="{696491E9-2513-45E2-961F-91DBDA2B4576}" srcOrd="0" destOrd="0" presId="urn:microsoft.com/office/officeart/2008/layout/HalfCircleOrganizationChart"/>
    <dgm:cxn modelId="{9B31E9A2-7CAB-41AD-B6C8-D7F81C912764}" type="presParOf" srcId="{51B08F78-CAC7-4B7E-AD36-0B277701A309}" destId="{CBE90A94-CE16-4AE8-8763-748969FA6A53}" srcOrd="1" destOrd="0" presId="urn:microsoft.com/office/officeart/2008/layout/HalfCircleOrganizationChart"/>
    <dgm:cxn modelId="{69F9636E-0E74-482D-91A7-31623A9736EF}" type="presParOf" srcId="{CBE90A94-CE16-4AE8-8763-748969FA6A53}" destId="{BC326610-78E6-48C9-AA7B-8980DA7FAA47}" srcOrd="0" destOrd="0" presId="urn:microsoft.com/office/officeart/2008/layout/HalfCircleOrganizationChart"/>
    <dgm:cxn modelId="{88CA6082-1AD8-4D46-AD97-5FDDD1A40069}" type="presParOf" srcId="{BC326610-78E6-48C9-AA7B-8980DA7FAA47}" destId="{CA7E7C81-C721-41A8-856C-3CF28704E849}" srcOrd="0" destOrd="0" presId="urn:microsoft.com/office/officeart/2008/layout/HalfCircleOrganizationChart"/>
    <dgm:cxn modelId="{24DD77A0-FCDE-43FF-AB07-A951F18B3AB7}" type="presParOf" srcId="{BC326610-78E6-48C9-AA7B-8980DA7FAA47}" destId="{6B7AEB30-153A-493B-B167-B5613155D1F2}" srcOrd="1" destOrd="0" presId="urn:microsoft.com/office/officeart/2008/layout/HalfCircleOrganizationChart"/>
    <dgm:cxn modelId="{20DD7610-5EAC-410F-8113-EFC48F69E002}" type="presParOf" srcId="{BC326610-78E6-48C9-AA7B-8980DA7FAA47}" destId="{D4F079B5-3766-41C1-869F-C644086577B6}" srcOrd="2" destOrd="0" presId="urn:microsoft.com/office/officeart/2008/layout/HalfCircleOrganizationChart"/>
    <dgm:cxn modelId="{03AADBB9-DF8C-4732-86F4-20DD415433C2}" type="presParOf" srcId="{BC326610-78E6-48C9-AA7B-8980DA7FAA47}" destId="{FF616404-1838-444A-B223-742854225E4D}" srcOrd="3" destOrd="0" presId="urn:microsoft.com/office/officeart/2008/layout/HalfCircleOrganizationChart"/>
    <dgm:cxn modelId="{04F5FF37-0823-4FAE-8743-3F4D962B88BB}" type="presParOf" srcId="{CBE90A94-CE16-4AE8-8763-748969FA6A53}" destId="{3002A0C2-AD08-451A-BC6D-14E32AB6921B}" srcOrd="1" destOrd="0" presId="urn:microsoft.com/office/officeart/2008/layout/HalfCircleOrganizationChart"/>
    <dgm:cxn modelId="{76C7244A-DD14-4021-8626-C065451F0317}" type="presParOf" srcId="{CBE90A94-CE16-4AE8-8763-748969FA6A53}" destId="{F1457DF5-2921-412C-8134-A0B1091A68DF}" srcOrd="2" destOrd="0" presId="urn:microsoft.com/office/officeart/2008/layout/HalfCircleOrganizationChart"/>
    <dgm:cxn modelId="{5E1AD989-E125-4BEB-BB05-6C7FDB6002DC}" type="presParOf" srcId="{51B08F78-CAC7-4B7E-AD36-0B277701A309}" destId="{27428BCD-1D3A-4DEE-85F7-65B36CE35E45}" srcOrd="2" destOrd="0" presId="urn:microsoft.com/office/officeart/2008/layout/HalfCircleOrganizationChart"/>
    <dgm:cxn modelId="{FF822AFD-E382-4B5F-97A0-EB4CAA987BB9}" type="presParOf" srcId="{51B08F78-CAC7-4B7E-AD36-0B277701A309}" destId="{9C21765B-169E-4218-B471-AC9741C06B69}" srcOrd="3" destOrd="0" presId="urn:microsoft.com/office/officeart/2008/layout/HalfCircleOrganizationChart"/>
    <dgm:cxn modelId="{8F4140B9-5F4A-4E44-AA34-D3927D2CF64B}" type="presParOf" srcId="{9C21765B-169E-4218-B471-AC9741C06B69}" destId="{0C8F0F21-3F39-4C4E-BAE3-878C7021FBBB}" srcOrd="0" destOrd="0" presId="urn:microsoft.com/office/officeart/2008/layout/HalfCircleOrganizationChart"/>
    <dgm:cxn modelId="{05F307F7-7F87-4647-9419-E6FF755014F5}" type="presParOf" srcId="{0C8F0F21-3F39-4C4E-BAE3-878C7021FBBB}" destId="{36674930-435F-4582-A3B1-377E34085B09}" srcOrd="0" destOrd="0" presId="urn:microsoft.com/office/officeart/2008/layout/HalfCircleOrganizationChart"/>
    <dgm:cxn modelId="{3D0B81B1-8EC2-4AE7-8647-E3194DA8FC96}" type="presParOf" srcId="{0C8F0F21-3F39-4C4E-BAE3-878C7021FBBB}" destId="{DAF212B7-FD17-4416-981A-90582154D9D3}" srcOrd="1" destOrd="0" presId="urn:microsoft.com/office/officeart/2008/layout/HalfCircleOrganizationChart"/>
    <dgm:cxn modelId="{EA5374D0-B05B-40A7-9869-CF7EE48FFB38}" type="presParOf" srcId="{0C8F0F21-3F39-4C4E-BAE3-878C7021FBBB}" destId="{603E1F77-9594-480D-AE5C-5627CD34AC57}" srcOrd="2" destOrd="0" presId="urn:microsoft.com/office/officeart/2008/layout/HalfCircleOrganizationChart"/>
    <dgm:cxn modelId="{4851AD11-2078-4FBF-9366-9ED2E4AB54A4}" type="presParOf" srcId="{0C8F0F21-3F39-4C4E-BAE3-878C7021FBBB}" destId="{3408CD3E-C92E-495C-8B26-ECD71C2038E1}" srcOrd="3" destOrd="0" presId="urn:microsoft.com/office/officeart/2008/layout/HalfCircleOrganizationChart"/>
    <dgm:cxn modelId="{BAD3544F-8CD7-4C0F-820C-839AF1682C39}" type="presParOf" srcId="{9C21765B-169E-4218-B471-AC9741C06B69}" destId="{F4A4CAA4-0C75-4569-A3FA-30F9AD84FB3A}" srcOrd="1" destOrd="0" presId="urn:microsoft.com/office/officeart/2008/layout/HalfCircleOrganizationChart"/>
    <dgm:cxn modelId="{B0F25DB2-335F-412A-AA1C-B252074A8027}" type="presParOf" srcId="{F4A4CAA4-0C75-4569-A3FA-30F9AD84FB3A}" destId="{ED5C4694-A78B-495E-989C-E9F02DB02E01}" srcOrd="0" destOrd="0" presId="urn:microsoft.com/office/officeart/2008/layout/HalfCircleOrganizationChart"/>
    <dgm:cxn modelId="{3C54B079-C247-4252-BC7D-D513A2FBA78F}" type="presParOf" srcId="{F4A4CAA4-0C75-4569-A3FA-30F9AD84FB3A}" destId="{8019CB10-4D2B-4591-AFB6-94D5059D1731}" srcOrd="1" destOrd="0" presId="urn:microsoft.com/office/officeart/2008/layout/HalfCircleOrganizationChart"/>
    <dgm:cxn modelId="{17ACAA82-6BE7-47B8-B0CB-B2FEE5C99EF8}" type="presParOf" srcId="{8019CB10-4D2B-4591-AFB6-94D5059D1731}" destId="{2E700428-87E6-4DD7-B9D6-8CE23F55BB6D}" srcOrd="0" destOrd="0" presId="urn:microsoft.com/office/officeart/2008/layout/HalfCircleOrganizationChart"/>
    <dgm:cxn modelId="{285AB9F2-93CF-4FD2-8FF6-C58401B78F1B}" type="presParOf" srcId="{2E700428-87E6-4DD7-B9D6-8CE23F55BB6D}" destId="{7B1D6EED-407E-4B30-A4FD-BD8B2727EE7A}" srcOrd="0" destOrd="0" presId="urn:microsoft.com/office/officeart/2008/layout/HalfCircleOrganizationChart"/>
    <dgm:cxn modelId="{6A5C27B3-7880-4131-9EB7-9518C2F3E68E}" type="presParOf" srcId="{2E700428-87E6-4DD7-B9D6-8CE23F55BB6D}" destId="{99F64495-6F5B-47EF-821E-EA22C14C87C2}" srcOrd="1" destOrd="0" presId="urn:microsoft.com/office/officeart/2008/layout/HalfCircleOrganizationChart"/>
    <dgm:cxn modelId="{D1725E10-1AE1-4B12-A8AF-15F10E7ED256}" type="presParOf" srcId="{2E700428-87E6-4DD7-B9D6-8CE23F55BB6D}" destId="{44859FD5-13CF-4BCF-B2F5-326679A4634E}" srcOrd="2" destOrd="0" presId="urn:microsoft.com/office/officeart/2008/layout/HalfCircleOrganizationChart"/>
    <dgm:cxn modelId="{502CA823-1443-4684-B391-A39B165AA051}" type="presParOf" srcId="{2E700428-87E6-4DD7-B9D6-8CE23F55BB6D}" destId="{3BA5BA67-383A-454B-9876-C44974B1EB3E}" srcOrd="3" destOrd="0" presId="urn:microsoft.com/office/officeart/2008/layout/HalfCircleOrganizationChart"/>
    <dgm:cxn modelId="{E44E2197-EEC5-4738-A35A-47135EFEA4AD}" type="presParOf" srcId="{8019CB10-4D2B-4591-AFB6-94D5059D1731}" destId="{54DE19CA-8B56-4169-93C7-3641F57B7915}" srcOrd="1" destOrd="0" presId="urn:microsoft.com/office/officeart/2008/layout/HalfCircleOrganizationChart"/>
    <dgm:cxn modelId="{28DA1CE6-F9D5-453E-8A60-4B8B0DA106A3}" type="presParOf" srcId="{8019CB10-4D2B-4591-AFB6-94D5059D1731}" destId="{C229D71A-BAE7-4007-A6E5-716AF4BC45D5}" srcOrd="2" destOrd="0" presId="urn:microsoft.com/office/officeart/2008/layout/HalfCircleOrganizationChart"/>
    <dgm:cxn modelId="{51D027B6-66D5-4DED-8FE1-C410061676CF}" type="presParOf" srcId="{F4A4CAA4-0C75-4569-A3FA-30F9AD84FB3A}" destId="{407A590D-AEB9-4F4F-9465-CA495C95E700}" srcOrd="2" destOrd="0" presId="urn:microsoft.com/office/officeart/2008/layout/HalfCircleOrganizationChart"/>
    <dgm:cxn modelId="{A439A811-A0A5-420B-AD13-BD4FB6A88C3E}" type="presParOf" srcId="{F4A4CAA4-0C75-4569-A3FA-30F9AD84FB3A}" destId="{04D9B61A-848A-4144-AA24-D0E12687E121}" srcOrd="3" destOrd="0" presId="urn:microsoft.com/office/officeart/2008/layout/HalfCircleOrganizationChart"/>
    <dgm:cxn modelId="{C4821F3A-0DCC-4BF5-A59A-EC1E9436106A}" type="presParOf" srcId="{04D9B61A-848A-4144-AA24-D0E12687E121}" destId="{F91E802A-0154-4403-B8FA-ACA0EA44B6F1}" srcOrd="0" destOrd="0" presId="urn:microsoft.com/office/officeart/2008/layout/HalfCircleOrganizationChart"/>
    <dgm:cxn modelId="{CB193FB8-913F-473E-BEE5-57EC8FDFEA78}" type="presParOf" srcId="{F91E802A-0154-4403-B8FA-ACA0EA44B6F1}" destId="{5E78B56C-D430-491D-A163-87E281C26AC7}" srcOrd="0" destOrd="0" presId="urn:microsoft.com/office/officeart/2008/layout/HalfCircleOrganizationChart"/>
    <dgm:cxn modelId="{AE9C8EBB-E39B-493B-8292-0778B5D95CF7}" type="presParOf" srcId="{F91E802A-0154-4403-B8FA-ACA0EA44B6F1}" destId="{755CE41B-B1FB-437D-8E67-C5C13715E8B1}" srcOrd="1" destOrd="0" presId="urn:microsoft.com/office/officeart/2008/layout/HalfCircleOrganizationChart"/>
    <dgm:cxn modelId="{EFE15EE8-2497-4797-B3E1-324851F2E460}" type="presParOf" srcId="{F91E802A-0154-4403-B8FA-ACA0EA44B6F1}" destId="{A148B2C9-C602-4040-BD98-E2DD70C1D140}" srcOrd="2" destOrd="0" presId="urn:microsoft.com/office/officeart/2008/layout/HalfCircleOrganizationChart"/>
    <dgm:cxn modelId="{4FB81CE5-C380-45B5-8134-941DB7991A00}" type="presParOf" srcId="{F91E802A-0154-4403-B8FA-ACA0EA44B6F1}" destId="{14548B75-761B-424C-8ABC-41C30A182E34}" srcOrd="3" destOrd="0" presId="urn:microsoft.com/office/officeart/2008/layout/HalfCircleOrganizationChart"/>
    <dgm:cxn modelId="{93339C3E-D5E9-4A5B-A263-FB0248545633}" type="presParOf" srcId="{04D9B61A-848A-4144-AA24-D0E12687E121}" destId="{682B55EA-8B26-4465-B66B-326861AF1984}" srcOrd="1" destOrd="0" presId="urn:microsoft.com/office/officeart/2008/layout/HalfCircleOrganizationChart"/>
    <dgm:cxn modelId="{8AA7E694-FFEE-47C7-9C15-87E59C020B7B}" type="presParOf" srcId="{04D9B61A-848A-4144-AA24-D0E12687E121}" destId="{F509B238-2754-4C86-B814-0CFCB71341C5}" srcOrd="2" destOrd="0" presId="urn:microsoft.com/office/officeart/2008/layout/HalfCircleOrganizationChart"/>
    <dgm:cxn modelId="{4AE169CC-25CE-485D-A459-96A76851C439}" type="presParOf" srcId="{9C21765B-169E-4218-B471-AC9741C06B69}" destId="{B33F1A98-9DD7-4897-ACB4-6B77C164E543}" srcOrd="2" destOrd="0" presId="urn:microsoft.com/office/officeart/2008/layout/HalfCircleOrganizationChart"/>
    <dgm:cxn modelId="{42BE3174-0F6E-49F5-B5DE-B7109B696519}" type="presParOf" srcId="{51B08F78-CAC7-4B7E-AD36-0B277701A309}" destId="{F97BE14D-4654-47FA-8DFC-C38013917B15}" srcOrd="4" destOrd="0" presId="urn:microsoft.com/office/officeart/2008/layout/HalfCircleOrganizationChart"/>
    <dgm:cxn modelId="{7E4FC9E1-57AF-435D-A048-020030D51A2C}" type="presParOf" srcId="{51B08F78-CAC7-4B7E-AD36-0B277701A309}" destId="{B358ADE5-EC4B-4C73-ADDE-18C75B3213CE}" srcOrd="5" destOrd="0" presId="urn:microsoft.com/office/officeart/2008/layout/HalfCircleOrganizationChart"/>
    <dgm:cxn modelId="{8E73F388-66FD-4063-823F-EC249E3C07F9}" type="presParOf" srcId="{B358ADE5-EC4B-4C73-ADDE-18C75B3213CE}" destId="{5EF0DDE1-8EFE-4196-AB54-7088AC41B84E}" srcOrd="0" destOrd="0" presId="urn:microsoft.com/office/officeart/2008/layout/HalfCircleOrganizationChart"/>
    <dgm:cxn modelId="{46DD41D0-5279-45F6-A9DF-924C79FB2C47}" type="presParOf" srcId="{5EF0DDE1-8EFE-4196-AB54-7088AC41B84E}" destId="{964BBF33-10CD-4A39-8F9D-F7157B635E89}" srcOrd="0" destOrd="0" presId="urn:microsoft.com/office/officeart/2008/layout/HalfCircleOrganizationChart"/>
    <dgm:cxn modelId="{B05353C5-5B33-4DED-8949-482E00B50C00}" type="presParOf" srcId="{5EF0DDE1-8EFE-4196-AB54-7088AC41B84E}" destId="{1E23021D-D687-47D3-A921-23B301F8DF83}" srcOrd="1" destOrd="0" presId="urn:microsoft.com/office/officeart/2008/layout/HalfCircleOrganizationChart"/>
    <dgm:cxn modelId="{FEA0FF53-93CE-4F0E-8367-0B7C2C2924A2}" type="presParOf" srcId="{5EF0DDE1-8EFE-4196-AB54-7088AC41B84E}" destId="{FEB714C9-1719-4516-94D0-B228170E463F}" srcOrd="2" destOrd="0" presId="urn:microsoft.com/office/officeart/2008/layout/HalfCircleOrganizationChart"/>
    <dgm:cxn modelId="{FA8695FB-18EA-450D-99B4-C58F08966EAA}" type="presParOf" srcId="{5EF0DDE1-8EFE-4196-AB54-7088AC41B84E}" destId="{1E07EF9A-79D6-4498-A769-35C35D58EE00}" srcOrd="3" destOrd="0" presId="urn:microsoft.com/office/officeart/2008/layout/HalfCircleOrganizationChart"/>
    <dgm:cxn modelId="{EB3C1A63-56B2-479F-AE27-797E45AE887F}" type="presParOf" srcId="{B358ADE5-EC4B-4C73-ADDE-18C75B3213CE}" destId="{DB9EB54C-5425-4614-A2B6-B3E852FB56B1}" srcOrd="1" destOrd="0" presId="urn:microsoft.com/office/officeart/2008/layout/HalfCircleOrganizationChart"/>
    <dgm:cxn modelId="{7C2B1E78-3D5C-476A-9E52-3C8B776A1C51}" type="presParOf" srcId="{B358ADE5-EC4B-4C73-ADDE-18C75B3213CE}" destId="{59413646-6960-4844-8106-627B28D3B12F}" srcOrd="2" destOrd="0" presId="urn:microsoft.com/office/officeart/2008/layout/HalfCircleOrganizationChart"/>
    <dgm:cxn modelId="{34D3314D-866F-4B08-BBE9-DCA5F5BEEB80}" type="presParOf" srcId="{A84FD483-2111-460F-A0B5-64EA188CDEDF}" destId="{1A69A515-BCE7-419E-BCA6-CC1A6D684EDC}" srcOrd="2" destOrd="0" presId="urn:microsoft.com/office/officeart/2008/layout/HalfCircle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DE2FED-E91B-47C6-B64B-C7CAE8DFCADB}" type="doc">
      <dgm:prSet loTypeId="urn:microsoft.com/office/officeart/2008/layout/HalfCircleOrganizationChart" loCatId="hierarchy" qsTypeId="urn:microsoft.com/office/officeart/2005/8/quickstyle/simple1" qsCatId="simple" csTypeId="urn:microsoft.com/office/officeart/2005/8/colors/accent2_5" csCatId="accent2" phldr="1"/>
      <dgm:spPr/>
      <dgm:t>
        <a:bodyPr/>
        <a:lstStyle/>
        <a:p>
          <a:endParaRPr lang="en-IN"/>
        </a:p>
      </dgm:t>
    </dgm:pt>
    <dgm:pt modelId="{E02552C4-E56E-4E9B-B6A7-6AE184FE6357}">
      <dgm:prSet phldrT="[Text]"/>
      <dgm:spPr/>
      <dgm:t>
        <a:bodyPr/>
        <a:lstStyle/>
        <a:p>
          <a:r>
            <a:rPr lang="en-US" dirty="0"/>
            <a:t>Ethernet Evolution</a:t>
          </a:r>
          <a:endParaRPr lang="en-IN" dirty="0"/>
        </a:p>
      </dgm:t>
    </dgm:pt>
    <dgm:pt modelId="{AB9B9364-9CAA-4F3C-93F7-2FAA5F251906}" type="parTrans" cxnId="{7A338383-FCE7-4B41-8264-26A2EEEC86C7}">
      <dgm:prSet/>
      <dgm:spPr/>
      <dgm:t>
        <a:bodyPr/>
        <a:lstStyle/>
        <a:p>
          <a:endParaRPr lang="en-IN"/>
        </a:p>
      </dgm:t>
    </dgm:pt>
    <dgm:pt modelId="{155D31C6-CEFF-4C43-A01C-0BC0B378E8FB}" type="sibTrans" cxnId="{7A338383-FCE7-4B41-8264-26A2EEEC86C7}">
      <dgm:prSet/>
      <dgm:spPr/>
      <dgm:t>
        <a:bodyPr/>
        <a:lstStyle/>
        <a:p>
          <a:endParaRPr lang="en-IN"/>
        </a:p>
      </dgm:t>
    </dgm:pt>
    <dgm:pt modelId="{79C77F09-5172-4855-8AD9-AFEFD5CC989B}">
      <dgm:prSet phldrT="[Text]"/>
      <dgm:spPr/>
      <dgm:t>
        <a:bodyPr/>
        <a:lstStyle/>
        <a:p>
          <a:r>
            <a:rPr lang="en-US" dirty="0">
              <a:solidFill>
                <a:srgbClr val="025E04"/>
              </a:solidFill>
            </a:rPr>
            <a:t>Standard Ethernet</a:t>
          </a:r>
          <a:endParaRPr lang="en-IN" dirty="0">
            <a:solidFill>
              <a:srgbClr val="025E04"/>
            </a:solidFill>
          </a:endParaRPr>
        </a:p>
      </dgm:t>
    </dgm:pt>
    <dgm:pt modelId="{5622199D-148A-4A4B-A006-533A3818CB45}" type="parTrans" cxnId="{41E5F0A8-7248-4C3B-8643-7F039D04C500}">
      <dgm:prSet/>
      <dgm:spPr/>
      <dgm:t>
        <a:bodyPr/>
        <a:lstStyle/>
        <a:p>
          <a:endParaRPr lang="en-IN"/>
        </a:p>
      </dgm:t>
    </dgm:pt>
    <dgm:pt modelId="{DE386112-E1E7-4186-81D8-BEE5E1ECD383}" type="sibTrans" cxnId="{41E5F0A8-7248-4C3B-8643-7F039D04C500}">
      <dgm:prSet/>
      <dgm:spPr/>
      <dgm:t>
        <a:bodyPr/>
        <a:lstStyle/>
        <a:p>
          <a:endParaRPr lang="en-IN"/>
        </a:p>
      </dgm:t>
    </dgm:pt>
    <dgm:pt modelId="{88EF6849-662E-4E7C-9CAC-801E6D0A6337}">
      <dgm:prSet phldrT="[Text]"/>
      <dgm:spPr/>
      <dgm:t>
        <a:bodyPr/>
        <a:lstStyle/>
        <a:p>
          <a:r>
            <a:rPr lang="en-US" dirty="0">
              <a:solidFill>
                <a:srgbClr val="025E04"/>
              </a:solidFill>
            </a:rPr>
            <a:t>Fast Ethernet</a:t>
          </a:r>
          <a:endParaRPr lang="en-IN" dirty="0">
            <a:solidFill>
              <a:srgbClr val="025E04"/>
            </a:solidFill>
          </a:endParaRPr>
        </a:p>
      </dgm:t>
    </dgm:pt>
    <dgm:pt modelId="{E2DD6D31-E51B-495F-A7A4-40B8F8D514F4}" type="parTrans" cxnId="{06C5E8C4-5262-492F-9573-2B28CFBE6B93}">
      <dgm:prSet/>
      <dgm:spPr/>
      <dgm:t>
        <a:bodyPr/>
        <a:lstStyle/>
        <a:p>
          <a:endParaRPr lang="en-IN"/>
        </a:p>
      </dgm:t>
    </dgm:pt>
    <dgm:pt modelId="{08293346-600B-4CCE-8B7B-889115E48081}" type="sibTrans" cxnId="{06C5E8C4-5262-492F-9573-2B28CFBE6B93}">
      <dgm:prSet/>
      <dgm:spPr/>
      <dgm:t>
        <a:bodyPr/>
        <a:lstStyle/>
        <a:p>
          <a:endParaRPr lang="en-IN"/>
        </a:p>
      </dgm:t>
    </dgm:pt>
    <dgm:pt modelId="{11D3CDAB-8A94-4542-B9B3-F09B8CC844F6}">
      <dgm:prSet phldrT="[Text]"/>
      <dgm:spPr/>
      <dgm:t>
        <a:bodyPr/>
        <a:lstStyle/>
        <a:p>
          <a:r>
            <a:rPr lang="en-US" dirty="0">
              <a:solidFill>
                <a:srgbClr val="025E04"/>
              </a:solidFill>
            </a:rPr>
            <a:t>Gigabit Ethernet</a:t>
          </a:r>
          <a:endParaRPr lang="en-IN" dirty="0">
            <a:solidFill>
              <a:srgbClr val="025E04"/>
            </a:solidFill>
          </a:endParaRPr>
        </a:p>
      </dgm:t>
    </dgm:pt>
    <dgm:pt modelId="{DBAFCC82-1EA0-445B-ADD7-78369F90746E}" type="parTrans" cxnId="{1C43F515-EAF0-471D-8D3F-2AFE91703094}">
      <dgm:prSet/>
      <dgm:spPr/>
      <dgm:t>
        <a:bodyPr/>
        <a:lstStyle/>
        <a:p>
          <a:endParaRPr lang="en-IN"/>
        </a:p>
      </dgm:t>
    </dgm:pt>
    <dgm:pt modelId="{EB4A3264-012C-49B1-BFC8-BDE6010932F8}" type="sibTrans" cxnId="{1C43F515-EAF0-471D-8D3F-2AFE91703094}">
      <dgm:prSet/>
      <dgm:spPr/>
      <dgm:t>
        <a:bodyPr/>
        <a:lstStyle/>
        <a:p>
          <a:endParaRPr lang="en-IN"/>
        </a:p>
      </dgm:t>
    </dgm:pt>
    <dgm:pt modelId="{EC54B6D7-3F60-494A-8510-FC41F1797A0F}">
      <dgm:prSet phldrT="[Text]"/>
      <dgm:spPr/>
      <dgm:t>
        <a:bodyPr/>
        <a:lstStyle/>
        <a:p>
          <a:r>
            <a:rPr lang="en-US" dirty="0">
              <a:solidFill>
                <a:srgbClr val="025E04"/>
              </a:solidFill>
            </a:rPr>
            <a:t>Ten-Gigabit Ethernet</a:t>
          </a:r>
          <a:endParaRPr lang="en-IN" dirty="0">
            <a:solidFill>
              <a:srgbClr val="025E04"/>
            </a:solidFill>
          </a:endParaRPr>
        </a:p>
      </dgm:t>
    </dgm:pt>
    <dgm:pt modelId="{2D514929-FB0A-4848-B450-3AEFA680A78F}" type="parTrans" cxnId="{7FDD6184-8D82-4901-9B41-69C1351DDC21}">
      <dgm:prSet/>
      <dgm:spPr/>
      <dgm:t>
        <a:bodyPr/>
        <a:lstStyle/>
        <a:p>
          <a:endParaRPr lang="en-IN"/>
        </a:p>
      </dgm:t>
    </dgm:pt>
    <dgm:pt modelId="{AAAF77C1-9DDD-49BF-9D23-150CAD241F26}" type="sibTrans" cxnId="{7FDD6184-8D82-4901-9B41-69C1351DDC21}">
      <dgm:prSet/>
      <dgm:spPr/>
      <dgm:t>
        <a:bodyPr/>
        <a:lstStyle/>
        <a:p>
          <a:endParaRPr lang="en-IN"/>
        </a:p>
      </dgm:t>
    </dgm:pt>
    <dgm:pt modelId="{A6246A72-DA04-4D0E-95F3-4EBF1474CDDE}" type="pres">
      <dgm:prSet presAssocID="{08DE2FED-E91B-47C6-B64B-C7CAE8DFCADB}" presName="Name0" presStyleCnt="0">
        <dgm:presLayoutVars>
          <dgm:orgChart val="1"/>
          <dgm:chPref val="1"/>
          <dgm:dir/>
          <dgm:animOne val="branch"/>
          <dgm:animLvl val="lvl"/>
          <dgm:resizeHandles/>
        </dgm:presLayoutVars>
      </dgm:prSet>
      <dgm:spPr/>
      <dgm:t>
        <a:bodyPr/>
        <a:lstStyle/>
        <a:p>
          <a:endParaRPr lang="en-US"/>
        </a:p>
      </dgm:t>
    </dgm:pt>
    <dgm:pt modelId="{31E21B38-465A-479F-B4B7-4A885A49D9A1}" type="pres">
      <dgm:prSet presAssocID="{E02552C4-E56E-4E9B-B6A7-6AE184FE6357}" presName="hierRoot1" presStyleCnt="0">
        <dgm:presLayoutVars>
          <dgm:hierBranch val="init"/>
        </dgm:presLayoutVars>
      </dgm:prSet>
      <dgm:spPr/>
    </dgm:pt>
    <dgm:pt modelId="{590336CE-8DDD-4774-AEFB-382CC978095E}" type="pres">
      <dgm:prSet presAssocID="{E02552C4-E56E-4E9B-B6A7-6AE184FE6357}" presName="rootComposite1" presStyleCnt="0"/>
      <dgm:spPr/>
    </dgm:pt>
    <dgm:pt modelId="{D2524679-0652-48DE-86A5-7FFFFC461517}" type="pres">
      <dgm:prSet presAssocID="{E02552C4-E56E-4E9B-B6A7-6AE184FE6357}" presName="rootText1" presStyleLbl="alignAcc1" presStyleIdx="0" presStyleCnt="0">
        <dgm:presLayoutVars>
          <dgm:chPref val="3"/>
        </dgm:presLayoutVars>
      </dgm:prSet>
      <dgm:spPr/>
      <dgm:t>
        <a:bodyPr/>
        <a:lstStyle/>
        <a:p>
          <a:endParaRPr lang="en-US"/>
        </a:p>
      </dgm:t>
    </dgm:pt>
    <dgm:pt modelId="{5C9700D9-0577-4B77-B201-09585A5A6A41}" type="pres">
      <dgm:prSet presAssocID="{E02552C4-E56E-4E9B-B6A7-6AE184FE6357}" presName="topArc1" presStyleLbl="parChTrans1D1" presStyleIdx="0" presStyleCnt="10"/>
      <dgm:spPr/>
    </dgm:pt>
    <dgm:pt modelId="{DFCDE5C6-A726-4630-87AA-AEE9C5E16763}" type="pres">
      <dgm:prSet presAssocID="{E02552C4-E56E-4E9B-B6A7-6AE184FE6357}" presName="bottomArc1" presStyleLbl="parChTrans1D1" presStyleIdx="1" presStyleCnt="10"/>
      <dgm:spPr/>
    </dgm:pt>
    <dgm:pt modelId="{4264DC15-B8F5-474F-817D-C18BBD8ABBF8}" type="pres">
      <dgm:prSet presAssocID="{E02552C4-E56E-4E9B-B6A7-6AE184FE6357}" presName="topConnNode1" presStyleLbl="node1" presStyleIdx="0" presStyleCnt="0"/>
      <dgm:spPr/>
      <dgm:t>
        <a:bodyPr/>
        <a:lstStyle/>
        <a:p>
          <a:endParaRPr lang="en-US"/>
        </a:p>
      </dgm:t>
    </dgm:pt>
    <dgm:pt modelId="{8EC3174F-AE94-4456-8C04-BD20E12E4CF8}" type="pres">
      <dgm:prSet presAssocID="{E02552C4-E56E-4E9B-B6A7-6AE184FE6357}" presName="hierChild2" presStyleCnt="0"/>
      <dgm:spPr/>
    </dgm:pt>
    <dgm:pt modelId="{B8CFCDC6-A65C-45E1-97DE-AF5755120A6F}" type="pres">
      <dgm:prSet presAssocID="{5622199D-148A-4A4B-A006-533A3818CB45}" presName="Name28" presStyleLbl="parChTrans1D2" presStyleIdx="0" presStyleCnt="4"/>
      <dgm:spPr/>
      <dgm:t>
        <a:bodyPr/>
        <a:lstStyle/>
        <a:p>
          <a:endParaRPr lang="en-US"/>
        </a:p>
      </dgm:t>
    </dgm:pt>
    <dgm:pt modelId="{9B3B7190-2DDE-4EE6-AC89-0C2F491642FE}" type="pres">
      <dgm:prSet presAssocID="{79C77F09-5172-4855-8AD9-AFEFD5CC989B}" presName="hierRoot2" presStyleCnt="0">
        <dgm:presLayoutVars>
          <dgm:hierBranch val="init"/>
        </dgm:presLayoutVars>
      </dgm:prSet>
      <dgm:spPr/>
    </dgm:pt>
    <dgm:pt modelId="{5F311B5A-2D08-4437-BBCD-4BAA420F8205}" type="pres">
      <dgm:prSet presAssocID="{79C77F09-5172-4855-8AD9-AFEFD5CC989B}" presName="rootComposite2" presStyleCnt="0"/>
      <dgm:spPr/>
    </dgm:pt>
    <dgm:pt modelId="{BC6DA3D8-64A9-4891-89B5-A6012227FDF0}" type="pres">
      <dgm:prSet presAssocID="{79C77F09-5172-4855-8AD9-AFEFD5CC989B}" presName="rootText2" presStyleLbl="alignAcc1" presStyleIdx="0" presStyleCnt="0">
        <dgm:presLayoutVars>
          <dgm:chPref val="3"/>
        </dgm:presLayoutVars>
      </dgm:prSet>
      <dgm:spPr/>
      <dgm:t>
        <a:bodyPr/>
        <a:lstStyle/>
        <a:p>
          <a:endParaRPr lang="en-US"/>
        </a:p>
      </dgm:t>
    </dgm:pt>
    <dgm:pt modelId="{7891D2B0-2EE7-43C8-AEBE-CE54594397E5}" type="pres">
      <dgm:prSet presAssocID="{79C77F09-5172-4855-8AD9-AFEFD5CC989B}" presName="topArc2" presStyleLbl="parChTrans1D1" presStyleIdx="2" presStyleCnt="10"/>
      <dgm:spPr/>
    </dgm:pt>
    <dgm:pt modelId="{D472F754-75DC-4E63-8BBC-A763B61CF4FB}" type="pres">
      <dgm:prSet presAssocID="{79C77F09-5172-4855-8AD9-AFEFD5CC989B}" presName="bottomArc2" presStyleLbl="parChTrans1D1" presStyleIdx="3" presStyleCnt="10"/>
      <dgm:spPr/>
    </dgm:pt>
    <dgm:pt modelId="{2327DFE8-15B3-4A1A-BA33-274D37A31915}" type="pres">
      <dgm:prSet presAssocID="{79C77F09-5172-4855-8AD9-AFEFD5CC989B}" presName="topConnNode2" presStyleLbl="node2" presStyleIdx="0" presStyleCnt="0"/>
      <dgm:spPr/>
      <dgm:t>
        <a:bodyPr/>
        <a:lstStyle/>
        <a:p>
          <a:endParaRPr lang="en-US"/>
        </a:p>
      </dgm:t>
    </dgm:pt>
    <dgm:pt modelId="{1DAB781A-1B94-451C-B0A2-234EB9B20C90}" type="pres">
      <dgm:prSet presAssocID="{79C77F09-5172-4855-8AD9-AFEFD5CC989B}" presName="hierChild4" presStyleCnt="0"/>
      <dgm:spPr/>
    </dgm:pt>
    <dgm:pt modelId="{951E8C57-C3A6-4D79-ABB7-927437476662}" type="pres">
      <dgm:prSet presAssocID="{79C77F09-5172-4855-8AD9-AFEFD5CC989B}" presName="hierChild5" presStyleCnt="0"/>
      <dgm:spPr/>
    </dgm:pt>
    <dgm:pt modelId="{B320AF9D-349E-48D4-BD6A-09B3C8E78847}" type="pres">
      <dgm:prSet presAssocID="{E2DD6D31-E51B-495F-A7A4-40B8F8D514F4}" presName="Name28" presStyleLbl="parChTrans1D2" presStyleIdx="1" presStyleCnt="4"/>
      <dgm:spPr/>
      <dgm:t>
        <a:bodyPr/>
        <a:lstStyle/>
        <a:p>
          <a:endParaRPr lang="en-US"/>
        </a:p>
      </dgm:t>
    </dgm:pt>
    <dgm:pt modelId="{EE86DF59-0B08-4C26-BD87-5A7E51EC395C}" type="pres">
      <dgm:prSet presAssocID="{88EF6849-662E-4E7C-9CAC-801E6D0A6337}" presName="hierRoot2" presStyleCnt="0">
        <dgm:presLayoutVars>
          <dgm:hierBranch val="init"/>
        </dgm:presLayoutVars>
      </dgm:prSet>
      <dgm:spPr/>
    </dgm:pt>
    <dgm:pt modelId="{D441D41D-64A9-45B9-A3B0-6B870F78CFBC}" type="pres">
      <dgm:prSet presAssocID="{88EF6849-662E-4E7C-9CAC-801E6D0A6337}" presName="rootComposite2" presStyleCnt="0"/>
      <dgm:spPr/>
    </dgm:pt>
    <dgm:pt modelId="{07092F2F-C4C8-421E-83ED-6F8693F4D591}" type="pres">
      <dgm:prSet presAssocID="{88EF6849-662E-4E7C-9CAC-801E6D0A6337}" presName="rootText2" presStyleLbl="alignAcc1" presStyleIdx="0" presStyleCnt="0">
        <dgm:presLayoutVars>
          <dgm:chPref val="3"/>
        </dgm:presLayoutVars>
      </dgm:prSet>
      <dgm:spPr/>
      <dgm:t>
        <a:bodyPr/>
        <a:lstStyle/>
        <a:p>
          <a:endParaRPr lang="en-US"/>
        </a:p>
      </dgm:t>
    </dgm:pt>
    <dgm:pt modelId="{51E964C1-0E02-4D8B-8065-B3243759EC69}" type="pres">
      <dgm:prSet presAssocID="{88EF6849-662E-4E7C-9CAC-801E6D0A6337}" presName="topArc2" presStyleLbl="parChTrans1D1" presStyleIdx="4" presStyleCnt="10"/>
      <dgm:spPr/>
    </dgm:pt>
    <dgm:pt modelId="{4EFF37A9-53A1-4B70-A2CB-DFDFAD5CA740}" type="pres">
      <dgm:prSet presAssocID="{88EF6849-662E-4E7C-9CAC-801E6D0A6337}" presName="bottomArc2" presStyleLbl="parChTrans1D1" presStyleIdx="5" presStyleCnt="10"/>
      <dgm:spPr/>
    </dgm:pt>
    <dgm:pt modelId="{C366491A-81F5-4C25-AB28-DA5CDEDFF100}" type="pres">
      <dgm:prSet presAssocID="{88EF6849-662E-4E7C-9CAC-801E6D0A6337}" presName="topConnNode2" presStyleLbl="node2" presStyleIdx="0" presStyleCnt="0"/>
      <dgm:spPr/>
      <dgm:t>
        <a:bodyPr/>
        <a:lstStyle/>
        <a:p>
          <a:endParaRPr lang="en-US"/>
        </a:p>
      </dgm:t>
    </dgm:pt>
    <dgm:pt modelId="{0D903185-32C9-4AB7-9D93-DD17D8C4A408}" type="pres">
      <dgm:prSet presAssocID="{88EF6849-662E-4E7C-9CAC-801E6D0A6337}" presName="hierChild4" presStyleCnt="0"/>
      <dgm:spPr/>
    </dgm:pt>
    <dgm:pt modelId="{483002C0-852D-462F-9C8A-8708779FC614}" type="pres">
      <dgm:prSet presAssocID="{88EF6849-662E-4E7C-9CAC-801E6D0A6337}" presName="hierChild5" presStyleCnt="0"/>
      <dgm:spPr/>
    </dgm:pt>
    <dgm:pt modelId="{0A0188EA-4F75-411B-A3AA-7C1B3D212677}" type="pres">
      <dgm:prSet presAssocID="{DBAFCC82-1EA0-445B-ADD7-78369F90746E}" presName="Name28" presStyleLbl="parChTrans1D2" presStyleIdx="2" presStyleCnt="4"/>
      <dgm:spPr/>
      <dgm:t>
        <a:bodyPr/>
        <a:lstStyle/>
        <a:p>
          <a:endParaRPr lang="en-US"/>
        </a:p>
      </dgm:t>
    </dgm:pt>
    <dgm:pt modelId="{190DC758-3D21-4FC6-B59C-409D47E571E4}" type="pres">
      <dgm:prSet presAssocID="{11D3CDAB-8A94-4542-B9B3-F09B8CC844F6}" presName="hierRoot2" presStyleCnt="0">
        <dgm:presLayoutVars>
          <dgm:hierBranch val="init"/>
        </dgm:presLayoutVars>
      </dgm:prSet>
      <dgm:spPr/>
    </dgm:pt>
    <dgm:pt modelId="{3AA4693F-007D-4A26-A5B5-1E5AADE46FE3}" type="pres">
      <dgm:prSet presAssocID="{11D3CDAB-8A94-4542-B9B3-F09B8CC844F6}" presName="rootComposite2" presStyleCnt="0"/>
      <dgm:spPr/>
    </dgm:pt>
    <dgm:pt modelId="{89613377-2E91-4AA4-9D69-35B6AACBA171}" type="pres">
      <dgm:prSet presAssocID="{11D3CDAB-8A94-4542-B9B3-F09B8CC844F6}" presName="rootText2" presStyleLbl="alignAcc1" presStyleIdx="0" presStyleCnt="0">
        <dgm:presLayoutVars>
          <dgm:chPref val="3"/>
        </dgm:presLayoutVars>
      </dgm:prSet>
      <dgm:spPr/>
      <dgm:t>
        <a:bodyPr/>
        <a:lstStyle/>
        <a:p>
          <a:endParaRPr lang="en-US"/>
        </a:p>
      </dgm:t>
    </dgm:pt>
    <dgm:pt modelId="{2830B2BD-869A-467F-A099-9D3635545AAD}" type="pres">
      <dgm:prSet presAssocID="{11D3CDAB-8A94-4542-B9B3-F09B8CC844F6}" presName="topArc2" presStyleLbl="parChTrans1D1" presStyleIdx="6" presStyleCnt="10"/>
      <dgm:spPr/>
    </dgm:pt>
    <dgm:pt modelId="{196B624D-2E21-4E3B-8F30-F3FC90FE60AF}" type="pres">
      <dgm:prSet presAssocID="{11D3CDAB-8A94-4542-B9B3-F09B8CC844F6}" presName="bottomArc2" presStyleLbl="parChTrans1D1" presStyleIdx="7" presStyleCnt="10"/>
      <dgm:spPr/>
    </dgm:pt>
    <dgm:pt modelId="{A0337469-45AF-4C77-B636-1404FF9F2303}" type="pres">
      <dgm:prSet presAssocID="{11D3CDAB-8A94-4542-B9B3-F09B8CC844F6}" presName="topConnNode2" presStyleLbl="node2" presStyleIdx="0" presStyleCnt="0"/>
      <dgm:spPr/>
      <dgm:t>
        <a:bodyPr/>
        <a:lstStyle/>
        <a:p>
          <a:endParaRPr lang="en-US"/>
        </a:p>
      </dgm:t>
    </dgm:pt>
    <dgm:pt modelId="{0A1B78E5-0210-48E9-A699-1FD7C6C07968}" type="pres">
      <dgm:prSet presAssocID="{11D3CDAB-8A94-4542-B9B3-F09B8CC844F6}" presName="hierChild4" presStyleCnt="0"/>
      <dgm:spPr/>
    </dgm:pt>
    <dgm:pt modelId="{7BD60F8F-29F8-4C5D-A51F-406B02ABEEC7}" type="pres">
      <dgm:prSet presAssocID="{11D3CDAB-8A94-4542-B9B3-F09B8CC844F6}" presName="hierChild5" presStyleCnt="0"/>
      <dgm:spPr/>
    </dgm:pt>
    <dgm:pt modelId="{DF999A31-74F7-493D-99A5-7D85F7D45BA3}" type="pres">
      <dgm:prSet presAssocID="{2D514929-FB0A-4848-B450-3AEFA680A78F}" presName="Name28" presStyleLbl="parChTrans1D2" presStyleIdx="3" presStyleCnt="4"/>
      <dgm:spPr/>
      <dgm:t>
        <a:bodyPr/>
        <a:lstStyle/>
        <a:p>
          <a:endParaRPr lang="en-US"/>
        </a:p>
      </dgm:t>
    </dgm:pt>
    <dgm:pt modelId="{298A49D5-8A31-46BF-98B7-8E332B354F21}" type="pres">
      <dgm:prSet presAssocID="{EC54B6D7-3F60-494A-8510-FC41F1797A0F}" presName="hierRoot2" presStyleCnt="0">
        <dgm:presLayoutVars>
          <dgm:hierBranch val="init"/>
        </dgm:presLayoutVars>
      </dgm:prSet>
      <dgm:spPr/>
    </dgm:pt>
    <dgm:pt modelId="{57403F4E-2995-4559-9C2A-8F7B8E83F05D}" type="pres">
      <dgm:prSet presAssocID="{EC54B6D7-3F60-494A-8510-FC41F1797A0F}" presName="rootComposite2" presStyleCnt="0"/>
      <dgm:spPr/>
    </dgm:pt>
    <dgm:pt modelId="{CC960AF1-A4D2-4027-B035-77A38A5F031B}" type="pres">
      <dgm:prSet presAssocID="{EC54B6D7-3F60-494A-8510-FC41F1797A0F}" presName="rootText2" presStyleLbl="alignAcc1" presStyleIdx="0" presStyleCnt="0">
        <dgm:presLayoutVars>
          <dgm:chPref val="3"/>
        </dgm:presLayoutVars>
      </dgm:prSet>
      <dgm:spPr/>
      <dgm:t>
        <a:bodyPr/>
        <a:lstStyle/>
        <a:p>
          <a:endParaRPr lang="en-US"/>
        </a:p>
      </dgm:t>
    </dgm:pt>
    <dgm:pt modelId="{80719FE8-6BDA-4101-AF88-E17210E9F710}" type="pres">
      <dgm:prSet presAssocID="{EC54B6D7-3F60-494A-8510-FC41F1797A0F}" presName="topArc2" presStyleLbl="parChTrans1D1" presStyleIdx="8" presStyleCnt="10"/>
      <dgm:spPr/>
    </dgm:pt>
    <dgm:pt modelId="{B018F3A6-3CFA-4555-9CD1-D0C0BA17046F}" type="pres">
      <dgm:prSet presAssocID="{EC54B6D7-3F60-494A-8510-FC41F1797A0F}" presName="bottomArc2" presStyleLbl="parChTrans1D1" presStyleIdx="9" presStyleCnt="10"/>
      <dgm:spPr/>
    </dgm:pt>
    <dgm:pt modelId="{6D641205-1135-4484-B4CF-1E6BBE058030}" type="pres">
      <dgm:prSet presAssocID="{EC54B6D7-3F60-494A-8510-FC41F1797A0F}" presName="topConnNode2" presStyleLbl="node2" presStyleIdx="0" presStyleCnt="0"/>
      <dgm:spPr/>
      <dgm:t>
        <a:bodyPr/>
        <a:lstStyle/>
        <a:p>
          <a:endParaRPr lang="en-US"/>
        </a:p>
      </dgm:t>
    </dgm:pt>
    <dgm:pt modelId="{B96D1302-E0AE-4B52-ACE4-1385161C7DA4}" type="pres">
      <dgm:prSet presAssocID="{EC54B6D7-3F60-494A-8510-FC41F1797A0F}" presName="hierChild4" presStyleCnt="0"/>
      <dgm:spPr/>
    </dgm:pt>
    <dgm:pt modelId="{AEC26ABC-6C9B-4FDC-8E67-473FBC71134F}" type="pres">
      <dgm:prSet presAssocID="{EC54B6D7-3F60-494A-8510-FC41F1797A0F}" presName="hierChild5" presStyleCnt="0"/>
      <dgm:spPr/>
    </dgm:pt>
    <dgm:pt modelId="{8FAB6C32-726F-469F-B3F2-991F0250A1CE}" type="pres">
      <dgm:prSet presAssocID="{E02552C4-E56E-4E9B-B6A7-6AE184FE6357}" presName="hierChild3" presStyleCnt="0"/>
      <dgm:spPr/>
    </dgm:pt>
  </dgm:ptLst>
  <dgm:cxnLst>
    <dgm:cxn modelId="{7A338383-FCE7-4B41-8264-26A2EEEC86C7}" srcId="{08DE2FED-E91B-47C6-B64B-C7CAE8DFCADB}" destId="{E02552C4-E56E-4E9B-B6A7-6AE184FE6357}" srcOrd="0" destOrd="0" parTransId="{AB9B9364-9CAA-4F3C-93F7-2FAA5F251906}" sibTransId="{155D31C6-CEFF-4C43-A01C-0BC0B378E8FB}"/>
    <dgm:cxn modelId="{57D72AF4-BD97-4AF3-8778-BCE6E3829EBC}" type="presOf" srcId="{79C77F09-5172-4855-8AD9-AFEFD5CC989B}" destId="{2327DFE8-15B3-4A1A-BA33-274D37A31915}" srcOrd="1" destOrd="0" presId="urn:microsoft.com/office/officeart/2008/layout/HalfCircleOrganizationChart"/>
    <dgm:cxn modelId="{E5FE0E43-E9DC-4A86-9D09-C617EAEFD013}" type="presOf" srcId="{11D3CDAB-8A94-4542-B9B3-F09B8CC844F6}" destId="{89613377-2E91-4AA4-9D69-35B6AACBA171}" srcOrd="0" destOrd="0" presId="urn:microsoft.com/office/officeart/2008/layout/HalfCircleOrganizationChart"/>
    <dgm:cxn modelId="{5188BABE-8F1B-4C4E-B9C6-8F54C6DDFDEC}" type="presOf" srcId="{2D514929-FB0A-4848-B450-3AEFA680A78F}" destId="{DF999A31-74F7-493D-99A5-7D85F7D45BA3}" srcOrd="0" destOrd="0" presId="urn:microsoft.com/office/officeart/2008/layout/HalfCircleOrganizationChart"/>
    <dgm:cxn modelId="{F7E12F6D-2F1F-4F10-8372-52B7B006FCE1}" type="presOf" srcId="{EC54B6D7-3F60-494A-8510-FC41F1797A0F}" destId="{6D641205-1135-4484-B4CF-1E6BBE058030}" srcOrd="1" destOrd="0" presId="urn:microsoft.com/office/officeart/2008/layout/HalfCircleOrganizationChart"/>
    <dgm:cxn modelId="{1C43F515-EAF0-471D-8D3F-2AFE91703094}" srcId="{E02552C4-E56E-4E9B-B6A7-6AE184FE6357}" destId="{11D3CDAB-8A94-4542-B9B3-F09B8CC844F6}" srcOrd="2" destOrd="0" parTransId="{DBAFCC82-1EA0-445B-ADD7-78369F90746E}" sibTransId="{EB4A3264-012C-49B1-BFC8-BDE6010932F8}"/>
    <dgm:cxn modelId="{5A0DF6A7-EFC3-47CC-9161-0490DDFDD08E}" type="presOf" srcId="{E2DD6D31-E51B-495F-A7A4-40B8F8D514F4}" destId="{B320AF9D-349E-48D4-BD6A-09B3C8E78847}" srcOrd="0" destOrd="0" presId="urn:microsoft.com/office/officeart/2008/layout/HalfCircleOrganizationChart"/>
    <dgm:cxn modelId="{B6C1842F-ACC9-42C9-9A2A-C0B800248CF1}" type="presOf" srcId="{11D3CDAB-8A94-4542-B9B3-F09B8CC844F6}" destId="{A0337469-45AF-4C77-B636-1404FF9F2303}" srcOrd="1" destOrd="0" presId="urn:microsoft.com/office/officeart/2008/layout/HalfCircleOrganizationChart"/>
    <dgm:cxn modelId="{69DD490C-FA69-4021-B3D3-52EAA2BFA772}" type="presOf" srcId="{08DE2FED-E91B-47C6-B64B-C7CAE8DFCADB}" destId="{A6246A72-DA04-4D0E-95F3-4EBF1474CDDE}" srcOrd="0" destOrd="0" presId="urn:microsoft.com/office/officeart/2008/layout/HalfCircleOrganizationChart"/>
    <dgm:cxn modelId="{06C5E8C4-5262-492F-9573-2B28CFBE6B93}" srcId="{E02552C4-E56E-4E9B-B6A7-6AE184FE6357}" destId="{88EF6849-662E-4E7C-9CAC-801E6D0A6337}" srcOrd="1" destOrd="0" parTransId="{E2DD6D31-E51B-495F-A7A4-40B8F8D514F4}" sibTransId="{08293346-600B-4CCE-8B7B-889115E48081}"/>
    <dgm:cxn modelId="{41E5F0A8-7248-4C3B-8643-7F039D04C500}" srcId="{E02552C4-E56E-4E9B-B6A7-6AE184FE6357}" destId="{79C77F09-5172-4855-8AD9-AFEFD5CC989B}" srcOrd="0" destOrd="0" parTransId="{5622199D-148A-4A4B-A006-533A3818CB45}" sibTransId="{DE386112-E1E7-4186-81D8-BEE5E1ECD383}"/>
    <dgm:cxn modelId="{41484EDF-8634-4C07-A8FC-09639FD3091E}" type="presOf" srcId="{DBAFCC82-1EA0-445B-ADD7-78369F90746E}" destId="{0A0188EA-4F75-411B-A3AA-7C1B3D212677}" srcOrd="0" destOrd="0" presId="urn:microsoft.com/office/officeart/2008/layout/HalfCircleOrganizationChart"/>
    <dgm:cxn modelId="{37FC785D-6C79-4CE4-8201-FB1FAB3281D8}" type="presOf" srcId="{88EF6849-662E-4E7C-9CAC-801E6D0A6337}" destId="{07092F2F-C4C8-421E-83ED-6F8693F4D591}" srcOrd="0" destOrd="0" presId="urn:microsoft.com/office/officeart/2008/layout/HalfCircleOrganizationChart"/>
    <dgm:cxn modelId="{EA4420E1-F755-4D0D-AFCF-8A2412CBA005}" type="presOf" srcId="{79C77F09-5172-4855-8AD9-AFEFD5CC989B}" destId="{BC6DA3D8-64A9-4891-89B5-A6012227FDF0}" srcOrd="0" destOrd="0" presId="urn:microsoft.com/office/officeart/2008/layout/HalfCircleOrganizationChart"/>
    <dgm:cxn modelId="{360B6802-8F00-4638-865E-E98B0C725731}" type="presOf" srcId="{EC54B6D7-3F60-494A-8510-FC41F1797A0F}" destId="{CC960AF1-A4D2-4027-B035-77A38A5F031B}" srcOrd="0" destOrd="0" presId="urn:microsoft.com/office/officeart/2008/layout/HalfCircleOrganizationChart"/>
    <dgm:cxn modelId="{6589DB32-5258-4194-9D93-57C4BC2FD1B5}" type="presOf" srcId="{E02552C4-E56E-4E9B-B6A7-6AE184FE6357}" destId="{4264DC15-B8F5-474F-817D-C18BBD8ABBF8}" srcOrd="1" destOrd="0" presId="urn:microsoft.com/office/officeart/2008/layout/HalfCircleOrganizationChart"/>
    <dgm:cxn modelId="{8C52BDA7-B352-44C3-9B93-FCA9DE04B8EA}" type="presOf" srcId="{5622199D-148A-4A4B-A006-533A3818CB45}" destId="{B8CFCDC6-A65C-45E1-97DE-AF5755120A6F}" srcOrd="0" destOrd="0" presId="urn:microsoft.com/office/officeart/2008/layout/HalfCircleOrganizationChart"/>
    <dgm:cxn modelId="{7FDD6184-8D82-4901-9B41-69C1351DDC21}" srcId="{E02552C4-E56E-4E9B-B6A7-6AE184FE6357}" destId="{EC54B6D7-3F60-494A-8510-FC41F1797A0F}" srcOrd="3" destOrd="0" parTransId="{2D514929-FB0A-4848-B450-3AEFA680A78F}" sibTransId="{AAAF77C1-9DDD-49BF-9D23-150CAD241F26}"/>
    <dgm:cxn modelId="{8F1317E7-9F6A-41F7-9464-961C1CB140B0}" type="presOf" srcId="{88EF6849-662E-4E7C-9CAC-801E6D0A6337}" destId="{C366491A-81F5-4C25-AB28-DA5CDEDFF100}" srcOrd="1" destOrd="0" presId="urn:microsoft.com/office/officeart/2008/layout/HalfCircleOrganizationChart"/>
    <dgm:cxn modelId="{C1D77868-8BD0-472F-BD1F-935301735E65}" type="presOf" srcId="{E02552C4-E56E-4E9B-B6A7-6AE184FE6357}" destId="{D2524679-0652-48DE-86A5-7FFFFC461517}" srcOrd="0" destOrd="0" presId="urn:microsoft.com/office/officeart/2008/layout/HalfCircleOrganizationChart"/>
    <dgm:cxn modelId="{EC1F35E6-7A4D-4432-BED6-AD84806507EC}" type="presParOf" srcId="{A6246A72-DA04-4D0E-95F3-4EBF1474CDDE}" destId="{31E21B38-465A-479F-B4B7-4A885A49D9A1}" srcOrd="0" destOrd="0" presId="urn:microsoft.com/office/officeart/2008/layout/HalfCircleOrganizationChart"/>
    <dgm:cxn modelId="{862C4838-5C2B-4688-A71E-EDD60C64DEA9}" type="presParOf" srcId="{31E21B38-465A-479F-B4B7-4A885A49D9A1}" destId="{590336CE-8DDD-4774-AEFB-382CC978095E}" srcOrd="0" destOrd="0" presId="urn:microsoft.com/office/officeart/2008/layout/HalfCircleOrganizationChart"/>
    <dgm:cxn modelId="{A5E1EE1B-9C7C-4851-BF11-06372DB1D2DC}" type="presParOf" srcId="{590336CE-8DDD-4774-AEFB-382CC978095E}" destId="{D2524679-0652-48DE-86A5-7FFFFC461517}" srcOrd="0" destOrd="0" presId="urn:microsoft.com/office/officeart/2008/layout/HalfCircleOrganizationChart"/>
    <dgm:cxn modelId="{A69A5CA7-9499-4F73-BB51-9A80986F756F}" type="presParOf" srcId="{590336CE-8DDD-4774-AEFB-382CC978095E}" destId="{5C9700D9-0577-4B77-B201-09585A5A6A41}" srcOrd="1" destOrd="0" presId="urn:microsoft.com/office/officeart/2008/layout/HalfCircleOrganizationChart"/>
    <dgm:cxn modelId="{9D078978-B6E2-4929-9985-B09F9D220C7D}" type="presParOf" srcId="{590336CE-8DDD-4774-AEFB-382CC978095E}" destId="{DFCDE5C6-A726-4630-87AA-AEE9C5E16763}" srcOrd="2" destOrd="0" presId="urn:microsoft.com/office/officeart/2008/layout/HalfCircleOrganizationChart"/>
    <dgm:cxn modelId="{48F96890-0C91-421D-AC36-C9A7E8CF6C4D}" type="presParOf" srcId="{590336CE-8DDD-4774-AEFB-382CC978095E}" destId="{4264DC15-B8F5-474F-817D-C18BBD8ABBF8}" srcOrd="3" destOrd="0" presId="urn:microsoft.com/office/officeart/2008/layout/HalfCircleOrganizationChart"/>
    <dgm:cxn modelId="{8A25596E-157A-41CB-B81D-670B6A54B9DA}" type="presParOf" srcId="{31E21B38-465A-479F-B4B7-4A885A49D9A1}" destId="{8EC3174F-AE94-4456-8C04-BD20E12E4CF8}" srcOrd="1" destOrd="0" presId="urn:microsoft.com/office/officeart/2008/layout/HalfCircleOrganizationChart"/>
    <dgm:cxn modelId="{178AD370-1A42-4ED6-8EEB-F37358673DFE}" type="presParOf" srcId="{8EC3174F-AE94-4456-8C04-BD20E12E4CF8}" destId="{B8CFCDC6-A65C-45E1-97DE-AF5755120A6F}" srcOrd="0" destOrd="0" presId="urn:microsoft.com/office/officeart/2008/layout/HalfCircleOrganizationChart"/>
    <dgm:cxn modelId="{24067F40-A6FF-44B9-A186-687CE0F1A0BD}" type="presParOf" srcId="{8EC3174F-AE94-4456-8C04-BD20E12E4CF8}" destId="{9B3B7190-2DDE-4EE6-AC89-0C2F491642FE}" srcOrd="1" destOrd="0" presId="urn:microsoft.com/office/officeart/2008/layout/HalfCircleOrganizationChart"/>
    <dgm:cxn modelId="{94C2625C-E4F5-450B-BA6C-9E152ACEDFF1}" type="presParOf" srcId="{9B3B7190-2DDE-4EE6-AC89-0C2F491642FE}" destId="{5F311B5A-2D08-4437-BBCD-4BAA420F8205}" srcOrd="0" destOrd="0" presId="urn:microsoft.com/office/officeart/2008/layout/HalfCircleOrganizationChart"/>
    <dgm:cxn modelId="{9037DF03-C5F2-4FAA-8D90-ADD6A3D5BD0B}" type="presParOf" srcId="{5F311B5A-2D08-4437-BBCD-4BAA420F8205}" destId="{BC6DA3D8-64A9-4891-89B5-A6012227FDF0}" srcOrd="0" destOrd="0" presId="urn:microsoft.com/office/officeart/2008/layout/HalfCircleOrganizationChart"/>
    <dgm:cxn modelId="{B07059FB-0838-4619-BB4F-717F0F9BDCCF}" type="presParOf" srcId="{5F311B5A-2D08-4437-BBCD-4BAA420F8205}" destId="{7891D2B0-2EE7-43C8-AEBE-CE54594397E5}" srcOrd="1" destOrd="0" presId="urn:microsoft.com/office/officeart/2008/layout/HalfCircleOrganizationChart"/>
    <dgm:cxn modelId="{D1E5F10E-9A41-4AA5-AAC4-A1B1600E78E9}" type="presParOf" srcId="{5F311B5A-2D08-4437-BBCD-4BAA420F8205}" destId="{D472F754-75DC-4E63-8BBC-A763B61CF4FB}" srcOrd="2" destOrd="0" presId="urn:microsoft.com/office/officeart/2008/layout/HalfCircleOrganizationChart"/>
    <dgm:cxn modelId="{E680221A-C848-4E70-BB7C-0F921BC7BC95}" type="presParOf" srcId="{5F311B5A-2D08-4437-BBCD-4BAA420F8205}" destId="{2327DFE8-15B3-4A1A-BA33-274D37A31915}" srcOrd="3" destOrd="0" presId="urn:microsoft.com/office/officeart/2008/layout/HalfCircleOrganizationChart"/>
    <dgm:cxn modelId="{4CD320D3-9BD5-4F07-97F9-9DACC5B6C5CE}" type="presParOf" srcId="{9B3B7190-2DDE-4EE6-AC89-0C2F491642FE}" destId="{1DAB781A-1B94-451C-B0A2-234EB9B20C90}" srcOrd="1" destOrd="0" presId="urn:microsoft.com/office/officeart/2008/layout/HalfCircleOrganizationChart"/>
    <dgm:cxn modelId="{A7E3947A-1A14-4465-B778-219C0555FE2E}" type="presParOf" srcId="{9B3B7190-2DDE-4EE6-AC89-0C2F491642FE}" destId="{951E8C57-C3A6-4D79-ABB7-927437476662}" srcOrd="2" destOrd="0" presId="urn:microsoft.com/office/officeart/2008/layout/HalfCircleOrganizationChart"/>
    <dgm:cxn modelId="{DED9D6C8-A8EE-4E94-88F2-CF8D51CCF3BE}" type="presParOf" srcId="{8EC3174F-AE94-4456-8C04-BD20E12E4CF8}" destId="{B320AF9D-349E-48D4-BD6A-09B3C8E78847}" srcOrd="2" destOrd="0" presId="urn:microsoft.com/office/officeart/2008/layout/HalfCircleOrganizationChart"/>
    <dgm:cxn modelId="{09B907AB-6BC5-47DE-81EC-8A121E5AA831}" type="presParOf" srcId="{8EC3174F-AE94-4456-8C04-BD20E12E4CF8}" destId="{EE86DF59-0B08-4C26-BD87-5A7E51EC395C}" srcOrd="3" destOrd="0" presId="urn:microsoft.com/office/officeart/2008/layout/HalfCircleOrganizationChart"/>
    <dgm:cxn modelId="{91EA057F-6ACA-4C0C-9BB4-2AC0E6CFFE45}" type="presParOf" srcId="{EE86DF59-0B08-4C26-BD87-5A7E51EC395C}" destId="{D441D41D-64A9-45B9-A3B0-6B870F78CFBC}" srcOrd="0" destOrd="0" presId="urn:microsoft.com/office/officeart/2008/layout/HalfCircleOrganizationChart"/>
    <dgm:cxn modelId="{9CCEF9E2-CD2A-491B-A54F-B271F70DE53B}" type="presParOf" srcId="{D441D41D-64A9-45B9-A3B0-6B870F78CFBC}" destId="{07092F2F-C4C8-421E-83ED-6F8693F4D591}" srcOrd="0" destOrd="0" presId="urn:microsoft.com/office/officeart/2008/layout/HalfCircleOrganizationChart"/>
    <dgm:cxn modelId="{6C9E891D-6D62-4947-902D-1A26B7F63E73}" type="presParOf" srcId="{D441D41D-64A9-45B9-A3B0-6B870F78CFBC}" destId="{51E964C1-0E02-4D8B-8065-B3243759EC69}" srcOrd="1" destOrd="0" presId="urn:microsoft.com/office/officeart/2008/layout/HalfCircleOrganizationChart"/>
    <dgm:cxn modelId="{B4C53D7E-8FCC-4768-BC84-57C478814426}" type="presParOf" srcId="{D441D41D-64A9-45B9-A3B0-6B870F78CFBC}" destId="{4EFF37A9-53A1-4B70-A2CB-DFDFAD5CA740}" srcOrd="2" destOrd="0" presId="urn:microsoft.com/office/officeart/2008/layout/HalfCircleOrganizationChart"/>
    <dgm:cxn modelId="{3EDEFBBF-1BF6-452E-845C-51BC0871FE2C}" type="presParOf" srcId="{D441D41D-64A9-45B9-A3B0-6B870F78CFBC}" destId="{C366491A-81F5-4C25-AB28-DA5CDEDFF100}" srcOrd="3" destOrd="0" presId="urn:microsoft.com/office/officeart/2008/layout/HalfCircleOrganizationChart"/>
    <dgm:cxn modelId="{4B16A693-F784-4766-B718-6C6F92DED4FE}" type="presParOf" srcId="{EE86DF59-0B08-4C26-BD87-5A7E51EC395C}" destId="{0D903185-32C9-4AB7-9D93-DD17D8C4A408}" srcOrd="1" destOrd="0" presId="urn:microsoft.com/office/officeart/2008/layout/HalfCircleOrganizationChart"/>
    <dgm:cxn modelId="{36F22528-7377-400A-854E-83BDEAB34820}" type="presParOf" srcId="{EE86DF59-0B08-4C26-BD87-5A7E51EC395C}" destId="{483002C0-852D-462F-9C8A-8708779FC614}" srcOrd="2" destOrd="0" presId="urn:microsoft.com/office/officeart/2008/layout/HalfCircleOrganizationChart"/>
    <dgm:cxn modelId="{594BE708-A0C0-4CF6-A1FB-1283E023C7F6}" type="presParOf" srcId="{8EC3174F-AE94-4456-8C04-BD20E12E4CF8}" destId="{0A0188EA-4F75-411B-A3AA-7C1B3D212677}" srcOrd="4" destOrd="0" presId="urn:microsoft.com/office/officeart/2008/layout/HalfCircleOrganizationChart"/>
    <dgm:cxn modelId="{8BBA566A-A224-4080-97F2-7FD6BC75E072}" type="presParOf" srcId="{8EC3174F-AE94-4456-8C04-BD20E12E4CF8}" destId="{190DC758-3D21-4FC6-B59C-409D47E571E4}" srcOrd="5" destOrd="0" presId="urn:microsoft.com/office/officeart/2008/layout/HalfCircleOrganizationChart"/>
    <dgm:cxn modelId="{8E772873-0802-4AE1-A84D-0031A2D55FEC}" type="presParOf" srcId="{190DC758-3D21-4FC6-B59C-409D47E571E4}" destId="{3AA4693F-007D-4A26-A5B5-1E5AADE46FE3}" srcOrd="0" destOrd="0" presId="urn:microsoft.com/office/officeart/2008/layout/HalfCircleOrganizationChart"/>
    <dgm:cxn modelId="{391B9C19-F9CB-476F-881D-4F164BF85F92}" type="presParOf" srcId="{3AA4693F-007D-4A26-A5B5-1E5AADE46FE3}" destId="{89613377-2E91-4AA4-9D69-35B6AACBA171}" srcOrd="0" destOrd="0" presId="urn:microsoft.com/office/officeart/2008/layout/HalfCircleOrganizationChart"/>
    <dgm:cxn modelId="{BCD0C64E-2989-4231-8244-C270401078B2}" type="presParOf" srcId="{3AA4693F-007D-4A26-A5B5-1E5AADE46FE3}" destId="{2830B2BD-869A-467F-A099-9D3635545AAD}" srcOrd="1" destOrd="0" presId="urn:microsoft.com/office/officeart/2008/layout/HalfCircleOrganizationChart"/>
    <dgm:cxn modelId="{267E03E5-6237-45C2-9CCE-0F5E615776C2}" type="presParOf" srcId="{3AA4693F-007D-4A26-A5B5-1E5AADE46FE3}" destId="{196B624D-2E21-4E3B-8F30-F3FC90FE60AF}" srcOrd="2" destOrd="0" presId="urn:microsoft.com/office/officeart/2008/layout/HalfCircleOrganizationChart"/>
    <dgm:cxn modelId="{48BD543D-60D9-47A8-8064-C127986F3E68}" type="presParOf" srcId="{3AA4693F-007D-4A26-A5B5-1E5AADE46FE3}" destId="{A0337469-45AF-4C77-B636-1404FF9F2303}" srcOrd="3" destOrd="0" presId="urn:microsoft.com/office/officeart/2008/layout/HalfCircleOrganizationChart"/>
    <dgm:cxn modelId="{E350A3FB-040A-4758-AFE0-4FFD55B4C201}" type="presParOf" srcId="{190DC758-3D21-4FC6-B59C-409D47E571E4}" destId="{0A1B78E5-0210-48E9-A699-1FD7C6C07968}" srcOrd="1" destOrd="0" presId="urn:microsoft.com/office/officeart/2008/layout/HalfCircleOrganizationChart"/>
    <dgm:cxn modelId="{60C0F943-105E-44EB-A29E-009985C62A7C}" type="presParOf" srcId="{190DC758-3D21-4FC6-B59C-409D47E571E4}" destId="{7BD60F8F-29F8-4C5D-A51F-406B02ABEEC7}" srcOrd="2" destOrd="0" presId="urn:microsoft.com/office/officeart/2008/layout/HalfCircleOrganizationChart"/>
    <dgm:cxn modelId="{2C72954F-4CED-490E-82BA-9AD71F9F37A6}" type="presParOf" srcId="{8EC3174F-AE94-4456-8C04-BD20E12E4CF8}" destId="{DF999A31-74F7-493D-99A5-7D85F7D45BA3}" srcOrd="6" destOrd="0" presId="urn:microsoft.com/office/officeart/2008/layout/HalfCircleOrganizationChart"/>
    <dgm:cxn modelId="{FEDEFB1B-99B4-45AC-B7C8-4B9E9D0BBD82}" type="presParOf" srcId="{8EC3174F-AE94-4456-8C04-BD20E12E4CF8}" destId="{298A49D5-8A31-46BF-98B7-8E332B354F21}" srcOrd="7" destOrd="0" presId="urn:microsoft.com/office/officeart/2008/layout/HalfCircleOrganizationChart"/>
    <dgm:cxn modelId="{BB57F77C-6B79-422F-92DD-E4DAD3B64D89}" type="presParOf" srcId="{298A49D5-8A31-46BF-98B7-8E332B354F21}" destId="{57403F4E-2995-4559-9C2A-8F7B8E83F05D}" srcOrd="0" destOrd="0" presId="urn:microsoft.com/office/officeart/2008/layout/HalfCircleOrganizationChart"/>
    <dgm:cxn modelId="{E83AD2A3-C0A4-4ECE-A70D-1840A784E91A}" type="presParOf" srcId="{57403F4E-2995-4559-9C2A-8F7B8E83F05D}" destId="{CC960AF1-A4D2-4027-B035-77A38A5F031B}" srcOrd="0" destOrd="0" presId="urn:microsoft.com/office/officeart/2008/layout/HalfCircleOrganizationChart"/>
    <dgm:cxn modelId="{7330025A-363F-4A15-AC10-F7A303BB0C2D}" type="presParOf" srcId="{57403F4E-2995-4559-9C2A-8F7B8E83F05D}" destId="{80719FE8-6BDA-4101-AF88-E17210E9F710}" srcOrd="1" destOrd="0" presId="urn:microsoft.com/office/officeart/2008/layout/HalfCircleOrganizationChart"/>
    <dgm:cxn modelId="{411B90BE-F6EA-456E-B1E0-FBD6D6B48FBB}" type="presParOf" srcId="{57403F4E-2995-4559-9C2A-8F7B8E83F05D}" destId="{B018F3A6-3CFA-4555-9CD1-D0C0BA17046F}" srcOrd="2" destOrd="0" presId="urn:microsoft.com/office/officeart/2008/layout/HalfCircleOrganizationChart"/>
    <dgm:cxn modelId="{ADA04C2E-02DB-416F-82A1-6FD1753DB06C}" type="presParOf" srcId="{57403F4E-2995-4559-9C2A-8F7B8E83F05D}" destId="{6D641205-1135-4484-B4CF-1E6BBE058030}" srcOrd="3" destOrd="0" presId="urn:microsoft.com/office/officeart/2008/layout/HalfCircleOrganizationChart"/>
    <dgm:cxn modelId="{C8274DEF-5345-489E-AEC4-543CFA0453C0}" type="presParOf" srcId="{298A49D5-8A31-46BF-98B7-8E332B354F21}" destId="{B96D1302-E0AE-4B52-ACE4-1385161C7DA4}" srcOrd="1" destOrd="0" presId="urn:microsoft.com/office/officeart/2008/layout/HalfCircleOrganizationChart"/>
    <dgm:cxn modelId="{A90E834C-C575-45BB-BC58-C09C1EA518C0}" type="presParOf" srcId="{298A49D5-8A31-46BF-98B7-8E332B354F21}" destId="{AEC26ABC-6C9B-4FDC-8E67-473FBC71134F}" srcOrd="2" destOrd="0" presId="urn:microsoft.com/office/officeart/2008/layout/HalfCircleOrganizationChart"/>
    <dgm:cxn modelId="{731FBA8D-1608-41B8-A457-C225116D3E3E}" type="presParOf" srcId="{31E21B38-465A-479F-B4B7-4A885A49D9A1}" destId="{8FAB6C32-726F-469F-B3F2-991F0250A1CE}" srcOrd="2" destOrd="0" presId="urn:microsoft.com/office/officeart/2008/layout/HalfCircleOrganizationChart"/>
  </dgm:cxnLst>
  <dgm:bg/>
  <dgm:whole>
    <a:ln w="19050"/>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BB7270-E953-4DB8-81AC-622414101A40}" type="doc">
      <dgm:prSet loTypeId="urn:microsoft.com/office/officeart/2005/8/layout/hierarchy4" loCatId="hierarchy" qsTypeId="urn:microsoft.com/office/officeart/2005/8/quickstyle/simple3" qsCatId="simple" csTypeId="urn:microsoft.com/office/officeart/2005/8/colors/colorful5" csCatId="colorful" phldr="1"/>
      <dgm:spPr/>
      <dgm:t>
        <a:bodyPr/>
        <a:lstStyle/>
        <a:p>
          <a:endParaRPr lang="en-IN"/>
        </a:p>
      </dgm:t>
    </dgm:pt>
    <dgm:pt modelId="{CEE87980-E2D7-4BCB-8726-390DE3BA9595}">
      <dgm:prSet phldrT="[Text]" custT="1"/>
      <dgm:spPr/>
      <dgm:t>
        <a:bodyPr/>
        <a:lstStyle/>
        <a:p>
          <a:r>
            <a:rPr lang="en-US" sz="2800" dirty="0"/>
            <a:t>Standard Ethernet Common Implementation</a:t>
          </a:r>
          <a:endParaRPr lang="en-IN" sz="2800" dirty="0"/>
        </a:p>
      </dgm:t>
    </dgm:pt>
    <dgm:pt modelId="{29BB70A9-17EB-43F8-96C7-6C9FAADAC317}" type="parTrans" cxnId="{493A9A9D-7A38-4FE1-959B-2C27A7D69034}">
      <dgm:prSet/>
      <dgm:spPr/>
      <dgm:t>
        <a:bodyPr/>
        <a:lstStyle/>
        <a:p>
          <a:endParaRPr lang="en-IN"/>
        </a:p>
      </dgm:t>
    </dgm:pt>
    <dgm:pt modelId="{276384BE-EBCC-4150-9D4F-912620CFBDAE}" type="sibTrans" cxnId="{493A9A9D-7A38-4FE1-959B-2C27A7D69034}">
      <dgm:prSet/>
      <dgm:spPr/>
      <dgm:t>
        <a:bodyPr/>
        <a:lstStyle/>
        <a:p>
          <a:endParaRPr lang="en-IN"/>
        </a:p>
      </dgm:t>
    </dgm:pt>
    <dgm:pt modelId="{05EDFB07-AE1A-48CE-96C0-A8FC61BB0993}">
      <dgm:prSet phldrT="[Text]" custT="1"/>
      <dgm:spPr/>
      <dgm:t>
        <a:bodyPr/>
        <a:lstStyle/>
        <a:p>
          <a:r>
            <a:rPr lang="en-US" sz="2800" dirty="0"/>
            <a:t>10Base2</a:t>
          </a:r>
          <a:endParaRPr lang="en-IN" sz="2800" dirty="0"/>
        </a:p>
      </dgm:t>
    </dgm:pt>
    <dgm:pt modelId="{32D0FE11-3D4D-469E-A77E-F6F9E106362C}" type="parTrans" cxnId="{653B1C03-CDCC-40ED-ABE8-C6E8A75C083B}">
      <dgm:prSet/>
      <dgm:spPr/>
      <dgm:t>
        <a:bodyPr/>
        <a:lstStyle/>
        <a:p>
          <a:endParaRPr lang="en-IN"/>
        </a:p>
      </dgm:t>
    </dgm:pt>
    <dgm:pt modelId="{20928B62-84D6-40EE-82DE-80E292A838D3}" type="sibTrans" cxnId="{653B1C03-CDCC-40ED-ABE8-C6E8A75C083B}">
      <dgm:prSet/>
      <dgm:spPr/>
      <dgm:t>
        <a:bodyPr/>
        <a:lstStyle/>
        <a:p>
          <a:endParaRPr lang="en-IN"/>
        </a:p>
      </dgm:t>
    </dgm:pt>
    <dgm:pt modelId="{C5C19B4F-8D7A-44B9-B566-40292B6B4233}">
      <dgm:prSet phldrT="[Text]" custT="1"/>
      <dgm:spPr/>
      <dgm:t>
        <a:bodyPr/>
        <a:lstStyle/>
        <a:p>
          <a:r>
            <a:rPr lang="en-US" sz="2800" dirty="0"/>
            <a:t>10Base-T</a:t>
          </a:r>
          <a:endParaRPr lang="en-IN" sz="2800" dirty="0"/>
        </a:p>
      </dgm:t>
    </dgm:pt>
    <dgm:pt modelId="{AD8B87A6-51EA-4BD6-A2D4-95A0270F191B}" type="parTrans" cxnId="{49110A9F-A4AB-41E0-8ACA-B23F592242A2}">
      <dgm:prSet/>
      <dgm:spPr/>
      <dgm:t>
        <a:bodyPr/>
        <a:lstStyle/>
        <a:p>
          <a:endParaRPr lang="en-IN"/>
        </a:p>
      </dgm:t>
    </dgm:pt>
    <dgm:pt modelId="{15C04738-F27D-4A78-8295-8E436C270F9A}" type="sibTrans" cxnId="{49110A9F-A4AB-41E0-8ACA-B23F592242A2}">
      <dgm:prSet/>
      <dgm:spPr/>
      <dgm:t>
        <a:bodyPr/>
        <a:lstStyle/>
        <a:p>
          <a:endParaRPr lang="en-IN"/>
        </a:p>
      </dgm:t>
    </dgm:pt>
    <dgm:pt modelId="{0D328FC5-6A4C-43CA-82AD-CC64601CC73F}">
      <dgm:prSet phldrT="[Text]" custT="1"/>
      <dgm:spPr/>
      <dgm:t>
        <a:bodyPr/>
        <a:lstStyle/>
        <a:p>
          <a:r>
            <a:rPr lang="en-US" sz="2800" dirty="0"/>
            <a:t>10Base5</a:t>
          </a:r>
          <a:endParaRPr lang="en-IN" sz="2800" dirty="0"/>
        </a:p>
      </dgm:t>
    </dgm:pt>
    <dgm:pt modelId="{6BABE36E-0226-4165-9110-D92A99DA19FD}" type="sibTrans" cxnId="{6C1AAAF4-E4FD-47D6-875E-C9C1D5828951}">
      <dgm:prSet/>
      <dgm:spPr/>
      <dgm:t>
        <a:bodyPr/>
        <a:lstStyle/>
        <a:p>
          <a:endParaRPr lang="en-IN"/>
        </a:p>
      </dgm:t>
    </dgm:pt>
    <dgm:pt modelId="{084561F0-9938-4731-A77B-5927FA1AA6AC}" type="parTrans" cxnId="{6C1AAAF4-E4FD-47D6-875E-C9C1D5828951}">
      <dgm:prSet/>
      <dgm:spPr/>
      <dgm:t>
        <a:bodyPr/>
        <a:lstStyle/>
        <a:p>
          <a:endParaRPr lang="en-IN"/>
        </a:p>
      </dgm:t>
    </dgm:pt>
    <dgm:pt modelId="{30A8B58E-2F02-4DEA-BCC5-1734B7DC5955}">
      <dgm:prSet phldrT="[Text]" custT="1"/>
      <dgm:spPr/>
      <dgm:t>
        <a:bodyPr/>
        <a:lstStyle/>
        <a:p>
          <a:r>
            <a:rPr lang="en-US" sz="2800" dirty="0"/>
            <a:t>10Base-F</a:t>
          </a:r>
          <a:endParaRPr lang="en-IN" sz="2800" dirty="0"/>
        </a:p>
      </dgm:t>
    </dgm:pt>
    <dgm:pt modelId="{AB9FCBE1-D0BA-4B3F-93E6-5DD4356445BC}" type="parTrans" cxnId="{6D59F882-9532-467E-9AB8-077DB423B5BC}">
      <dgm:prSet/>
      <dgm:spPr/>
      <dgm:t>
        <a:bodyPr/>
        <a:lstStyle/>
        <a:p>
          <a:endParaRPr lang="en-IN"/>
        </a:p>
      </dgm:t>
    </dgm:pt>
    <dgm:pt modelId="{40CBD482-C69B-4180-AFE4-AA6681C6151B}" type="sibTrans" cxnId="{6D59F882-9532-467E-9AB8-077DB423B5BC}">
      <dgm:prSet/>
      <dgm:spPr/>
      <dgm:t>
        <a:bodyPr/>
        <a:lstStyle/>
        <a:p>
          <a:endParaRPr lang="en-IN"/>
        </a:p>
      </dgm:t>
    </dgm:pt>
    <dgm:pt modelId="{07A105B7-2433-4423-AABB-A4FCC8A7EBC4}" type="pres">
      <dgm:prSet presAssocID="{72BB7270-E953-4DB8-81AC-622414101A40}" presName="Name0" presStyleCnt="0">
        <dgm:presLayoutVars>
          <dgm:chPref val="1"/>
          <dgm:dir/>
          <dgm:animOne val="branch"/>
          <dgm:animLvl val="lvl"/>
          <dgm:resizeHandles/>
        </dgm:presLayoutVars>
      </dgm:prSet>
      <dgm:spPr/>
      <dgm:t>
        <a:bodyPr/>
        <a:lstStyle/>
        <a:p>
          <a:endParaRPr lang="en-US"/>
        </a:p>
      </dgm:t>
    </dgm:pt>
    <dgm:pt modelId="{F4D219CF-CC49-4D53-9E41-2CBCAE2C7E95}" type="pres">
      <dgm:prSet presAssocID="{CEE87980-E2D7-4BCB-8726-390DE3BA9595}" presName="vertOne" presStyleCnt="0"/>
      <dgm:spPr/>
    </dgm:pt>
    <dgm:pt modelId="{5B806665-50D5-4A7D-81DA-031983E12915}" type="pres">
      <dgm:prSet presAssocID="{CEE87980-E2D7-4BCB-8726-390DE3BA9595}" presName="txOne" presStyleLbl="node0" presStyleIdx="0" presStyleCnt="1">
        <dgm:presLayoutVars>
          <dgm:chPref val="3"/>
        </dgm:presLayoutVars>
      </dgm:prSet>
      <dgm:spPr/>
      <dgm:t>
        <a:bodyPr/>
        <a:lstStyle/>
        <a:p>
          <a:endParaRPr lang="en-US"/>
        </a:p>
      </dgm:t>
    </dgm:pt>
    <dgm:pt modelId="{3FF46FC1-0C04-4D64-BD93-1D469F6D1552}" type="pres">
      <dgm:prSet presAssocID="{CEE87980-E2D7-4BCB-8726-390DE3BA9595}" presName="parTransOne" presStyleCnt="0"/>
      <dgm:spPr/>
    </dgm:pt>
    <dgm:pt modelId="{83213498-C6EB-4D5F-9245-1CB6FAE71AEF}" type="pres">
      <dgm:prSet presAssocID="{CEE87980-E2D7-4BCB-8726-390DE3BA9595}" presName="horzOne" presStyleCnt="0"/>
      <dgm:spPr/>
    </dgm:pt>
    <dgm:pt modelId="{B6E9BBF5-65C1-4ACF-BF94-C3AF977827BA}" type="pres">
      <dgm:prSet presAssocID="{0D328FC5-6A4C-43CA-82AD-CC64601CC73F}" presName="vertTwo" presStyleCnt="0"/>
      <dgm:spPr/>
    </dgm:pt>
    <dgm:pt modelId="{7BE6D76B-EAAF-487D-98E2-D4D7332D7040}" type="pres">
      <dgm:prSet presAssocID="{0D328FC5-6A4C-43CA-82AD-CC64601CC73F}" presName="txTwo" presStyleLbl="node2" presStyleIdx="0" presStyleCnt="4">
        <dgm:presLayoutVars>
          <dgm:chPref val="3"/>
        </dgm:presLayoutVars>
      </dgm:prSet>
      <dgm:spPr/>
      <dgm:t>
        <a:bodyPr/>
        <a:lstStyle/>
        <a:p>
          <a:endParaRPr lang="en-US"/>
        </a:p>
      </dgm:t>
    </dgm:pt>
    <dgm:pt modelId="{9C996FFD-CCEC-4388-B2A0-9DF16301D44E}" type="pres">
      <dgm:prSet presAssocID="{0D328FC5-6A4C-43CA-82AD-CC64601CC73F}" presName="horzTwo" presStyleCnt="0"/>
      <dgm:spPr/>
    </dgm:pt>
    <dgm:pt modelId="{4DBF934F-735A-45E7-939E-06C43F27C647}" type="pres">
      <dgm:prSet presAssocID="{6BABE36E-0226-4165-9110-D92A99DA19FD}" presName="sibSpaceTwo" presStyleCnt="0"/>
      <dgm:spPr/>
    </dgm:pt>
    <dgm:pt modelId="{55B1D0B6-FC70-40C5-B7E2-C192E0B46C57}" type="pres">
      <dgm:prSet presAssocID="{05EDFB07-AE1A-48CE-96C0-A8FC61BB0993}" presName="vertTwo" presStyleCnt="0"/>
      <dgm:spPr/>
    </dgm:pt>
    <dgm:pt modelId="{FF4C8170-9895-4DEB-93B2-8E0D567D8B34}" type="pres">
      <dgm:prSet presAssocID="{05EDFB07-AE1A-48CE-96C0-A8FC61BB0993}" presName="txTwo" presStyleLbl="node2" presStyleIdx="1" presStyleCnt="4">
        <dgm:presLayoutVars>
          <dgm:chPref val="3"/>
        </dgm:presLayoutVars>
      </dgm:prSet>
      <dgm:spPr/>
      <dgm:t>
        <a:bodyPr/>
        <a:lstStyle/>
        <a:p>
          <a:endParaRPr lang="en-US"/>
        </a:p>
      </dgm:t>
    </dgm:pt>
    <dgm:pt modelId="{FBFC6113-57D5-4225-BC72-E28AE0BC5BA2}" type="pres">
      <dgm:prSet presAssocID="{05EDFB07-AE1A-48CE-96C0-A8FC61BB0993}" presName="horzTwo" presStyleCnt="0"/>
      <dgm:spPr/>
    </dgm:pt>
    <dgm:pt modelId="{91C359EB-5F60-4634-AA9F-B432A4762416}" type="pres">
      <dgm:prSet presAssocID="{20928B62-84D6-40EE-82DE-80E292A838D3}" presName="sibSpaceTwo" presStyleCnt="0"/>
      <dgm:spPr/>
    </dgm:pt>
    <dgm:pt modelId="{8A4C9F3A-7DFA-43FF-9C2E-AABC04D596BC}" type="pres">
      <dgm:prSet presAssocID="{C5C19B4F-8D7A-44B9-B566-40292B6B4233}" presName="vertTwo" presStyleCnt="0"/>
      <dgm:spPr/>
    </dgm:pt>
    <dgm:pt modelId="{72969159-336F-42A4-B3D8-BE54417F591C}" type="pres">
      <dgm:prSet presAssocID="{C5C19B4F-8D7A-44B9-B566-40292B6B4233}" presName="txTwo" presStyleLbl="node2" presStyleIdx="2" presStyleCnt="4">
        <dgm:presLayoutVars>
          <dgm:chPref val="3"/>
        </dgm:presLayoutVars>
      </dgm:prSet>
      <dgm:spPr/>
      <dgm:t>
        <a:bodyPr/>
        <a:lstStyle/>
        <a:p>
          <a:endParaRPr lang="en-US"/>
        </a:p>
      </dgm:t>
    </dgm:pt>
    <dgm:pt modelId="{384C6A0E-3AB7-4B99-B139-B23F985C3152}" type="pres">
      <dgm:prSet presAssocID="{C5C19B4F-8D7A-44B9-B566-40292B6B4233}" presName="horzTwo" presStyleCnt="0"/>
      <dgm:spPr/>
    </dgm:pt>
    <dgm:pt modelId="{C4D786F0-04F8-446E-8F77-943849C412EC}" type="pres">
      <dgm:prSet presAssocID="{15C04738-F27D-4A78-8295-8E436C270F9A}" presName="sibSpaceTwo" presStyleCnt="0"/>
      <dgm:spPr/>
    </dgm:pt>
    <dgm:pt modelId="{3CD013BE-F07C-4A1B-AE21-F4EFED0B9980}" type="pres">
      <dgm:prSet presAssocID="{30A8B58E-2F02-4DEA-BCC5-1734B7DC5955}" presName="vertTwo" presStyleCnt="0"/>
      <dgm:spPr/>
    </dgm:pt>
    <dgm:pt modelId="{1E345CAA-3CEB-43C5-8609-B05ACBCABB85}" type="pres">
      <dgm:prSet presAssocID="{30A8B58E-2F02-4DEA-BCC5-1734B7DC5955}" presName="txTwo" presStyleLbl="node2" presStyleIdx="3" presStyleCnt="4">
        <dgm:presLayoutVars>
          <dgm:chPref val="3"/>
        </dgm:presLayoutVars>
      </dgm:prSet>
      <dgm:spPr/>
      <dgm:t>
        <a:bodyPr/>
        <a:lstStyle/>
        <a:p>
          <a:endParaRPr lang="en-US"/>
        </a:p>
      </dgm:t>
    </dgm:pt>
    <dgm:pt modelId="{2B8F6BAF-D122-415C-B93B-DE00B3067001}" type="pres">
      <dgm:prSet presAssocID="{30A8B58E-2F02-4DEA-BCC5-1734B7DC5955}" presName="horzTwo" presStyleCnt="0"/>
      <dgm:spPr/>
    </dgm:pt>
  </dgm:ptLst>
  <dgm:cxnLst>
    <dgm:cxn modelId="{6C1AAAF4-E4FD-47D6-875E-C9C1D5828951}" srcId="{CEE87980-E2D7-4BCB-8726-390DE3BA9595}" destId="{0D328FC5-6A4C-43CA-82AD-CC64601CC73F}" srcOrd="0" destOrd="0" parTransId="{084561F0-9938-4731-A77B-5927FA1AA6AC}" sibTransId="{6BABE36E-0226-4165-9110-D92A99DA19FD}"/>
    <dgm:cxn modelId="{49110A9F-A4AB-41E0-8ACA-B23F592242A2}" srcId="{CEE87980-E2D7-4BCB-8726-390DE3BA9595}" destId="{C5C19B4F-8D7A-44B9-B566-40292B6B4233}" srcOrd="2" destOrd="0" parTransId="{AD8B87A6-51EA-4BD6-A2D4-95A0270F191B}" sibTransId="{15C04738-F27D-4A78-8295-8E436C270F9A}"/>
    <dgm:cxn modelId="{493A9A9D-7A38-4FE1-959B-2C27A7D69034}" srcId="{72BB7270-E953-4DB8-81AC-622414101A40}" destId="{CEE87980-E2D7-4BCB-8726-390DE3BA9595}" srcOrd="0" destOrd="0" parTransId="{29BB70A9-17EB-43F8-96C7-6C9FAADAC317}" sibTransId="{276384BE-EBCC-4150-9D4F-912620CFBDAE}"/>
    <dgm:cxn modelId="{A532268D-9871-4476-A37E-019BA0E8C5C2}" type="presOf" srcId="{30A8B58E-2F02-4DEA-BCC5-1734B7DC5955}" destId="{1E345CAA-3CEB-43C5-8609-B05ACBCABB85}" srcOrd="0" destOrd="0" presId="urn:microsoft.com/office/officeart/2005/8/layout/hierarchy4"/>
    <dgm:cxn modelId="{653B1C03-CDCC-40ED-ABE8-C6E8A75C083B}" srcId="{CEE87980-E2D7-4BCB-8726-390DE3BA9595}" destId="{05EDFB07-AE1A-48CE-96C0-A8FC61BB0993}" srcOrd="1" destOrd="0" parTransId="{32D0FE11-3D4D-469E-A77E-F6F9E106362C}" sibTransId="{20928B62-84D6-40EE-82DE-80E292A838D3}"/>
    <dgm:cxn modelId="{6D59F882-9532-467E-9AB8-077DB423B5BC}" srcId="{CEE87980-E2D7-4BCB-8726-390DE3BA9595}" destId="{30A8B58E-2F02-4DEA-BCC5-1734B7DC5955}" srcOrd="3" destOrd="0" parTransId="{AB9FCBE1-D0BA-4B3F-93E6-5DD4356445BC}" sibTransId="{40CBD482-C69B-4180-AFE4-AA6681C6151B}"/>
    <dgm:cxn modelId="{A909CC9B-9097-4122-8C04-FDE5961932C9}" type="presOf" srcId="{C5C19B4F-8D7A-44B9-B566-40292B6B4233}" destId="{72969159-336F-42A4-B3D8-BE54417F591C}" srcOrd="0" destOrd="0" presId="urn:microsoft.com/office/officeart/2005/8/layout/hierarchy4"/>
    <dgm:cxn modelId="{56EB21E3-A36E-4F7C-B6FC-485AA068C5DA}" type="presOf" srcId="{0D328FC5-6A4C-43CA-82AD-CC64601CC73F}" destId="{7BE6D76B-EAAF-487D-98E2-D4D7332D7040}" srcOrd="0" destOrd="0" presId="urn:microsoft.com/office/officeart/2005/8/layout/hierarchy4"/>
    <dgm:cxn modelId="{E80EAD98-32FF-4130-A669-54D394833240}" type="presOf" srcId="{CEE87980-E2D7-4BCB-8726-390DE3BA9595}" destId="{5B806665-50D5-4A7D-81DA-031983E12915}" srcOrd="0" destOrd="0" presId="urn:microsoft.com/office/officeart/2005/8/layout/hierarchy4"/>
    <dgm:cxn modelId="{116F6262-CE99-4FD9-845F-22485A59FC09}" type="presOf" srcId="{05EDFB07-AE1A-48CE-96C0-A8FC61BB0993}" destId="{FF4C8170-9895-4DEB-93B2-8E0D567D8B34}" srcOrd="0" destOrd="0" presId="urn:microsoft.com/office/officeart/2005/8/layout/hierarchy4"/>
    <dgm:cxn modelId="{F5C9D6F9-CF03-4B8A-9D6B-FA02BDF1EF67}" type="presOf" srcId="{72BB7270-E953-4DB8-81AC-622414101A40}" destId="{07A105B7-2433-4423-AABB-A4FCC8A7EBC4}" srcOrd="0" destOrd="0" presId="urn:microsoft.com/office/officeart/2005/8/layout/hierarchy4"/>
    <dgm:cxn modelId="{3E9FF76B-D3E0-46F2-B8F1-E0522C003F95}" type="presParOf" srcId="{07A105B7-2433-4423-AABB-A4FCC8A7EBC4}" destId="{F4D219CF-CC49-4D53-9E41-2CBCAE2C7E95}" srcOrd="0" destOrd="0" presId="urn:microsoft.com/office/officeart/2005/8/layout/hierarchy4"/>
    <dgm:cxn modelId="{791ACBBE-81D3-4D2F-953C-C00139E08904}" type="presParOf" srcId="{F4D219CF-CC49-4D53-9E41-2CBCAE2C7E95}" destId="{5B806665-50D5-4A7D-81DA-031983E12915}" srcOrd="0" destOrd="0" presId="urn:microsoft.com/office/officeart/2005/8/layout/hierarchy4"/>
    <dgm:cxn modelId="{EBBB77B1-2DD1-4A25-94B6-50D12F09FFCA}" type="presParOf" srcId="{F4D219CF-CC49-4D53-9E41-2CBCAE2C7E95}" destId="{3FF46FC1-0C04-4D64-BD93-1D469F6D1552}" srcOrd="1" destOrd="0" presId="urn:microsoft.com/office/officeart/2005/8/layout/hierarchy4"/>
    <dgm:cxn modelId="{C94BD111-1509-460B-B78F-4D9638598621}" type="presParOf" srcId="{F4D219CF-CC49-4D53-9E41-2CBCAE2C7E95}" destId="{83213498-C6EB-4D5F-9245-1CB6FAE71AEF}" srcOrd="2" destOrd="0" presId="urn:microsoft.com/office/officeart/2005/8/layout/hierarchy4"/>
    <dgm:cxn modelId="{F04F0DAD-463D-4CC3-AD83-833800D6F8F7}" type="presParOf" srcId="{83213498-C6EB-4D5F-9245-1CB6FAE71AEF}" destId="{B6E9BBF5-65C1-4ACF-BF94-C3AF977827BA}" srcOrd="0" destOrd="0" presId="urn:microsoft.com/office/officeart/2005/8/layout/hierarchy4"/>
    <dgm:cxn modelId="{E7345584-28C8-4D26-9AEF-FC7694FF2347}" type="presParOf" srcId="{B6E9BBF5-65C1-4ACF-BF94-C3AF977827BA}" destId="{7BE6D76B-EAAF-487D-98E2-D4D7332D7040}" srcOrd="0" destOrd="0" presId="urn:microsoft.com/office/officeart/2005/8/layout/hierarchy4"/>
    <dgm:cxn modelId="{F43F2F5C-D20F-4445-8F75-1202852A4673}" type="presParOf" srcId="{B6E9BBF5-65C1-4ACF-BF94-C3AF977827BA}" destId="{9C996FFD-CCEC-4388-B2A0-9DF16301D44E}" srcOrd="1" destOrd="0" presId="urn:microsoft.com/office/officeart/2005/8/layout/hierarchy4"/>
    <dgm:cxn modelId="{449741FC-B13D-4808-B011-8A0F907A39D9}" type="presParOf" srcId="{83213498-C6EB-4D5F-9245-1CB6FAE71AEF}" destId="{4DBF934F-735A-45E7-939E-06C43F27C647}" srcOrd="1" destOrd="0" presId="urn:microsoft.com/office/officeart/2005/8/layout/hierarchy4"/>
    <dgm:cxn modelId="{15DA24F9-4AA0-4C38-825B-04BC3F10FE06}" type="presParOf" srcId="{83213498-C6EB-4D5F-9245-1CB6FAE71AEF}" destId="{55B1D0B6-FC70-40C5-B7E2-C192E0B46C57}" srcOrd="2" destOrd="0" presId="urn:microsoft.com/office/officeart/2005/8/layout/hierarchy4"/>
    <dgm:cxn modelId="{D7C02D6C-42C0-4B26-A569-6A6C96A83E84}" type="presParOf" srcId="{55B1D0B6-FC70-40C5-B7E2-C192E0B46C57}" destId="{FF4C8170-9895-4DEB-93B2-8E0D567D8B34}" srcOrd="0" destOrd="0" presId="urn:microsoft.com/office/officeart/2005/8/layout/hierarchy4"/>
    <dgm:cxn modelId="{F52BE9AA-A121-418C-9BE5-B34972A9E5EF}" type="presParOf" srcId="{55B1D0B6-FC70-40C5-B7E2-C192E0B46C57}" destId="{FBFC6113-57D5-4225-BC72-E28AE0BC5BA2}" srcOrd="1" destOrd="0" presId="urn:microsoft.com/office/officeart/2005/8/layout/hierarchy4"/>
    <dgm:cxn modelId="{7BBDF003-CA9B-4956-B2E3-5796E234C0FA}" type="presParOf" srcId="{83213498-C6EB-4D5F-9245-1CB6FAE71AEF}" destId="{91C359EB-5F60-4634-AA9F-B432A4762416}" srcOrd="3" destOrd="0" presId="urn:microsoft.com/office/officeart/2005/8/layout/hierarchy4"/>
    <dgm:cxn modelId="{A7143C7B-E5AB-4046-9158-9C1457566D4C}" type="presParOf" srcId="{83213498-C6EB-4D5F-9245-1CB6FAE71AEF}" destId="{8A4C9F3A-7DFA-43FF-9C2E-AABC04D596BC}" srcOrd="4" destOrd="0" presId="urn:microsoft.com/office/officeart/2005/8/layout/hierarchy4"/>
    <dgm:cxn modelId="{C8792312-E59F-4440-AAAC-A76F707CAB17}" type="presParOf" srcId="{8A4C9F3A-7DFA-43FF-9C2E-AABC04D596BC}" destId="{72969159-336F-42A4-B3D8-BE54417F591C}" srcOrd="0" destOrd="0" presId="urn:microsoft.com/office/officeart/2005/8/layout/hierarchy4"/>
    <dgm:cxn modelId="{AC3FF18F-D5D4-4874-BD41-49129A1A96AB}" type="presParOf" srcId="{8A4C9F3A-7DFA-43FF-9C2E-AABC04D596BC}" destId="{384C6A0E-3AB7-4B99-B139-B23F985C3152}" srcOrd="1" destOrd="0" presId="urn:microsoft.com/office/officeart/2005/8/layout/hierarchy4"/>
    <dgm:cxn modelId="{53B8772B-641A-4418-9CD8-7B06553443E8}" type="presParOf" srcId="{83213498-C6EB-4D5F-9245-1CB6FAE71AEF}" destId="{C4D786F0-04F8-446E-8F77-943849C412EC}" srcOrd="5" destOrd="0" presId="urn:microsoft.com/office/officeart/2005/8/layout/hierarchy4"/>
    <dgm:cxn modelId="{FD23EE53-173A-42D3-A1CC-C6E20B65D254}" type="presParOf" srcId="{83213498-C6EB-4D5F-9245-1CB6FAE71AEF}" destId="{3CD013BE-F07C-4A1B-AE21-F4EFED0B9980}" srcOrd="6" destOrd="0" presId="urn:microsoft.com/office/officeart/2005/8/layout/hierarchy4"/>
    <dgm:cxn modelId="{FDDD370B-05F2-446A-AFD6-3DCA6B75B747}" type="presParOf" srcId="{3CD013BE-F07C-4A1B-AE21-F4EFED0B9980}" destId="{1E345CAA-3CEB-43C5-8609-B05ACBCABB85}" srcOrd="0" destOrd="0" presId="urn:microsoft.com/office/officeart/2005/8/layout/hierarchy4"/>
    <dgm:cxn modelId="{BD4286A3-00E8-4DB5-9DD1-C256BA70B01F}" type="presParOf" srcId="{3CD013BE-F07C-4A1B-AE21-F4EFED0B9980}" destId="{2B8F6BAF-D122-415C-B93B-DE00B3067001}" srcOrd="1" destOrd="0" presId="urn:microsoft.com/office/officeart/2005/8/layout/hierarchy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530460-BAAD-4518-9460-F7895B3D9BBC}" type="doc">
      <dgm:prSet loTypeId="urn:microsoft.com/office/officeart/2011/layout/TabList" loCatId="list" qsTypeId="urn:microsoft.com/office/officeart/2005/8/quickstyle/simple1" qsCatId="simple" csTypeId="urn:microsoft.com/office/officeart/2005/8/colors/colorful5" csCatId="colorful" phldr="1"/>
      <dgm:spPr/>
      <dgm:t>
        <a:bodyPr/>
        <a:lstStyle/>
        <a:p>
          <a:endParaRPr lang="en-IN"/>
        </a:p>
      </dgm:t>
    </dgm:pt>
    <dgm:pt modelId="{5DBCEF57-86D9-467C-A1E5-D7F947D8D881}">
      <dgm:prSet phldrT="[Text]" custT="1"/>
      <dgm:spPr/>
      <dgm:t>
        <a:bodyPr/>
        <a:lstStyle/>
        <a:p>
          <a:r>
            <a:rPr lang="en-US" sz="1800" dirty="0">
              <a:solidFill>
                <a:srgbClr val="893611"/>
              </a:solidFill>
              <a:latin typeface="Gill Sans MT" panose="020B0502020104020203" pitchFamily="34" charset="0"/>
            </a:rPr>
            <a:t>10Base5</a:t>
          </a:r>
        </a:p>
        <a:p>
          <a:r>
            <a:rPr lang="en-US" sz="1800" dirty="0">
              <a:solidFill>
                <a:srgbClr val="893611"/>
              </a:solidFill>
              <a:latin typeface="Gill Sans MT" panose="020B0502020104020203" pitchFamily="34" charset="0"/>
            </a:rPr>
            <a:t>Thick Ethernet or </a:t>
          </a:r>
          <a:r>
            <a:rPr lang="en-US" sz="1800" dirty="0" err="1">
              <a:solidFill>
                <a:srgbClr val="893611"/>
              </a:solidFill>
              <a:latin typeface="Gill Sans MT" panose="020B0502020104020203" pitchFamily="34" charset="0"/>
            </a:rPr>
            <a:t>Thicknet</a:t>
          </a:r>
          <a:endParaRPr lang="en-IN" sz="1800" dirty="0">
            <a:solidFill>
              <a:srgbClr val="893611"/>
            </a:solidFill>
            <a:latin typeface="Gill Sans MT" panose="020B0502020104020203" pitchFamily="34" charset="0"/>
          </a:endParaRPr>
        </a:p>
      </dgm:t>
    </dgm:pt>
    <dgm:pt modelId="{E7343C2D-AA59-42F2-9836-34F86E6044BE}" type="parTrans" cxnId="{149AA89F-10A8-497B-BDC4-7375A87D85BF}">
      <dgm:prSet/>
      <dgm:spPr/>
      <dgm:t>
        <a:bodyPr/>
        <a:lstStyle/>
        <a:p>
          <a:endParaRPr lang="en-IN" sz="1800">
            <a:latin typeface="Gill Sans MT" panose="020B0502020104020203" pitchFamily="34" charset="0"/>
          </a:endParaRPr>
        </a:p>
      </dgm:t>
    </dgm:pt>
    <dgm:pt modelId="{76DD5F14-C7AB-45D6-8E29-39B80A229769}" type="sibTrans" cxnId="{149AA89F-10A8-497B-BDC4-7375A87D85BF}">
      <dgm:prSet/>
      <dgm:spPr/>
      <dgm:t>
        <a:bodyPr/>
        <a:lstStyle/>
        <a:p>
          <a:endParaRPr lang="en-IN" sz="1800">
            <a:latin typeface="Gill Sans MT" panose="020B0502020104020203" pitchFamily="34" charset="0"/>
          </a:endParaRPr>
        </a:p>
      </dgm:t>
    </dgm:pt>
    <dgm:pt modelId="{57CA1F5D-8BA5-44C4-8293-9961E814B858}">
      <dgm:prSet custT="1"/>
      <dgm:spPr/>
      <dgm:t>
        <a:bodyPr/>
        <a:lstStyle/>
        <a:p>
          <a:pPr algn="l"/>
          <a:r>
            <a:rPr lang="en-US" sz="1800" dirty="0">
              <a:latin typeface="Gill Sans MT" panose="020B0502020104020203" pitchFamily="34" charset="0"/>
            </a:rPr>
            <a:t> First Ethernet -  to use a bus topology with an external transceiver connected via a tap to a thick coaxial cable.</a:t>
          </a:r>
          <a:endParaRPr lang="en-IN" sz="1800" dirty="0">
            <a:latin typeface="Gill Sans MT" panose="020B0502020104020203" pitchFamily="34" charset="0"/>
          </a:endParaRPr>
        </a:p>
      </dgm:t>
    </dgm:pt>
    <dgm:pt modelId="{A8B72ECB-4CE8-4F95-99D1-8A0BFE7E022B}" type="parTrans" cxnId="{5488E94B-22A1-4ACD-87D2-AAAACD347132}">
      <dgm:prSet/>
      <dgm:spPr/>
      <dgm:t>
        <a:bodyPr/>
        <a:lstStyle/>
        <a:p>
          <a:endParaRPr lang="en-IN" sz="1800">
            <a:latin typeface="Gill Sans MT" panose="020B0502020104020203" pitchFamily="34" charset="0"/>
          </a:endParaRPr>
        </a:p>
      </dgm:t>
    </dgm:pt>
    <dgm:pt modelId="{A1FD27DA-9052-412A-A7DD-2AE89CC4A38E}" type="sibTrans" cxnId="{5488E94B-22A1-4ACD-87D2-AAAACD347132}">
      <dgm:prSet/>
      <dgm:spPr/>
      <dgm:t>
        <a:bodyPr/>
        <a:lstStyle/>
        <a:p>
          <a:endParaRPr lang="en-IN" sz="1800">
            <a:latin typeface="Gill Sans MT" panose="020B0502020104020203" pitchFamily="34" charset="0"/>
          </a:endParaRPr>
        </a:p>
      </dgm:t>
    </dgm:pt>
    <dgm:pt modelId="{AC3700BD-206C-407E-81EB-89A9160D7D34}">
      <dgm:prSet custT="1"/>
      <dgm:spPr/>
      <dgm:t>
        <a:bodyPr/>
        <a:lstStyle/>
        <a:p>
          <a:r>
            <a:rPr lang="en-IN" sz="1800" dirty="0">
              <a:latin typeface="Gill Sans MT" panose="020B0502020104020203" pitchFamily="34" charset="0"/>
            </a:rPr>
            <a:t>10Base2</a:t>
          </a:r>
        </a:p>
        <a:p>
          <a:r>
            <a:rPr lang="en-IN" sz="1800" dirty="0">
              <a:latin typeface="Gill Sans MT" panose="020B0502020104020203" pitchFamily="34" charset="0"/>
            </a:rPr>
            <a:t>Thin Ethernet or </a:t>
          </a:r>
          <a:r>
            <a:rPr lang="en-IN" sz="1800" dirty="0" err="1">
              <a:latin typeface="Gill Sans MT" panose="020B0502020104020203" pitchFamily="34" charset="0"/>
            </a:rPr>
            <a:t>Cheapernet</a:t>
          </a:r>
          <a:r>
            <a:rPr lang="en-IN" sz="1800" dirty="0">
              <a:latin typeface="Gill Sans MT" panose="020B0502020104020203" pitchFamily="34" charset="0"/>
            </a:rPr>
            <a:t>    </a:t>
          </a:r>
        </a:p>
      </dgm:t>
    </dgm:pt>
    <dgm:pt modelId="{5D0B2513-272A-4075-9223-65453AFDBCE6}" type="parTrans" cxnId="{DC385D9E-8477-4B28-9B32-1C015172DEAA}">
      <dgm:prSet/>
      <dgm:spPr/>
      <dgm:t>
        <a:bodyPr/>
        <a:lstStyle/>
        <a:p>
          <a:endParaRPr lang="en-IN" sz="1800">
            <a:latin typeface="Gill Sans MT" panose="020B0502020104020203" pitchFamily="34" charset="0"/>
          </a:endParaRPr>
        </a:p>
      </dgm:t>
    </dgm:pt>
    <dgm:pt modelId="{385BEC89-255E-415E-83BD-28E9BC98CEFC}" type="sibTrans" cxnId="{DC385D9E-8477-4B28-9B32-1C015172DEAA}">
      <dgm:prSet/>
      <dgm:spPr/>
      <dgm:t>
        <a:bodyPr/>
        <a:lstStyle/>
        <a:p>
          <a:endParaRPr lang="en-IN" sz="1800">
            <a:latin typeface="Gill Sans MT" panose="020B0502020104020203" pitchFamily="34" charset="0"/>
          </a:endParaRPr>
        </a:p>
      </dgm:t>
    </dgm:pt>
    <dgm:pt modelId="{5CCE7691-B104-4477-9DD1-44F4AC460A18}">
      <dgm:prSet custT="1"/>
      <dgm:spPr/>
      <dgm:t>
        <a:bodyPr/>
        <a:lstStyle/>
        <a:p>
          <a:r>
            <a:rPr lang="en-US" sz="1800" dirty="0">
              <a:latin typeface="Gill Sans MT" panose="020B0502020104020203" pitchFamily="34" charset="0"/>
            </a:rPr>
            <a:t>.</a:t>
          </a:r>
          <a:endParaRPr lang="en-IN" sz="1800" dirty="0">
            <a:latin typeface="Gill Sans MT" panose="020B0502020104020203" pitchFamily="34" charset="0"/>
          </a:endParaRPr>
        </a:p>
      </dgm:t>
    </dgm:pt>
    <dgm:pt modelId="{DACC2741-9836-4E30-A8FA-0DDDC4F9BF81}" type="parTrans" cxnId="{00D3DFBA-F645-4682-85F8-7C4B6E57F134}">
      <dgm:prSet/>
      <dgm:spPr/>
      <dgm:t>
        <a:bodyPr/>
        <a:lstStyle/>
        <a:p>
          <a:endParaRPr lang="en-IN" sz="1800">
            <a:latin typeface="Gill Sans MT" panose="020B0502020104020203" pitchFamily="34" charset="0"/>
          </a:endParaRPr>
        </a:p>
      </dgm:t>
    </dgm:pt>
    <dgm:pt modelId="{3A51C338-805E-4650-B833-E61D8D7BBFA7}" type="sibTrans" cxnId="{00D3DFBA-F645-4682-85F8-7C4B6E57F134}">
      <dgm:prSet/>
      <dgm:spPr/>
      <dgm:t>
        <a:bodyPr/>
        <a:lstStyle/>
        <a:p>
          <a:endParaRPr lang="en-IN" sz="1800">
            <a:latin typeface="Gill Sans MT" panose="020B0502020104020203" pitchFamily="34" charset="0"/>
          </a:endParaRPr>
        </a:p>
      </dgm:t>
    </dgm:pt>
    <dgm:pt modelId="{5D084654-9F84-4E78-A4D8-5CC28026B665}">
      <dgm:prSet custT="1"/>
      <dgm:spPr/>
      <dgm:t>
        <a:bodyPr/>
        <a:lstStyle/>
        <a:p>
          <a:pPr algn="l"/>
          <a:r>
            <a:rPr lang="en-US" sz="1800" dirty="0">
              <a:latin typeface="Gill Sans MT" panose="020B0502020104020203" pitchFamily="34" charset="0"/>
            </a:rPr>
            <a:t>The transceiver is responsible for transmitting, receiving, and detecting collisions.</a:t>
          </a:r>
          <a:endParaRPr lang="en-IN" sz="1800" dirty="0">
            <a:latin typeface="Gill Sans MT" panose="020B0502020104020203" pitchFamily="34" charset="0"/>
          </a:endParaRPr>
        </a:p>
      </dgm:t>
    </dgm:pt>
    <dgm:pt modelId="{E27DA764-3B46-4A21-9DBF-C51319178885}" type="parTrans" cxnId="{30351E42-B27A-4718-BC73-723010F2E651}">
      <dgm:prSet/>
      <dgm:spPr/>
      <dgm:t>
        <a:bodyPr/>
        <a:lstStyle/>
        <a:p>
          <a:endParaRPr lang="en-IN"/>
        </a:p>
      </dgm:t>
    </dgm:pt>
    <dgm:pt modelId="{9182D449-1EA4-41D4-9FC6-51580DA2552A}" type="sibTrans" cxnId="{30351E42-B27A-4718-BC73-723010F2E651}">
      <dgm:prSet/>
      <dgm:spPr/>
      <dgm:t>
        <a:bodyPr/>
        <a:lstStyle/>
        <a:p>
          <a:endParaRPr lang="en-IN"/>
        </a:p>
      </dgm:t>
    </dgm:pt>
    <dgm:pt modelId="{844F2622-4B64-4114-8F9F-9DCF2E3FC9B2}">
      <dgm:prSet custT="1"/>
      <dgm:spPr/>
      <dgm:t>
        <a:bodyPr/>
        <a:lstStyle/>
        <a:p>
          <a:pPr algn="l"/>
          <a:r>
            <a:rPr lang="en-US" sz="1800" dirty="0">
              <a:latin typeface="Gill Sans MT" panose="020B0502020104020203" pitchFamily="34" charset="0"/>
            </a:rPr>
            <a:t>The transceiver is connected to the station via a transceiver cable that provides separate paths for </a:t>
          </a:r>
          <a:r>
            <a:rPr lang="en-IN" sz="1800" dirty="0">
              <a:latin typeface="Gill Sans MT" panose="020B0502020104020203" pitchFamily="34" charset="0"/>
            </a:rPr>
            <a:t>sending and receiving </a:t>
          </a:r>
        </a:p>
      </dgm:t>
    </dgm:pt>
    <dgm:pt modelId="{A3D29AD3-6C4B-4F1D-A146-6EA49009548C}" type="parTrans" cxnId="{C26F6C9E-793C-4A81-80BB-981807671FD7}">
      <dgm:prSet/>
      <dgm:spPr/>
      <dgm:t>
        <a:bodyPr/>
        <a:lstStyle/>
        <a:p>
          <a:endParaRPr lang="en-IN"/>
        </a:p>
      </dgm:t>
    </dgm:pt>
    <dgm:pt modelId="{920D5288-2A6E-493D-B746-1F951E700AE2}" type="sibTrans" cxnId="{C26F6C9E-793C-4A81-80BB-981807671FD7}">
      <dgm:prSet/>
      <dgm:spPr/>
      <dgm:t>
        <a:bodyPr/>
        <a:lstStyle/>
        <a:p>
          <a:endParaRPr lang="en-IN"/>
        </a:p>
      </dgm:t>
    </dgm:pt>
    <dgm:pt modelId="{CE765EAE-433A-4917-AB46-07655B3F2BC2}">
      <dgm:prSet custT="1"/>
      <dgm:spPr/>
      <dgm:t>
        <a:bodyPr/>
        <a:lstStyle/>
        <a:p>
          <a:pPr algn="l"/>
          <a:r>
            <a:rPr lang="en-US" sz="1800" dirty="0">
              <a:latin typeface="Gill Sans MT" panose="020B0502020104020203" pitchFamily="34" charset="0"/>
            </a:rPr>
            <a:t>This means that collision can only happen in the coaxial cable.</a:t>
          </a:r>
          <a:endParaRPr lang="en-IN" sz="1800" dirty="0">
            <a:latin typeface="Gill Sans MT" panose="020B0502020104020203" pitchFamily="34" charset="0"/>
          </a:endParaRPr>
        </a:p>
      </dgm:t>
    </dgm:pt>
    <dgm:pt modelId="{81005107-0EE5-441C-A368-A4DABC0B6432}" type="parTrans" cxnId="{F3847D30-D84B-460B-996F-D27AD1BAB907}">
      <dgm:prSet/>
      <dgm:spPr/>
      <dgm:t>
        <a:bodyPr/>
        <a:lstStyle/>
        <a:p>
          <a:endParaRPr lang="en-IN"/>
        </a:p>
      </dgm:t>
    </dgm:pt>
    <dgm:pt modelId="{025ECF16-6B88-42A7-8110-0FB599C0A1EE}" type="sibTrans" cxnId="{F3847D30-D84B-460B-996F-D27AD1BAB907}">
      <dgm:prSet/>
      <dgm:spPr/>
      <dgm:t>
        <a:bodyPr/>
        <a:lstStyle/>
        <a:p>
          <a:endParaRPr lang="en-IN"/>
        </a:p>
      </dgm:t>
    </dgm:pt>
    <dgm:pt modelId="{4D7E0B1E-5422-4E65-A825-2C46F3723405}">
      <dgm:prSet custT="1"/>
      <dgm:spPr/>
      <dgm:t>
        <a:bodyPr/>
        <a:lstStyle/>
        <a:p>
          <a:pPr algn="l"/>
          <a:r>
            <a:rPr lang="en-US" sz="1800" dirty="0">
              <a:latin typeface="Gill Sans MT" panose="020B0502020104020203" pitchFamily="34" charset="0"/>
            </a:rPr>
            <a:t>The maximum length of the coaxial cable must not exceed 500 m</a:t>
          </a:r>
          <a:endParaRPr lang="en-IN" sz="1800" dirty="0">
            <a:latin typeface="Gill Sans MT" panose="020B0502020104020203" pitchFamily="34" charset="0"/>
          </a:endParaRPr>
        </a:p>
      </dgm:t>
    </dgm:pt>
    <dgm:pt modelId="{B5749E21-10A6-4651-A3D4-02AAB871492F}" type="parTrans" cxnId="{FD731D0F-783E-47E1-B00A-E9B035CB4707}">
      <dgm:prSet/>
      <dgm:spPr/>
      <dgm:t>
        <a:bodyPr/>
        <a:lstStyle/>
        <a:p>
          <a:endParaRPr lang="en-IN"/>
        </a:p>
      </dgm:t>
    </dgm:pt>
    <dgm:pt modelId="{8F30BB49-7F83-4AD1-9FFB-375B3423FE55}" type="sibTrans" cxnId="{FD731D0F-783E-47E1-B00A-E9B035CB4707}">
      <dgm:prSet/>
      <dgm:spPr/>
      <dgm:t>
        <a:bodyPr/>
        <a:lstStyle/>
        <a:p>
          <a:endParaRPr lang="en-IN"/>
        </a:p>
      </dgm:t>
    </dgm:pt>
    <dgm:pt modelId="{9514A37D-4CB4-4BFB-B587-A3FA6F20B745}">
      <dgm:prSet custT="1"/>
      <dgm:spPr/>
      <dgm:t>
        <a:bodyPr/>
        <a:lstStyle/>
        <a:p>
          <a:r>
            <a:rPr lang="en-US" sz="1800" dirty="0">
              <a:latin typeface="Gill Sans MT" panose="020B0502020104020203" pitchFamily="34" charset="0"/>
            </a:rPr>
            <a:t>10Base2 also uses a bus topology, but the cable is much thinner and more flexible.</a:t>
          </a:r>
          <a:endParaRPr lang="en-IN" sz="1800" dirty="0">
            <a:latin typeface="Gill Sans MT" panose="020B0502020104020203" pitchFamily="34" charset="0"/>
          </a:endParaRPr>
        </a:p>
      </dgm:t>
    </dgm:pt>
    <dgm:pt modelId="{0FF75AB0-BDC9-4459-A83E-50B06E4B022C}" type="parTrans" cxnId="{A463E71B-1E81-4741-A03D-3FC2CF0C13FF}">
      <dgm:prSet/>
      <dgm:spPr/>
      <dgm:t>
        <a:bodyPr/>
        <a:lstStyle/>
        <a:p>
          <a:endParaRPr lang="en-IN"/>
        </a:p>
      </dgm:t>
    </dgm:pt>
    <dgm:pt modelId="{1D4410CB-D2FA-4AF9-9A5C-089DDCBD10A6}" type="sibTrans" cxnId="{A463E71B-1E81-4741-A03D-3FC2CF0C13FF}">
      <dgm:prSet/>
      <dgm:spPr/>
      <dgm:t>
        <a:bodyPr/>
        <a:lstStyle/>
        <a:p>
          <a:endParaRPr lang="en-IN"/>
        </a:p>
      </dgm:t>
    </dgm:pt>
    <dgm:pt modelId="{268D0A1A-D45F-4BE2-B012-5955D5267D39}">
      <dgm:prSet custT="1"/>
      <dgm:spPr/>
      <dgm:t>
        <a:bodyPr/>
        <a:lstStyle/>
        <a:p>
          <a:r>
            <a:rPr lang="en-US" sz="1800" dirty="0">
              <a:latin typeface="Gill Sans MT" panose="020B0502020104020203" pitchFamily="34" charset="0"/>
            </a:rPr>
            <a:t>The cable can be bent to pass very close to the stations.</a:t>
          </a:r>
          <a:endParaRPr lang="en-IN" sz="1800" dirty="0">
            <a:latin typeface="Gill Sans MT" panose="020B0502020104020203" pitchFamily="34" charset="0"/>
          </a:endParaRPr>
        </a:p>
      </dgm:t>
    </dgm:pt>
    <dgm:pt modelId="{FD9D4B1C-0DB4-4C55-9081-AA5E8BB7EA45}" type="parTrans" cxnId="{9C7CBE2C-5D45-4C5A-9CA9-6FB49A2E8D07}">
      <dgm:prSet/>
      <dgm:spPr/>
      <dgm:t>
        <a:bodyPr/>
        <a:lstStyle/>
        <a:p>
          <a:endParaRPr lang="en-IN"/>
        </a:p>
      </dgm:t>
    </dgm:pt>
    <dgm:pt modelId="{CF2FD0D8-E19B-46D7-89D0-B9CCB7681B52}" type="sibTrans" cxnId="{9C7CBE2C-5D45-4C5A-9CA9-6FB49A2E8D07}">
      <dgm:prSet/>
      <dgm:spPr/>
      <dgm:t>
        <a:bodyPr/>
        <a:lstStyle/>
        <a:p>
          <a:endParaRPr lang="en-IN"/>
        </a:p>
      </dgm:t>
    </dgm:pt>
    <dgm:pt modelId="{69CA3D63-4418-459B-8E55-7BAA3E5788F7}">
      <dgm:prSet custT="1"/>
      <dgm:spPr/>
      <dgm:t>
        <a:bodyPr/>
        <a:lstStyle/>
        <a:p>
          <a:r>
            <a:rPr lang="en-US" sz="1800" dirty="0">
              <a:latin typeface="Gill Sans MT" panose="020B0502020104020203" pitchFamily="34" charset="0"/>
            </a:rPr>
            <a:t>In this case, the transceiver is normally part of the network interface card (NIC), which is installed</a:t>
          </a:r>
          <a:endParaRPr lang="en-IN" sz="1800" dirty="0">
            <a:latin typeface="Gill Sans MT" panose="020B0502020104020203" pitchFamily="34" charset="0"/>
          </a:endParaRPr>
        </a:p>
      </dgm:t>
    </dgm:pt>
    <dgm:pt modelId="{73C01F8B-25B1-4DAA-B21D-DD2CDDD14771}" type="parTrans" cxnId="{CB828070-79A8-48F1-949C-54E419B53AAB}">
      <dgm:prSet/>
      <dgm:spPr/>
      <dgm:t>
        <a:bodyPr/>
        <a:lstStyle/>
        <a:p>
          <a:endParaRPr lang="en-IN"/>
        </a:p>
      </dgm:t>
    </dgm:pt>
    <dgm:pt modelId="{2B95974B-85D9-4785-8759-87D39E21C9C1}" type="sibTrans" cxnId="{CB828070-79A8-48F1-949C-54E419B53AAB}">
      <dgm:prSet/>
      <dgm:spPr/>
      <dgm:t>
        <a:bodyPr/>
        <a:lstStyle/>
        <a:p>
          <a:endParaRPr lang="en-IN"/>
        </a:p>
      </dgm:t>
    </dgm:pt>
    <dgm:pt modelId="{C45DAA5C-5FDA-4D5D-B201-0CA2F7965A96}">
      <dgm:prSet custT="1"/>
      <dgm:spPr/>
      <dgm:t>
        <a:bodyPr/>
        <a:lstStyle/>
        <a:p>
          <a:endParaRPr lang="en-IN" sz="1800" dirty="0">
            <a:latin typeface="Gill Sans MT" panose="020B0502020104020203" pitchFamily="34" charset="0"/>
          </a:endParaRPr>
        </a:p>
      </dgm:t>
    </dgm:pt>
    <dgm:pt modelId="{5ECC825E-A9F5-403A-A9D1-9F70289FFA23}" type="parTrans" cxnId="{DF15BBD8-EEE8-43EE-BA60-151753F3DBE2}">
      <dgm:prSet/>
      <dgm:spPr/>
      <dgm:t>
        <a:bodyPr/>
        <a:lstStyle/>
        <a:p>
          <a:endParaRPr lang="en-IN"/>
        </a:p>
      </dgm:t>
    </dgm:pt>
    <dgm:pt modelId="{4FC83528-78C6-49E5-A8A7-4C0B81AF6F25}" type="sibTrans" cxnId="{DF15BBD8-EEE8-43EE-BA60-151753F3DBE2}">
      <dgm:prSet/>
      <dgm:spPr/>
      <dgm:t>
        <a:bodyPr/>
        <a:lstStyle/>
        <a:p>
          <a:endParaRPr lang="en-IN"/>
        </a:p>
      </dgm:t>
    </dgm:pt>
    <dgm:pt modelId="{0D032DA3-3D71-4E7C-A6AC-0761F100AF24}" type="pres">
      <dgm:prSet presAssocID="{CB530460-BAAD-4518-9460-F7895B3D9BBC}" presName="Name0" presStyleCnt="0">
        <dgm:presLayoutVars>
          <dgm:chMax/>
          <dgm:chPref val="3"/>
          <dgm:dir/>
          <dgm:animOne val="branch"/>
          <dgm:animLvl val="lvl"/>
        </dgm:presLayoutVars>
      </dgm:prSet>
      <dgm:spPr/>
      <dgm:t>
        <a:bodyPr/>
        <a:lstStyle/>
        <a:p>
          <a:endParaRPr lang="en-US"/>
        </a:p>
      </dgm:t>
    </dgm:pt>
    <dgm:pt modelId="{8DE6DC7A-AD60-4F1B-BA47-8F48C7812A2D}" type="pres">
      <dgm:prSet presAssocID="{5DBCEF57-86D9-467C-A1E5-D7F947D8D881}" presName="composite" presStyleCnt="0"/>
      <dgm:spPr/>
    </dgm:pt>
    <dgm:pt modelId="{7694582F-0AC1-43C8-B776-4E16BCF440A1}" type="pres">
      <dgm:prSet presAssocID="{5DBCEF57-86D9-467C-A1E5-D7F947D8D881}" presName="FirstChild" presStyleLbl="revTx" presStyleIdx="0" presStyleCnt="4" custScaleX="84692" custLinFactNeighborX="3802" custLinFactNeighborY="1616">
        <dgm:presLayoutVars>
          <dgm:chMax val="0"/>
          <dgm:chPref val="0"/>
          <dgm:bulletEnabled val="1"/>
        </dgm:presLayoutVars>
      </dgm:prSet>
      <dgm:spPr/>
      <dgm:t>
        <a:bodyPr/>
        <a:lstStyle/>
        <a:p>
          <a:endParaRPr lang="en-US"/>
        </a:p>
      </dgm:t>
    </dgm:pt>
    <dgm:pt modelId="{3C9AE4B9-4F3B-4C3D-A1DE-D4F48FBD146B}" type="pres">
      <dgm:prSet presAssocID="{5DBCEF57-86D9-467C-A1E5-D7F947D8D881}" presName="Parent" presStyleLbl="alignNode1" presStyleIdx="0" presStyleCnt="2" custScaleX="127379" custScaleY="90919" custLinFactNeighborX="14189" custLinFactNeighborY="-4595">
        <dgm:presLayoutVars>
          <dgm:chMax val="3"/>
          <dgm:chPref val="3"/>
          <dgm:bulletEnabled val="1"/>
        </dgm:presLayoutVars>
      </dgm:prSet>
      <dgm:spPr/>
      <dgm:t>
        <a:bodyPr/>
        <a:lstStyle/>
        <a:p>
          <a:endParaRPr lang="en-US"/>
        </a:p>
      </dgm:t>
    </dgm:pt>
    <dgm:pt modelId="{17EA29AC-F43E-4F49-9C04-4C09B44BFE9B}" type="pres">
      <dgm:prSet presAssocID="{5DBCEF57-86D9-467C-A1E5-D7F947D8D881}" presName="Accent" presStyleLbl="parChTrans1D1" presStyleIdx="0" presStyleCnt="2"/>
      <dgm:spPr/>
    </dgm:pt>
    <dgm:pt modelId="{5D54ADE5-0D37-400E-87FC-F54AD06F8918}" type="pres">
      <dgm:prSet presAssocID="{5DBCEF57-86D9-467C-A1E5-D7F947D8D881}" presName="Child" presStyleLbl="revTx" presStyleIdx="1" presStyleCnt="4" custScaleY="89461">
        <dgm:presLayoutVars>
          <dgm:chMax val="0"/>
          <dgm:chPref val="0"/>
          <dgm:bulletEnabled val="1"/>
        </dgm:presLayoutVars>
      </dgm:prSet>
      <dgm:spPr/>
      <dgm:t>
        <a:bodyPr/>
        <a:lstStyle/>
        <a:p>
          <a:endParaRPr lang="en-US"/>
        </a:p>
      </dgm:t>
    </dgm:pt>
    <dgm:pt modelId="{31200CA5-ACEF-4CF9-AE1A-DC4168063024}" type="pres">
      <dgm:prSet presAssocID="{76DD5F14-C7AB-45D6-8E29-39B80A229769}" presName="sibTrans" presStyleCnt="0"/>
      <dgm:spPr/>
    </dgm:pt>
    <dgm:pt modelId="{04371490-A37F-402F-BD35-2E8654D8CA24}" type="pres">
      <dgm:prSet presAssocID="{AC3700BD-206C-407E-81EB-89A9160D7D34}" presName="composite" presStyleCnt="0"/>
      <dgm:spPr/>
    </dgm:pt>
    <dgm:pt modelId="{C85EA9D4-1AE9-42A9-93F9-794093A47F26}" type="pres">
      <dgm:prSet presAssocID="{AC3700BD-206C-407E-81EB-89A9160D7D34}" presName="FirstChild" presStyleLbl="revTx" presStyleIdx="2" presStyleCnt="4">
        <dgm:presLayoutVars>
          <dgm:chMax val="0"/>
          <dgm:chPref val="0"/>
          <dgm:bulletEnabled val="1"/>
        </dgm:presLayoutVars>
      </dgm:prSet>
      <dgm:spPr/>
      <dgm:t>
        <a:bodyPr/>
        <a:lstStyle/>
        <a:p>
          <a:endParaRPr lang="en-US"/>
        </a:p>
      </dgm:t>
    </dgm:pt>
    <dgm:pt modelId="{CF788682-C909-4AD8-827C-EA61D7044A8F}" type="pres">
      <dgm:prSet presAssocID="{AC3700BD-206C-407E-81EB-89A9160D7D34}" presName="Parent" presStyleLbl="alignNode1" presStyleIdx="1" presStyleCnt="2" custScaleX="131403" custLinFactNeighborX="11969" custLinFactNeighborY="6077">
        <dgm:presLayoutVars>
          <dgm:chMax val="3"/>
          <dgm:chPref val="3"/>
          <dgm:bulletEnabled val="1"/>
        </dgm:presLayoutVars>
      </dgm:prSet>
      <dgm:spPr/>
      <dgm:t>
        <a:bodyPr/>
        <a:lstStyle/>
        <a:p>
          <a:endParaRPr lang="en-US"/>
        </a:p>
      </dgm:t>
    </dgm:pt>
    <dgm:pt modelId="{BCE32527-E7DF-43B2-B481-4B3DEB6B3B05}" type="pres">
      <dgm:prSet presAssocID="{AC3700BD-206C-407E-81EB-89A9160D7D34}" presName="Accent" presStyleLbl="parChTrans1D1" presStyleIdx="1" presStyleCnt="2"/>
      <dgm:spPr/>
    </dgm:pt>
    <dgm:pt modelId="{18D5CE20-3AA3-4A6E-8973-27F370A12B25}" type="pres">
      <dgm:prSet presAssocID="{AC3700BD-206C-407E-81EB-89A9160D7D34}" presName="Child" presStyleLbl="revTx" presStyleIdx="3" presStyleCnt="4" custLinFactNeighborX="-1071" custLinFactNeighborY="57508">
        <dgm:presLayoutVars>
          <dgm:chMax val="0"/>
          <dgm:chPref val="0"/>
          <dgm:bulletEnabled val="1"/>
        </dgm:presLayoutVars>
      </dgm:prSet>
      <dgm:spPr/>
      <dgm:t>
        <a:bodyPr/>
        <a:lstStyle/>
        <a:p>
          <a:endParaRPr lang="en-US"/>
        </a:p>
      </dgm:t>
    </dgm:pt>
  </dgm:ptLst>
  <dgm:cxnLst>
    <dgm:cxn modelId="{77A130E8-4DC6-4B42-941F-8B42BA2C3CD3}" type="presOf" srcId="{4D7E0B1E-5422-4E65-A825-2C46F3723405}" destId="{5D54ADE5-0D37-400E-87FC-F54AD06F8918}" srcOrd="0" destOrd="3" presId="urn:microsoft.com/office/officeart/2011/layout/TabList"/>
    <dgm:cxn modelId="{5687508E-5BE7-4CCC-994D-C08910C68B9B}" type="presOf" srcId="{268D0A1A-D45F-4BE2-B012-5955D5267D39}" destId="{18D5CE20-3AA3-4A6E-8973-27F370A12B25}" srcOrd="0" destOrd="2" presId="urn:microsoft.com/office/officeart/2011/layout/TabList"/>
    <dgm:cxn modelId="{30351E42-B27A-4718-BC73-723010F2E651}" srcId="{5DBCEF57-86D9-467C-A1E5-D7F947D8D881}" destId="{5D084654-9F84-4E78-A4D8-5CC28026B665}" srcOrd="1" destOrd="0" parTransId="{E27DA764-3B46-4A21-9DBF-C51319178885}" sibTransId="{9182D449-1EA4-41D4-9FC6-51580DA2552A}"/>
    <dgm:cxn modelId="{EF2D4BAA-A8F4-4863-A276-0866AF736CE5}" type="presOf" srcId="{57CA1F5D-8BA5-44C4-8293-9961E814B858}" destId="{7694582F-0AC1-43C8-B776-4E16BCF440A1}" srcOrd="0" destOrd="0" presId="urn:microsoft.com/office/officeart/2011/layout/TabList"/>
    <dgm:cxn modelId="{6A665495-1D81-459C-AC20-9218E98DA815}" type="presOf" srcId="{69CA3D63-4418-459B-8E55-7BAA3E5788F7}" destId="{18D5CE20-3AA3-4A6E-8973-27F370A12B25}" srcOrd="0" destOrd="3" presId="urn:microsoft.com/office/officeart/2011/layout/TabList"/>
    <dgm:cxn modelId="{F07F063F-754E-4802-93D4-562E34896593}" type="presOf" srcId="{5CCE7691-B104-4477-9DD1-44F4AC460A18}" destId="{C85EA9D4-1AE9-42A9-93F9-794093A47F26}" srcOrd="0" destOrd="0" presId="urn:microsoft.com/office/officeart/2011/layout/TabList"/>
    <dgm:cxn modelId="{52B411F4-8F8E-46E5-BD9A-9825CB44C3B2}" type="presOf" srcId="{9514A37D-4CB4-4BFB-B587-A3FA6F20B745}" destId="{18D5CE20-3AA3-4A6E-8973-27F370A12B25}" srcOrd="0" destOrd="1" presId="urn:microsoft.com/office/officeart/2011/layout/TabList"/>
    <dgm:cxn modelId="{8D3533D9-86EC-42D3-8E07-D7CD8E5D32F7}" type="presOf" srcId="{5DBCEF57-86D9-467C-A1E5-D7F947D8D881}" destId="{3C9AE4B9-4F3B-4C3D-A1DE-D4F48FBD146B}" srcOrd="0" destOrd="0" presId="urn:microsoft.com/office/officeart/2011/layout/TabList"/>
    <dgm:cxn modelId="{F3847D30-D84B-460B-996F-D27AD1BAB907}" srcId="{5DBCEF57-86D9-467C-A1E5-D7F947D8D881}" destId="{CE765EAE-433A-4917-AB46-07655B3F2BC2}" srcOrd="3" destOrd="0" parTransId="{81005107-0EE5-441C-A368-A4DABC0B6432}" sibTransId="{025ECF16-6B88-42A7-8110-0FB599C0A1EE}"/>
    <dgm:cxn modelId="{375F997D-56D8-4B4D-A786-0633CA04B971}" type="presOf" srcId="{844F2622-4B64-4114-8F9F-9DCF2E3FC9B2}" destId="{5D54ADE5-0D37-400E-87FC-F54AD06F8918}" srcOrd="0" destOrd="1" presId="urn:microsoft.com/office/officeart/2011/layout/TabList"/>
    <dgm:cxn modelId="{076E918B-3103-43D9-93E5-3EFBA0CFDCF6}" type="presOf" srcId="{AC3700BD-206C-407E-81EB-89A9160D7D34}" destId="{CF788682-C909-4AD8-827C-EA61D7044A8F}" srcOrd="0" destOrd="0" presId="urn:microsoft.com/office/officeart/2011/layout/TabList"/>
    <dgm:cxn modelId="{B12F8864-DA5B-4167-B713-54275F9FDFE7}" type="presOf" srcId="{5D084654-9F84-4E78-A4D8-5CC28026B665}" destId="{5D54ADE5-0D37-400E-87FC-F54AD06F8918}" srcOrd="0" destOrd="0" presId="urn:microsoft.com/office/officeart/2011/layout/TabList"/>
    <dgm:cxn modelId="{149AA89F-10A8-497B-BDC4-7375A87D85BF}" srcId="{CB530460-BAAD-4518-9460-F7895B3D9BBC}" destId="{5DBCEF57-86D9-467C-A1E5-D7F947D8D881}" srcOrd="0" destOrd="0" parTransId="{E7343C2D-AA59-42F2-9836-34F86E6044BE}" sibTransId="{76DD5F14-C7AB-45D6-8E29-39B80A229769}"/>
    <dgm:cxn modelId="{6BB880E5-A25E-44A0-92D2-31E9AC50E0F9}" type="presOf" srcId="{CB530460-BAAD-4518-9460-F7895B3D9BBC}" destId="{0D032DA3-3D71-4E7C-A6AC-0761F100AF24}" srcOrd="0" destOrd="0" presId="urn:microsoft.com/office/officeart/2011/layout/TabList"/>
    <dgm:cxn modelId="{00D3DFBA-F645-4682-85F8-7C4B6E57F134}" srcId="{AC3700BD-206C-407E-81EB-89A9160D7D34}" destId="{5CCE7691-B104-4477-9DD1-44F4AC460A18}" srcOrd="0" destOrd="0" parTransId="{DACC2741-9836-4E30-A8FA-0DDDC4F9BF81}" sibTransId="{3A51C338-805E-4650-B833-E61D8D7BBFA7}"/>
    <dgm:cxn modelId="{A463E71B-1E81-4741-A03D-3FC2CF0C13FF}" srcId="{AC3700BD-206C-407E-81EB-89A9160D7D34}" destId="{9514A37D-4CB4-4BFB-B587-A3FA6F20B745}" srcOrd="2" destOrd="0" parTransId="{0FF75AB0-BDC9-4459-A83E-50B06E4B022C}" sibTransId="{1D4410CB-D2FA-4AF9-9A5C-089DDCBD10A6}"/>
    <dgm:cxn modelId="{FD731D0F-783E-47E1-B00A-E9B035CB4707}" srcId="{5DBCEF57-86D9-467C-A1E5-D7F947D8D881}" destId="{4D7E0B1E-5422-4E65-A825-2C46F3723405}" srcOrd="4" destOrd="0" parTransId="{B5749E21-10A6-4651-A3D4-02AAB871492F}" sibTransId="{8F30BB49-7F83-4AD1-9FFB-375B3423FE55}"/>
    <dgm:cxn modelId="{DC385D9E-8477-4B28-9B32-1C015172DEAA}" srcId="{CB530460-BAAD-4518-9460-F7895B3D9BBC}" destId="{AC3700BD-206C-407E-81EB-89A9160D7D34}" srcOrd="1" destOrd="0" parTransId="{5D0B2513-272A-4075-9223-65453AFDBCE6}" sibTransId="{385BEC89-255E-415E-83BD-28E9BC98CEFC}"/>
    <dgm:cxn modelId="{9C7CBE2C-5D45-4C5A-9CA9-6FB49A2E8D07}" srcId="{AC3700BD-206C-407E-81EB-89A9160D7D34}" destId="{268D0A1A-D45F-4BE2-B012-5955D5267D39}" srcOrd="3" destOrd="0" parTransId="{FD9D4B1C-0DB4-4C55-9081-AA5E8BB7EA45}" sibTransId="{CF2FD0D8-E19B-46D7-89D0-B9CCB7681B52}"/>
    <dgm:cxn modelId="{61F2295E-6234-441A-8EEE-61332D561C8D}" type="presOf" srcId="{CE765EAE-433A-4917-AB46-07655B3F2BC2}" destId="{5D54ADE5-0D37-400E-87FC-F54AD06F8918}" srcOrd="0" destOrd="2" presId="urn:microsoft.com/office/officeart/2011/layout/TabList"/>
    <dgm:cxn modelId="{DF15BBD8-EEE8-43EE-BA60-151753F3DBE2}" srcId="{AC3700BD-206C-407E-81EB-89A9160D7D34}" destId="{C45DAA5C-5FDA-4D5D-B201-0CA2F7965A96}" srcOrd="1" destOrd="0" parTransId="{5ECC825E-A9F5-403A-A9D1-9F70289FFA23}" sibTransId="{4FC83528-78C6-49E5-A8A7-4C0B81AF6F25}"/>
    <dgm:cxn modelId="{C26F6C9E-793C-4A81-80BB-981807671FD7}" srcId="{5DBCEF57-86D9-467C-A1E5-D7F947D8D881}" destId="{844F2622-4B64-4114-8F9F-9DCF2E3FC9B2}" srcOrd="2" destOrd="0" parTransId="{A3D29AD3-6C4B-4F1D-A146-6EA49009548C}" sibTransId="{920D5288-2A6E-493D-B746-1F951E700AE2}"/>
    <dgm:cxn modelId="{5488E94B-22A1-4ACD-87D2-AAAACD347132}" srcId="{5DBCEF57-86D9-467C-A1E5-D7F947D8D881}" destId="{57CA1F5D-8BA5-44C4-8293-9961E814B858}" srcOrd="0" destOrd="0" parTransId="{A8B72ECB-4CE8-4F95-99D1-8A0BFE7E022B}" sibTransId="{A1FD27DA-9052-412A-A7DD-2AE89CC4A38E}"/>
    <dgm:cxn modelId="{98D60518-8CB5-4397-AEC2-9680CB31B15E}" type="presOf" srcId="{C45DAA5C-5FDA-4D5D-B201-0CA2F7965A96}" destId="{18D5CE20-3AA3-4A6E-8973-27F370A12B25}" srcOrd="0" destOrd="0" presId="urn:microsoft.com/office/officeart/2011/layout/TabList"/>
    <dgm:cxn modelId="{CB828070-79A8-48F1-949C-54E419B53AAB}" srcId="{AC3700BD-206C-407E-81EB-89A9160D7D34}" destId="{69CA3D63-4418-459B-8E55-7BAA3E5788F7}" srcOrd="4" destOrd="0" parTransId="{73C01F8B-25B1-4DAA-B21D-DD2CDDD14771}" sibTransId="{2B95974B-85D9-4785-8759-87D39E21C9C1}"/>
    <dgm:cxn modelId="{82F36CC2-31B8-43C7-8595-C7272F2E6645}" type="presParOf" srcId="{0D032DA3-3D71-4E7C-A6AC-0761F100AF24}" destId="{8DE6DC7A-AD60-4F1B-BA47-8F48C7812A2D}" srcOrd="0" destOrd="0" presId="urn:microsoft.com/office/officeart/2011/layout/TabList"/>
    <dgm:cxn modelId="{6D8DD109-EFF4-4445-95F4-28E22A5F37C7}" type="presParOf" srcId="{8DE6DC7A-AD60-4F1B-BA47-8F48C7812A2D}" destId="{7694582F-0AC1-43C8-B776-4E16BCF440A1}" srcOrd="0" destOrd="0" presId="urn:microsoft.com/office/officeart/2011/layout/TabList"/>
    <dgm:cxn modelId="{1FE13131-9067-4CB0-9632-A0036EAF1148}" type="presParOf" srcId="{8DE6DC7A-AD60-4F1B-BA47-8F48C7812A2D}" destId="{3C9AE4B9-4F3B-4C3D-A1DE-D4F48FBD146B}" srcOrd="1" destOrd="0" presId="urn:microsoft.com/office/officeart/2011/layout/TabList"/>
    <dgm:cxn modelId="{7E798FFD-8F44-4A42-A5DA-E6926C656FD2}" type="presParOf" srcId="{8DE6DC7A-AD60-4F1B-BA47-8F48C7812A2D}" destId="{17EA29AC-F43E-4F49-9C04-4C09B44BFE9B}" srcOrd="2" destOrd="0" presId="urn:microsoft.com/office/officeart/2011/layout/TabList"/>
    <dgm:cxn modelId="{6D58CC15-BBED-41C8-BE90-CEDEA88834DD}" type="presParOf" srcId="{0D032DA3-3D71-4E7C-A6AC-0761F100AF24}" destId="{5D54ADE5-0D37-400E-87FC-F54AD06F8918}" srcOrd="1" destOrd="0" presId="urn:microsoft.com/office/officeart/2011/layout/TabList"/>
    <dgm:cxn modelId="{7357600C-24F8-4B97-B284-4291A68DD0FF}" type="presParOf" srcId="{0D032DA3-3D71-4E7C-A6AC-0761F100AF24}" destId="{31200CA5-ACEF-4CF9-AE1A-DC4168063024}" srcOrd="2" destOrd="0" presId="urn:microsoft.com/office/officeart/2011/layout/TabList"/>
    <dgm:cxn modelId="{4D982125-6841-47EA-BBBF-7E17A663743A}" type="presParOf" srcId="{0D032DA3-3D71-4E7C-A6AC-0761F100AF24}" destId="{04371490-A37F-402F-BD35-2E8654D8CA24}" srcOrd="3" destOrd="0" presId="urn:microsoft.com/office/officeart/2011/layout/TabList"/>
    <dgm:cxn modelId="{E5EB15FF-7181-4976-8A30-7ACD5CD9763D}" type="presParOf" srcId="{04371490-A37F-402F-BD35-2E8654D8CA24}" destId="{C85EA9D4-1AE9-42A9-93F9-794093A47F26}" srcOrd="0" destOrd="0" presId="urn:microsoft.com/office/officeart/2011/layout/TabList"/>
    <dgm:cxn modelId="{4091E698-DB0D-45C2-95EE-5288AA2FA71B}" type="presParOf" srcId="{04371490-A37F-402F-BD35-2E8654D8CA24}" destId="{CF788682-C909-4AD8-827C-EA61D7044A8F}" srcOrd="1" destOrd="0" presId="urn:microsoft.com/office/officeart/2011/layout/TabList"/>
    <dgm:cxn modelId="{EF3FD8CC-D2E5-41BD-9778-1F5FB84BEAE1}" type="presParOf" srcId="{04371490-A37F-402F-BD35-2E8654D8CA24}" destId="{BCE32527-E7DF-43B2-B481-4B3DEB6B3B05}" srcOrd="2" destOrd="0" presId="urn:microsoft.com/office/officeart/2011/layout/TabList"/>
    <dgm:cxn modelId="{E1D6B126-1997-4775-ADFD-2417D831B53F}" type="presParOf" srcId="{0D032DA3-3D71-4E7C-A6AC-0761F100AF24}" destId="{18D5CE20-3AA3-4A6E-8973-27F370A12B25}" srcOrd="4" destOrd="0" presId="urn:microsoft.com/office/officeart/2011/layout/Tab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B530460-BAAD-4518-9460-F7895B3D9BBC}" type="doc">
      <dgm:prSet loTypeId="urn:microsoft.com/office/officeart/2011/layout/TabList" loCatId="list" qsTypeId="urn:microsoft.com/office/officeart/2005/8/quickstyle/simple1" qsCatId="simple" csTypeId="urn:microsoft.com/office/officeart/2005/8/colors/colorful5" csCatId="colorful" phldr="1"/>
      <dgm:spPr/>
      <dgm:t>
        <a:bodyPr/>
        <a:lstStyle/>
        <a:p>
          <a:endParaRPr lang="en-IN"/>
        </a:p>
      </dgm:t>
    </dgm:pt>
    <dgm:pt modelId="{5DBCEF57-86D9-467C-A1E5-D7F947D8D881}">
      <dgm:prSet phldrT="[Text]" custT="1"/>
      <dgm:spPr/>
      <dgm:t>
        <a:bodyPr/>
        <a:lstStyle/>
        <a:p>
          <a:r>
            <a:rPr lang="en-US" sz="1800" dirty="0">
              <a:solidFill>
                <a:srgbClr val="893611"/>
              </a:solidFill>
              <a:latin typeface="Gill Sans MT" panose="020B0502020104020203" pitchFamily="34" charset="0"/>
            </a:rPr>
            <a:t>10Base - T: Twisted pair ethernet</a:t>
          </a:r>
          <a:endParaRPr lang="en-IN" sz="1800" dirty="0">
            <a:solidFill>
              <a:srgbClr val="893611"/>
            </a:solidFill>
            <a:latin typeface="Gill Sans MT" panose="020B0502020104020203" pitchFamily="34" charset="0"/>
          </a:endParaRPr>
        </a:p>
      </dgm:t>
    </dgm:pt>
    <dgm:pt modelId="{E7343C2D-AA59-42F2-9836-34F86E6044BE}" type="parTrans" cxnId="{149AA89F-10A8-497B-BDC4-7375A87D85BF}">
      <dgm:prSet/>
      <dgm:spPr/>
      <dgm:t>
        <a:bodyPr/>
        <a:lstStyle/>
        <a:p>
          <a:endParaRPr lang="en-IN" sz="1800">
            <a:latin typeface="Gill Sans MT" panose="020B0502020104020203" pitchFamily="34" charset="0"/>
          </a:endParaRPr>
        </a:p>
      </dgm:t>
    </dgm:pt>
    <dgm:pt modelId="{76DD5F14-C7AB-45D6-8E29-39B80A229769}" type="sibTrans" cxnId="{149AA89F-10A8-497B-BDC4-7375A87D85BF}">
      <dgm:prSet/>
      <dgm:spPr/>
      <dgm:t>
        <a:bodyPr/>
        <a:lstStyle/>
        <a:p>
          <a:endParaRPr lang="en-IN" sz="1800">
            <a:latin typeface="Gill Sans MT" panose="020B0502020104020203" pitchFamily="34" charset="0"/>
          </a:endParaRPr>
        </a:p>
      </dgm:t>
    </dgm:pt>
    <dgm:pt modelId="{57CA1F5D-8BA5-44C4-8293-9961E814B858}">
      <dgm:prSet custT="1"/>
      <dgm:spPr/>
      <dgm:t>
        <a:bodyPr/>
        <a:lstStyle/>
        <a:p>
          <a:pPr algn="l"/>
          <a:r>
            <a:rPr lang="en-US" sz="1800" dirty="0">
              <a:latin typeface="Gill Sans MT" panose="020B0502020104020203" pitchFamily="34" charset="0"/>
            </a:rPr>
            <a:t>10Base-T uses a physical star topology.</a:t>
          </a:r>
          <a:endParaRPr lang="en-IN" sz="1800" dirty="0">
            <a:latin typeface="Gill Sans MT" panose="020B0502020104020203" pitchFamily="34" charset="0"/>
          </a:endParaRPr>
        </a:p>
      </dgm:t>
    </dgm:pt>
    <dgm:pt modelId="{A8B72ECB-4CE8-4F95-99D1-8A0BFE7E022B}" type="parTrans" cxnId="{5488E94B-22A1-4ACD-87D2-AAAACD347132}">
      <dgm:prSet/>
      <dgm:spPr/>
      <dgm:t>
        <a:bodyPr/>
        <a:lstStyle/>
        <a:p>
          <a:endParaRPr lang="en-IN" sz="1800">
            <a:latin typeface="Gill Sans MT" panose="020B0502020104020203" pitchFamily="34" charset="0"/>
          </a:endParaRPr>
        </a:p>
      </dgm:t>
    </dgm:pt>
    <dgm:pt modelId="{A1FD27DA-9052-412A-A7DD-2AE89CC4A38E}" type="sibTrans" cxnId="{5488E94B-22A1-4ACD-87D2-AAAACD347132}">
      <dgm:prSet/>
      <dgm:spPr/>
      <dgm:t>
        <a:bodyPr/>
        <a:lstStyle/>
        <a:p>
          <a:endParaRPr lang="en-IN" sz="1800">
            <a:latin typeface="Gill Sans MT" panose="020B0502020104020203" pitchFamily="34" charset="0"/>
          </a:endParaRPr>
        </a:p>
      </dgm:t>
    </dgm:pt>
    <dgm:pt modelId="{AC3700BD-206C-407E-81EB-89A9160D7D34}">
      <dgm:prSet custT="1"/>
      <dgm:spPr/>
      <dgm:t>
        <a:bodyPr/>
        <a:lstStyle/>
        <a:p>
          <a:r>
            <a:rPr lang="en-IN" sz="1800" dirty="0">
              <a:latin typeface="Gill Sans MT" panose="020B0502020104020203" pitchFamily="34" charset="0"/>
            </a:rPr>
            <a:t>10Base - F: </a:t>
          </a:r>
          <a:r>
            <a:rPr lang="en-IN" sz="1800" dirty="0" err="1">
              <a:latin typeface="Gill Sans MT" panose="020B0502020104020203" pitchFamily="34" charset="0"/>
            </a:rPr>
            <a:t>Fiber</a:t>
          </a:r>
          <a:r>
            <a:rPr lang="en-IN" sz="1800" dirty="0">
              <a:latin typeface="Gill Sans MT" panose="020B0502020104020203" pitchFamily="34" charset="0"/>
            </a:rPr>
            <a:t> Ethernet</a:t>
          </a:r>
        </a:p>
      </dgm:t>
    </dgm:pt>
    <dgm:pt modelId="{5D0B2513-272A-4075-9223-65453AFDBCE6}" type="parTrans" cxnId="{DC385D9E-8477-4B28-9B32-1C015172DEAA}">
      <dgm:prSet/>
      <dgm:spPr/>
      <dgm:t>
        <a:bodyPr/>
        <a:lstStyle/>
        <a:p>
          <a:endParaRPr lang="en-IN" sz="1800">
            <a:latin typeface="Gill Sans MT" panose="020B0502020104020203" pitchFamily="34" charset="0"/>
          </a:endParaRPr>
        </a:p>
      </dgm:t>
    </dgm:pt>
    <dgm:pt modelId="{385BEC89-255E-415E-83BD-28E9BC98CEFC}" type="sibTrans" cxnId="{DC385D9E-8477-4B28-9B32-1C015172DEAA}">
      <dgm:prSet/>
      <dgm:spPr/>
      <dgm:t>
        <a:bodyPr/>
        <a:lstStyle/>
        <a:p>
          <a:endParaRPr lang="en-IN" sz="1800">
            <a:latin typeface="Gill Sans MT" panose="020B0502020104020203" pitchFamily="34" charset="0"/>
          </a:endParaRPr>
        </a:p>
      </dgm:t>
    </dgm:pt>
    <dgm:pt modelId="{5CCE7691-B104-4477-9DD1-44F4AC460A18}">
      <dgm:prSet custT="1"/>
      <dgm:spPr/>
      <dgm:t>
        <a:bodyPr/>
        <a:lstStyle/>
        <a:p>
          <a:r>
            <a:rPr lang="en-US" sz="1600" dirty="0">
              <a:latin typeface="Gill Sans MT" panose="020B0502020104020203" pitchFamily="34" charset="0"/>
            </a:rPr>
            <a:t>Although there are several types of optical fiber 10-Mbps Ethernet, the most common is called </a:t>
          </a:r>
          <a:r>
            <a:rPr lang="en-IN" sz="1600" dirty="0">
              <a:latin typeface="Gill Sans MT" panose="020B0502020104020203" pitchFamily="34" charset="0"/>
            </a:rPr>
            <a:t>10Base-F</a:t>
          </a:r>
          <a:r>
            <a:rPr lang="en-IN" sz="1800" dirty="0">
              <a:latin typeface="Gill Sans MT" panose="020B0502020104020203" pitchFamily="34" charset="0"/>
            </a:rPr>
            <a:t>.</a:t>
          </a:r>
        </a:p>
      </dgm:t>
    </dgm:pt>
    <dgm:pt modelId="{DACC2741-9836-4E30-A8FA-0DDDC4F9BF81}" type="parTrans" cxnId="{00D3DFBA-F645-4682-85F8-7C4B6E57F134}">
      <dgm:prSet/>
      <dgm:spPr/>
      <dgm:t>
        <a:bodyPr/>
        <a:lstStyle/>
        <a:p>
          <a:endParaRPr lang="en-IN" sz="1800">
            <a:latin typeface="Gill Sans MT" panose="020B0502020104020203" pitchFamily="34" charset="0"/>
          </a:endParaRPr>
        </a:p>
      </dgm:t>
    </dgm:pt>
    <dgm:pt modelId="{3A51C338-805E-4650-B833-E61D8D7BBFA7}" type="sibTrans" cxnId="{00D3DFBA-F645-4682-85F8-7C4B6E57F134}">
      <dgm:prSet/>
      <dgm:spPr/>
      <dgm:t>
        <a:bodyPr/>
        <a:lstStyle/>
        <a:p>
          <a:endParaRPr lang="en-IN" sz="1800">
            <a:latin typeface="Gill Sans MT" panose="020B0502020104020203" pitchFamily="34" charset="0"/>
          </a:endParaRPr>
        </a:p>
      </dgm:t>
    </dgm:pt>
    <dgm:pt modelId="{A74EC11E-426A-4368-9AC6-9CC4AC0D241A}">
      <dgm:prSet custT="1"/>
      <dgm:spPr/>
      <dgm:t>
        <a:bodyPr/>
        <a:lstStyle/>
        <a:p>
          <a:pPr algn="l"/>
          <a:r>
            <a:rPr lang="en-US" sz="1600" dirty="0">
              <a:latin typeface="Gill Sans MT" panose="020B0502020104020203" pitchFamily="34" charset="0"/>
            </a:rPr>
            <a:t>Two pairs of twisted cable create two paths (one for sending and one for receiving) between the  station and the hub. Any collision here happens in the hub.</a:t>
          </a:r>
          <a:endParaRPr lang="en-IN" sz="1600" dirty="0">
            <a:latin typeface="Gill Sans MT" panose="020B0502020104020203" pitchFamily="34" charset="0"/>
          </a:endParaRPr>
        </a:p>
      </dgm:t>
    </dgm:pt>
    <dgm:pt modelId="{8E5D9CE9-8733-478E-8AB0-23F27B8B2965}" type="parTrans" cxnId="{1B54613A-AECD-47FB-A848-3F311338A4B0}">
      <dgm:prSet/>
      <dgm:spPr/>
      <dgm:t>
        <a:bodyPr/>
        <a:lstStyle/>
        <a:p>
          <a:endParaRPr lang="en-IN"/>
        </a:p>
      </dgm:t>
    </dgm:pt>
    <dgm:pt modelId="{B6CA491A-2542-4FA1-8738-B9235BBF2E3D}" type="sibTrans" cxnId="{1B54613A-AECD-47FB-A848-3F311338A4B0}">
      <dgm:prSet/>
      <dgm:spPr/>
      <dgm:t>
        <a:bodyPr/>
        <a:lstStyle/>
        <a:p>
          <a:endParaRPr lang="en-IN"/>
        </a:p>
      </dgm:t>
    </dgm:pt>
    <dgm:pt modelId="{A0D76BB4-F3BD-4D8E-9574-DFB65D1C6F3C}">
      <dgm:prSet custT="1"/>
      <dgm:spPr/>
      <dgm:t>
        <a:bodyPr/>
        <a:lstStyle/>
        <a:p>
          <a:pPr algn="l"/>
          <a:r>
            <a:rPr lang="en-US" sz="1600" dirty="0">
              <a:latin typeface="Gill Sans MT" panose="020B0502020104020203" pitchFamily="34" charset="0"/>
            </a:rPr>
            <a:t> Compared to 10Base5 or 10Base2, we can see that the hub actually replaces the coaxial cable as far  as a collision is concerned.</a:t>
          </a:r>
          <a:endParaRPr lang="en-IN" sz="1600" dirty="0">
            <a:latin typeface="Gill Sans MT" panose="020B0502020104020203" pitchFamily="34" charset="0"/>
          </a:endParaRPr>
        </a:p>
      </dgm:t>
    </dgm:pt>
    <dgm:pt modelId="{D881C948-98B9-4D0B-B68F-607AE037A846}" type="parTrans" cxnId="{438FD933-1BAB-4DA5-925E-C286DA435159}">
      <dgm:prSet/>
      <dgm:spPr/>
      <dgm:t>
        <a:bodyPr/>
        <a:lstStyle/>
        <a:p>
          <a:endParaRPr lang="en-IN"/>
        </a:p>
      </dgm:t>
    </dgm:pt>
    <dgm:pt modelId="{2260CA13-CAF2-43FD-B558-BE06FF3B80D0}" type="sibTrans" cxnId="{438FD933-1BAB-4DA5-925E-C286DA435159}">
      <dgm:prSet/>
      <dgm:spPr/>
      <dgm:t>
        <a:bodyPr/>
        <a:lstStyle/>
        <a:p>
          <a:endParaRPr lang="en-IN"/>
        </a:p>
      </dgm:t>
    </dgm:pt>
    <dgm:pt modelId="{40A1AE8B-193A-4EEA-BB4C-B9A612C08803}">
      <dgm:prSet custT="1"/>
      <dgm:spPr/>
      <dgm:t>
        <a:bodyPr/>
        <a:lstStyle/>
        <a:p>
          <a:pPr algn="l"/>
          <a:r>
            <a:rPr lang="en-US" sz="1600" dirty="0">
              <a:latin typeface="Gill Sans MT" panose="020B0502020104020203" pitchFamily="34" charset="0"/>
            </a:rPr>
            <a:t>The maximum length of the twisted cable here is defined as 100 m, to minimize the effect of  attenuation in the twisted cable.</a:t>
          </a:r>
          <a:endParaRPr lang="en-IN" sz="1600" dirty="0">
            <a:latin typeface="Gill Sans MT" panose="020B0502020104020203" pitchFamily="34" charset="0"/>
          </a:endParaRPr>
        </a:p>
      </dgm:t>
    </dgm:pt>
    <dgm:pt modelId="{90184516-6B41-43E7-802D-E3ADD78F5797}" type="parTrans" cxnId="{190CBE36-FCF2-4ED4-9666-9E981E96BF90}">
      <dgm:prSet/>
      <dgm:spPr/>
      <dgm:t>
        <a:bodyPr/>
        <a:lstStyle/>
        <a:p>
          <a:endParaRPr lang="en-IN"/>
        </a:p>
      </dgm:t>
    </dgm:pt>
    <dgm:pt modelId="{B6A9AFED-8395-4B92-860F-4C0632EDC0D3}" type="sibTrans" cxnId="{190CBE36-FCF2-4ED4-9666-9E981E96BF90}">
      <dgm:prSet/>
      <dgm:spPr/>
      <dgm:t>
        <a:bodyPr/>
        <a:lstStyle/>
        <a:p>
          <a:endParaRPr lang="en-IN"/>
        </a:p>
      </dgm:t>
    </dgm:pt>
    <dgm:pt modelId="{8037360D-F018-4DFE-896D-4DE7492A8BF3}">
      <dgm:prSet custT="1"/>
      <dgm:spPr/>
      <dgm:t>
        <a:bodyPr/>
        <a:lstStyle/>
        <a:p>
          <a:r>
            <a:rPr lang="en-US" sz="1600" dirty="0">
              <a:latin typeface="Gill Sans MT" panose="020B0502020104020203" pitchFamily="34" charset="0"/>
            </a:rPr>
            <a:t>The stations are connected to the hub using two fiber-optic cables</a:t>
          </a:r>
          <a:r>
            <a:rPr lang="en-US" sz="1800" dirty="0">
              <a:latin typeface="Gill Sans MT" panose="020B0502020104020203" pitchFamily="34" charset="0"/>
            </a:rPr>
            <a:t>.</a:t>
          </a:r>
          <a:endParaRPr lang="en-IN" sz="1800" dirty="0">
            <a:latin typeface="Gill Sans MT" panose="020B0502020104020203" pitchFamily="34" charset="0"/>
          </a:endParaRPr>
        </a:p>
      </dgm:t>
    </dgm:pt>
    <dgm:pt modelId="{FC6DB56A-FE36-43F0-BE7D-1EBFD2C12945}" type="parTrans" cxnId="{45982EC1-8AAE-4C13-9BC1-934631718C12}">
      <dgm:prSet/>
      <dgm:spPr/>
      <dgm:t>
        <a:bodyPr/>
        <a:lstStyle/>
        <a:p>
          <a:endParaRPr lang="en-IN"/>
        </a:p>
      </dgm:t>
    </dgm:pt>
    <dgm:pt modelId="{C340A59F-3680-4784-938D-6C658E032763}" type="sibTrans" cxnId="{45982EC1-8AAE-4C13-9BC1-934631718C12}">
      <dgm:prSet/>
      <dgm:spPr/>
      <dgm:t>
        <a:bodyPr/>
        <a:lstStyle/>
        <a:p>
          <a:endParaRPr lang="en-IN"/>
        </a:p>
      </dgm:t>
    </dgm:pt>
    <dgm:pt modelId="{0327DFCA-0630-4243-8B70-4ECFE774910C}">
      <dgm:prSet custT="1"/>
      <dgm:spPr/>
      <dgm:t>
        <a:bodyPr/>
        <a:lstStyle/>
        <a:p>
          <a:r>
            <a:rPr lang="en-IN" sz="1600" dirty="0">
              <a:latin typeface="Gill Sans MT" panose="020B0502020104020203" pitchFamily="34" charset="0"/>
            </a:rPr>
            <a:t>1</a:t>
          </a:r>
          <a:r>
            <a:rPr lang="en-US" sz="1600" dirty="0">
              <a:latin typeface="Gill Sans MT" panose="020B0502020104020203" pitchFamily="34" charset="0"/>
            </a:rPr>
            <a:t>0Base-F uses a star topology to connect stations to a hub.</a:t>
          </a:r>
          <a:endParaRPr lang="en-IN" sz="1600" dirty="0">
            <a:latin typeface="Gill Sans MT" panose="020B0502020104020203" pitchFamily="34" charset="0"/>
          </a:endParaRPr>
        </a:p>
      </dgm:t>
    </dgm:pt>
    <dgm:pt modelId="{D6037174-83E5-41FB-8094-A7787D8EBA9D}" type="parTrans" cxnId="{14CC24A4-7627-43A9-8513-2BDA3F4FCA11}">
      <dgm:prSet/>
      <dgm:spPr/>
      <dgm:t>
        <a:bodyPr/>
        <a:lstStyle/>
        <a:p>
          <a:endParaRPr lang="en-IN"/>
        </a:p>
      </dgm:t>
    </dgm:pt>
    <dgm:pt modelId="{7FE14699-081D-4032-833A-F8D958E1B02E}" type="sibTrans" cxnId="{14CC24A4-7627-43A9-8513-2BDA3F4FCA11}">
      <dgm:prSet/>
      <dgm:spPr/>
      <dgm:t>
        <a:bodyPr/>
        <a:lstStyle/>
        <a:p>
          <a:endParaRPr lang="en-IN"/>
        </a:p>
      </dgm:t>
    </dgm:pt>
    <dgm:pt modelId="{0D032DA3-3D71-4E7C-A6AC-0761F100AF24}" type="pres">
      <dgm:prSet presAssocID="{CB530460-BAAD-4518-9460-F7895B3D9BBC}" presName="Name0" presStyleCnt="0">
        <dgm:presLayoutVars>
          <dgm:chMax/>
          <dgm:chPref val="3"/>
          <dgm:dir/>
          <dgm:animOne val="branch"/>
          <dgm:animLvl val="lvl"/>
        </dgm:presLayoutVars>
      </dgm:prSet>
      <dgm:spPr/>
      <dgm:t>
        <a:bodyPr/>
        <a:lstStyle/>
        <a:p>
          <a:endParaRPr lang="en-US"/>
        </a:p>
      </dgm:t>
    </dgm:pt>
    <dgm:pt modelId="{8DE6DC7A-AD60-4F1B-BA47-8F48C7812A2D}" type="pres">
      <dgm:prSet presAssocID="{5DBCEF57-86D9-467C-A1E5-D7F947D8D881}" presName="composite" presStyleCnt="0"/>
      <dgm:spPr/>
    </dgm:pt>
    <dgm:pt modelId="{7694582F-0AC1-43C8-B776-4E16BCF440A1}" type="pres">
      <dgm:prSet presAssocID="{5DBCEF57-86D9-467C-A1E5-D7F947D8D881}" presName="FirstChild" presStyleLbl="revTx" presStyleIdx="0" presStyleCnt="4" custLinFactNeighborX="3802" custLinFactNeighborY="1616">
        <dgm:presLayoutVars>
          <dgm:chMax val="0"/>
          <dgm:chPref val="0"/>
          <dgm:bulletEnabled val="1"/>
        </dgm:presLayoutVars>
      </dgm:prSet>
      <dgm:spPr/>
      <dgm:t>
        <a:bodyPr/>
        <a:lstStyle/>
        <a:p>
          <a:endParaRPr lang="en-US"/>
        </a:p>
      </dgm:t>
    </dgm:pt>
    <dgm:pt modelId="{3C9AE4B9-4F3B-4C3D-A1DE-D4F48FBD146B}" type="pres">
      <dgm:prSet presAssocID="{5DBCEF57-86D9-467C-A1E5-D7F947D8D881}" presName="Parent" presStyleLbl="alignNode1" presStyleIdx="0" presStyleCnt="2">
        <dgm:presLayoutVars>
          <dgm:chMax val="3"/>
          <dgm:chPref val="3"/>
          <dgm:bulletEnabled val="1"/>
        </dgm:presLayoutVars>
      </dgm:prSet>
      <dgm:spPr/>
      <dgm:t>
        <a:bodyPr/>
        <a:lstStyle/>
        <a:p>
          <a:endParaRPr lang="en-US"/>
        </a:p>
      </dgm:t>
    </dgm:pt>
    <dgm:pt modelId="{17EA29AC-F43E-4F49-9C04-4C09B44BFE9B}" type="pres">
      <dgm:prSet presAssocID="{5DBCEF57-86D9-467C-A1E5-D7F947D8D881}" presName="Accent" presStyleLbl="parChTrans1D1" presStyleIdx="0" presStyleCnt="2"/>
      <dgm:spPr/>
    </dgm:pt>
    <dgm:pt modelId="{5D54ADE5-0D37-400E-87FC-F54AD06F8918}" type="pres">
      <dgm:prSet presAssocID="{5DBCEF57-86D9-467C-A1E5-D7F947D8D881}" presName="Child" presStyleLbl="revTx" presStyleIdx="1" presStyleCnt="4">
        <dgm:presLayoutVars>
          <dgm:chMax val="0"/>
          <dgm:chPref val="0"/>
          <dgm:bulletEnabled val="1"/>
        </dgm:presLayoutVars>
      </dgm:prSet>
      <dgm:spPr/>
      <dgm:t>
        <a:bodyPr/>
        <a:lstStyle/>
        <a:p>
          <a:endParaRPr lang="en-US"/>
        </a:p>
      </dgm:t>
    </dgm:pt>
    <dgm:pt modelId="{31200CA5-ACEF-4CF9-AE1A-DC4168063024}" type="pres">
      <dgm:prSet presAssocID="{76DD5F14-C7AB-45D6-8E29-39B80A229769}" presName="sibTrans" presStyleCnt="0"/>
      <dgm:spPr/>
    </dgm:pt>
    <dgm:pt modelId="{04371490-A37F-402F-BD35-2E8654D8CA24}" type="pres">
      <dgm:prSet presAssocID="{AC3700BD-206C-407E-81EB-89A9160D7D34}" presName="composite" presStyleCnt="0"/>
      <dgm:spPr/>
    </dgm:pt>
    <dgm:pt modelId="{C85EA9D4-1AE9-42A9-93F9-794093A47F26}" type="pres">
      <dgm:prSet presAssocID="{AC3700BD-206C-407E-81EB-89A9160D7D34}" presName="FirstChild" presStyleLbl="revTx" presStyleIdx="2" presStyleCnt="4" custLinFactNeighborX="0" custLinFactNeighborY="1506">
        <dgm:presLayoutVars>
          <dgm:chMax val="0"/>
          <dgm:chPref val="0"/>
          <dgm:bulletEnabled val="1"/>
        </dgm:presLayoutVars>
      </dgm:prSet>
      <dgm:spPr/>
      <dgm:t>
        <a:bodyPr/>
        <a:lstStyle/>
        <a:p>
          <a:endParaRPr lang="en-US"/>
        </a:p>
      </dgm:t>
    </dgm:pt>
    <dgm:pt modelId="{CF788682-C909-4AD8-827C-EA61D7044A8F}" type="pres">
      <dgm:prSet presAssocID="{AC3700BD-206C-407E-81EB-89A9160D7D34}" presName="Parent" presStyleLbl="alignNode1" presStyleIdx="1" presStyleCnt="2" custLinFactNeighborY="-8450">
        <dgm:presLayoutVars>
          <dgm:chMax val="3"/>
          <dgm:chPref val="3"/>
          <dgm:bulletEnabled val="1"/>
        </dgm:presLayoutVars>
      </dgm:prSet>
      <dgm:spPr/>
      <dgm:t>
        <a:bodyPr/>
        <a:lstStyle/>
        <a:p>
          <a:endParaRPr lang="en-US"/>
        </a:p>
      </dgm:t>
    </dgm:pt>
    <dgm:pt modelId="{BCE32527-E7DF-43B2-B481-4B3DEB6B3B05}" type="pres">
      <dgm:prSet presAssocID="{AC3700BD-206C-407E-81EB-89A9160D7D34}" presName="Accent" presStyleLbl="parChTrans1D1" presStyleIdx="1" presStyleCnt="2"/>
      <dgm:spPr/>
    </dgm:pt>
    <dgm:pt modelId="{18D5CE20-3AA3-4A6E-8973-27F370A12B25}" type="pres">
      <dgm:prSet presAssocID="{AC3700BD-206C-407E-81EB-89A9160D7D34}" presName="Child" presStyleLbl="revTx" presStyleIdx="3" presStyleCnt="4" custLinFactNeighborY="5421">
        <dgm:presLayoutVars>
          <dgm:chMax val="0"/>
          <dgm:chPref val="0"/>
          <dgm:bulletEnabled val="1"/>
        </dgm:presLayoutVars>
      </dgm:prSet>
      <dgm:spPr/>
      <dgm:t>
        <a:bodyPr/>
        <a:lstStyle/>
        <a:p>
          <a:endParaRPr lang="en-US"/>
        </a:p>
      </dgm:t>
    </dgm:pt>
  </dgm:ptLst>
  <dgm:cxnLst>
    <dgm:cxn modelId="{EF2D4BAA-A8F4-4863-A276-0866AF736CE5}" type="presOf" srcId="{57CA1F5D-8BA5-44C4-8293-9961E814B858}" destId="{7694582F-0AC1-43C8-B776-4E16BCF440A1}" srcOrd="0" destOrd="0" presId="urn:microsoft.com/office/officeart/2011/layout/TabList"/>
    <dgm:cxn modelId="{F07F063F-754E-4802-93D4-562E34896593}" type="presOf" srcId="{5CCE7691-B104-4477-9DD1-44F4AC460A18}" destId="{C85EA9D4-1AE9-42A9-93F9-794093A47F26}" srcOrd="0" destOrd="0" presId="urn:microsoft.com/office/officeart/2011/layout/TabList"/>
    <dgm:cxn modelId="{8D3533D9-86EC-42D3-8E07-D7CD8E5D32F7}" type="presOf" srcId="{5DBCEF57-86D9-467C-A1E5-D7F947D8D881}" destId="{3C9AE4B9-4F3B-4C3D-A1DE-D4F48FBD146B}" srcOrd="0" destOrd="0" presId="urn:microsoft.com/office/officeart/2011/layout/TabList"/>
    <dgm:cxn modelId="{14CC24A4-7627-43A9-8513-2BDA3F4FCA11}" srcId="{AC3700BD-206C-407E-81EB-89A9160D7D34}" destId="{0327DFCA-0630-4243-8B70-4ECFE774910C}" srcOrd="1" destOrd="0" parTransId="{D6037174-83E5-41FB-8094-A7787D8EBA9D}" sibTransId="{7FE14699-081D-4032-833A-F8D958E1B02E}"/>
    <dgm:cxn modelId="{076E918B-3103-43D9-93E5-3EFBA0CFDCF6}" type="presOf" srcId="{AC3700BD-206C-407E-81EB-89A9160D7D34}" destId="{CF788682-C909-4AD8-827C-EA61D7044A8F}" srcOrd="0" destOrd="0" presId="urn:microsoft.com/office/officeart/2011/layout/TabList"/>
    <dgm:cxn modelId="{149AA89F-10A8-497B-BDC4-7375A87D85BF}" srcId="{CB530460-BAAD-4518-9460-F7895B3D9BBC}" destId="{5DBCEF57-86D9-467C-A1E5-D7F947D8D881}" srcOrd="0" destOrd="0" parTransId="{E7343C2D-AA59-42F2-9836-34F86E6044BE}" sibTransId="{76DD5F14-C7AB-45D6-8E29-39B80A229769}"/>
    <dgm:cxn modelId="{6BB880E5-A25E-44A0-92D2-31E9AC50E0F9}" type="presOf" srcId="{CB530460-BAAD-4518-9460-F7895B3D9BBC}" destId="{0D032DA3-3D71-4E7C-A6AC-0761F100AF24}" srcOrd="0" destOrd="0" presId="urn:microsoft.com/office/officeart/2011/layout/TabList"/>
    <dgm:cxn modelId="{00D3DFBA-F645-4682-85F8-7C4B6E57F134}" srcId="{AC3700BD-206C-407E-81EB-89A9160D7D34}" destId="{5CCE7691-B104-4477-9DD1-44F4AC460A18}" srcOrd="0" destOrd="0" parTransId="{DACC2741-9836-4E30-A8FA-0DDDC4F9BF81}" sibTransId="{3A51C338-805E-4650-B833-E61D8D7BBFA7}"/>
    <dgm:cxn modelId="{1B54613A-AECD-47FB-A848-3F311338A4B0}" srcId="{5DBCEF57-86D9-467C-A1E5-D7F947D8D881}" destId="{A74EC11E-426A-4368-9AC6-9CC4AC0D241A}" srcOrd="1" destOrd="0" parTransId="{8E5D9CE9-8733-478E-8AB0-23F27B8B2965}" sibTransId="{B6CA491A-2542-4FA1-8738-B9235BBF2E3D}"/>
    <dgm:cxn modelId="{DC385D9E-8477-4B28-9B32-1C015172DEAA}" srcId="{CB530460-BAAD-4518-9460-F7895B3D9BBC}" destId="{AC3700BD-206C-407E-81EB-89A9160D7D34}" srcOrd="1" destOrd="0" parTransId="{5D0B2513-272A-4075-9223-65453AFDBCE6}" sibTransId="{385BEC89-255E-415E-83BD-28E9BC98CEFC}"/>
    <dgm:cxn modelId="{45982EC1-8AAE-4C13-9BC1-934631718C12}" srcId="{AC3700BD-206C-407E-81EB-89A9160D7D34}" destId="{8037360D-F018-4DFE-896D-4DE7492A8BF3}" srcOrd="2" destOrd="0" parTransId="{FC6DB56A-FE36-43F0-BE7D-1EBFD2C12945}" sibTransId="{C340A59F-3680-4784-938D-6C658E032763}"/>
    <dgm:cxn modelId="{E63DFD99-3B26-49A5-9FA7-E9C870E37933}" type="presOf" srcId="{A0D76BB4-F3BD-4D8E-9574-DFB65D1C6F3C}" destId="{5D54ADE5-0D37-400E-87FC-F54AD06F8918}" srcOrd="0" destOrd="1" presId="urn:microsoft.com/office/officeart/2011/layout/TabList"/>
    <dgm:cxn modelId="{F55E7909-9C8E-4974-A034-54C2661130F2}" type="presOf" srcId="{40A1AE8B-193A-4EEA-BB4C-B9A612C08803}" destId="{5D54ADE5-0D37-400E-87FC-F54AD06F8918}" srcOrd="0" destOrd="2" presId="urn:microsoft.com/office/officeart/2011/layout/TabList"/>
    <dgm:cxn modelId="{7E4B47EF-1809-46AB-9BCF-04066C0D2209}" type="presOf" srcId="{A74EC11E-426A-4368-9AC6-9CC4AC0D241A}" destId="{5D54ADE5-0D37-400E-87FC-F54AD06F8918}" srcOrd="0" destOrd="0" presId="urn:microsoft.com/office/officeart/2011/layout/TabList"/>
    <dgm:cxn modelId="{A9538371-9403-430A-9E81-37D8CA6FC81B}" type="presOf" srcId="{0327DFCA-0630-4243-8B70-4ECFE774910C}" destId="{18D5CE20-3AA3-4A6E-8973-27F370A12B25}" srcOrd="0" destOrd="0" presId="urn:microsoft.com/office/officeart/2011/layout/TabList"/>
    <dgm:cxn modelId="{10A49D7C-CF7D-49F8-ADA5-D7E1EB2B1DC5}" type="presOf" srcId="{8037360D-F018-4DFE-896D-4DE7492A8BF3}" destId="{18D5CE20-3AA3-4A6E-8973-27F370A12B25}" srcOrd="0" destOrd="1" presId="urn:microsoft.com/office/officeart/2011/layout/TabList"/>
    <dgm:cxn modelId="{190CBE36-FCF2-4ED4-9666-9E981E96BF90}" srcId="{5DBCEF57-86D9-467C-A1E5-D7F947D8D881}" destId="{40A1AE8B-193A-4EEA-BB4C-B9A612C08803}" srcOrd="3" destOrd="0" parTransId="{90184516-6B41-43E7-802D-E3ADD78F5797}" sibTransId="{B6A9AFED-8395-4B92-860F-4C0632EDC0D3}"/>
    <dgm:cxn modelId="{5488E94B-22A1-4ACD-87D2-AAAACD347132}" srcId="{5DBCEF57-86D9-467C-A1E5-D7F947D8D881}" destId="{57CA1F5D-8BA5-44C4-8293-9961E814B858}" srcOrd="0" destOrd="0" parTransId="{A8B72ECB-4CE8-4F95-99D1-8A0BFE7E022B}" sibTransId="{A1FD27DA-9052-412A-A7DD-2AE89CC4A38E}"/>
    <dgm:cxn modelId="{438FD933-1BAB-4DA5-925E-C286DA435159}" srcId="{5DBCEF57-86D9-467C-A1E5-D7F947D8D881}" destId="{A0D76BB4-F3BD-4D8E-9574-DFB65D1C6F3C}" srcOrd="2" destOrd="0" parTransId="{D881C948-98B9-4D0B-B68F-607AE037A846}" sibTransId="{2260CA13-CAF2-43FD-B558-BE06FF3B80D0}"/>
    <dgm:cxn modelId="{82F36CC2-31B8-43C7-8595-C7272F2E6645}" type="presParOf" srcId="{0D032DA3-3D71-4E7C-A6AC-0761F100AF24}" destId="{8DE6DC7A-AD60-4F1B-BA47-8F48C7812A2D}" srcOrd="0" destOrd="0" presId="urn:microsoft.com/office/officeart/2011/layout/TabList"/>
    <dgm:cxn modelId="{6D8DD109-EFF4-4445-95F4-28E22A5F37C7}" type="presParOf" srcId="{8DE6DC7A-AD60-4F1B-BA47-8F48C7812A2D}" destId="{7694582F-0AC1-43C8-B776-4E16BCF440A1}" srcOrd="0" destOrd="0" presId="urn:microsoft.com/office/officeart/2011/layout/TabList"/>
    <dgm:cxn modelId="{1FE13131-9067-4CB0-9632-A0036EAF1148}" type="presParOf" srcId="{8DE6DC7A-AD60-4F1B-BA47-8F48C7812A2D}" destId="{3C9AE4B9-4F3B-4C3D-A1DE-D4F48FBD146B}" srcOrd="1" destOrd="0" presId="urn:microsoft.com/office/officeart/2011/layout/TabList"/>
    <dgm:cxn modelId="{7E798FFD-8F44-4A42-A5DA-E6926C656FD2}" type="presParOf" srcId="{8DE6DC7A-AD60-4F1B-BA47-8F48C7812A2D}" destId="{17EA29AC-F43E-4F49-9C04-4C09B44BFE9B}" srcOrd="2" destOrd="0" presId="urn:microsoft.com/office/officeart/2011/layout/TabList"/>
    <dgm:cxn modelId="{6D58CC15-BBED-41C8-BE90-CEDEA88834DD}" type="presParOf" srcId="{0D032DA3-3D71-4E7C-A6AC-0761F100AF24}" destId="{5D54ADE5-0D37-400E-87FC-F54AD06F8918}" srcOrd="1" destOrd="0" presId="urn:microsoft.com/office/officeart/2011/layout/TabList"/>
    <dgm:cxn modelId="{7357600C-24F8-4B97-B284-4291A68DD0FF}" type="presParOf" srcId="{0D032DA3-3D71-4E7C-A6AC-0761F100AF24}" destId="{31200CA5-ACEF-4CF9-AE1A-DC4168063024}" srcOrd="2" destOrd="0" presId="urn:microsoft.com/office/officeart/2011/layout/TabList"/>
    <dgm:cxn modelId="{4D982125-6841-47EA-BBBF-7E17A663743A}" type="presParOf" srcId="{0D032DA3-3D71-4E7C-A6AC-0761F100AF24}" destId="{04371490-A37F-402F-BD35-2E8654D8CA24}" srcOrd="3" destOrd="0" presId="urn:microsoft.com/office/officeart/2011/layout/TabList"/>
    <dgm:cxn modelId="{E5EB15FF-7181-4976-8A30-7ACD5CD9763D}" type="presParOf" srcId="{04371490-A37F-402F-BD35-2E8654D8CA24}" destId="{C85EA9D4-1AE9-42A9-93F9-794093A47F26}" srcOrd="0" destOrd="0" presId="urn:microsoft.com/office/officeart/2011/layout/TabList"/>
    <dgm:cxn modelId="{4091E698-DB0D-45C2-95EE-5288AA2FA71B}" type="presParOf" srcId="{04371490-A37F-402F-BD35-2E8654D8CA24}" destId="{CF788682-C909-4AD8-827C-EA61D7044A8F}" srcOrd="1" destOrd="0" presId="urn:microsoft.com/office/officeart/2011/layout/TabList"/>
    <dgm:cxn modelId="{EF3FD8CC-D2E5-41BD-9778-1F5FB84BEAE1}" type="presParOf" srcId="{04371490-A37F-402F-BD35-2E8654D8CA24}" destId="{BCE32527-E7DF-43B2-B481-4B3DEB6B3B05}" srcOrd="2" destOrd="0" presId="urn:microsoft.com/office/officeart/2011/layout/TabList"/>
    <dgm:cxn modelId="{E1D6B126-1997-4775-ADFD-2417D831B53F}" type="presParOf" srcId="{0D032DA3-3D71-4E7C-A6AC-0761F100AF24}" destId="{18D5CE20-3AA3-4A6E-8973-27F370A12B25}" srcOrd="4" destOrd="0" presId="urn:microsoft.com/office/officeart/2011/layout/Tab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F2BFD89-05CC-4E78-81C5-A65C6224958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IN"/>
        </a:p>
      </dgm:t>
    </dgm:pt>
    <dgm:pt modelId="{4F19F771-6340-4AD7-80EF-F5381C57D597}">
      <dgm:prSet phldrT="[Text]" custT="1"/>
      <dgm:spPr/>
      <dgm:t>
        <a:bodyPr/>
        <a:lstStyle/>
        <a:p>
          <a:r>
            <a:rPr lang="en-US" sz="2000" dirty="0">
              <a:solidFill>
                <a:srgbClr val="B94917"/>
              </a:solidFill>
              <a:latin typeface="Gill Sans MT" panose="020B0502020104020203" pitchFamily="34" charset="0"/>
            </a:rPr>
            <a:t>Fast Ethernet - </a:t>
          </a:r>
          <a:r>
            <a:rPr lang="en-US" sz="2000" b="0" dirty="0">
              <a:latin typeface="Gill Sans MT" panose="020B0502020104020203" pitchFamily="34" charset="0"/>
            </a:rPr>
            <a:t>IEEE 802.3u </a:t>
          </a:r>
          <a:endParaRPr lang="en-IN" sz="2000" dirty="0">
            <a:solidFill>
              <a:srgbClr val="B94917"/>
            </a:solidFill>
            <a:latin typeface="Gill Sans MT" panose="020B0502020104020203" pitchFamily="34" charset="0"/>
          </a:endParaRPr>
        </a:p>
      </dgm:t>
    </dgm:pt>
    <dgm:pt modelId="{E93352E7-8F48-45D9-9280-0FA7640D2D63}" type="parTrans" cxnId="{511569B0-BA0F-4700-BAA4-7CB9C00BF892}">
      <dgm:prSet/>
      <dgm:spPr/>
      <dgm:t>
        <a:bodyPr/>
        <a:lstStyle/>
        <a:p>
          <a:endParaRPr lang="en-IN"/>
        </a:p>
      </dgm:t>
    </dgm:pt>
    <dgm:pt modelId="{731FA787-3359-4740-988B-EB50BA2FFE47}" type="sibTrans" cxnId="{511569B0-BA0F-4700-BAA4-7CB9C00BF892}">
      <dgm:prSet/>
      <dgm:spPr/>
      <dgm:t>
        <a:bodyPr/>
        <a:lstStyle/>
        <a:p>
          <a:endParaRPr lang="en-IN"/>
        </a:p>
      </dgm:t>
    </dgm:pt>
    <dgm:pt modelId="{DA9FC0B0-6591-4FA0-A8E4-61B3FE45BDD3}">
      <dgm:prSet phldrT="[Text]" custT="1"/>
      <dgm:spPr/>
      <dgm:t>
        <a:bodyPr/>
        <a:lstStyle/>
        <a:p>
          <a:r>
            <a:rPr lang="en-US" sz="1800" b="0" dirty="0">
              <a:latin typeface="Gill Sans MT" panose="020B0502020104020203" pitchFamily="34" charset="0"/>
            </a:rPr>
            <a:t>Fast Ethernet was designed to compete with LAN protocols such as FDDI or Fiber Channel.</a:t>
          </a:r>
          <a:endParaRPr lang="en-IN" sz="1800" b="0" dirty="0">
            <a:latin typeface="Gill Sans MT" panose="020B0502020104020203" pitchFamily="34" charset="0"/>
          </a:endParaRPr>
        </a:p>
      </dgm:t>
    </dgm:pt>
    <dgm:pt modelId="{6D80B3DF-40E5-4123-AFE3-33203AC4DCDF}" type="parTrans" cxnId="{A35E2D49-60DF-4C85-B498-32E749E2889C}">
      <dgm:prSet/>
      <dgm:spPr/>
      <dgm:t>
        <a:bodyPr/>
        <a:lstStyle/>
        <a:p>
          <a:endParaRPr lang="en-IN"/>
        </a:p>
      </dgm:t>
    </dgm:pt>
    <dgm:pt modelId="{439D724D-40D8-4193-B6F2-6375EC0D2AF5}" type="sibTrans" cxnId="{A35E2D49-60DF-4C85-B498-32E749E2889C}">
      <dgm:prSet/>
      <dgm:spPr/>
      <dgm:t>
        <a:bodyPr/>
        <a:lstStyle/>
        <a:p>
          <a:endParaRPr lang="en-IN"/>
        </a:p>
      </dgm:t>
    </dgm:pt>
    <dgm:pt modelId="{EED08B71-9BB8-47EA-B1AC-7486552DFBF9}">
      <dgm:prSet phldrT="[Text]" custT="1"/>
      <dgm:spPr/>
      <dgm:t>
        <a:bodyPr/>
        <a:lstStyle/>
        <a:p>
          <a:r>
            <a:rPr lang="en-US" sz="2000" dirty="0">
              <a:solidFill>
                <a:srgbClr val="025E04"/>
              </a:solidFill>
            </a:rPr>
            <a:t>Gigabit Ethernet – IEEE 802.3z</a:t>
          </a:r>
          <a:endParaRPr lang="en-IN" sz="2000" dirty="0"/>
        </a:p>
      </dgm:t>
    </dgm:pt>
    <dgm:pt modelId="{A4AEC244-20CF-4FE3-8772-F38F170C3A65}" type="parTrans" cxnId="{4E94AE6D-BEC5-4B24-BA67-9EB95BB94ADB}">
      <dgm:prSet/>
      <dgm:spPr/>
      <dgm:t>
        <a:bodyPr/>
        <a:lstStyle/>
        <a:p>
          <a:endParaRPr lang="en-IN"/>
        </a:p>
      </dgm:t>
    </dgm:pt>
    <dgm:pt modelId="{79ECF618-74EE-43EC-A7C4-9141589F5CA2}" type="sibTrans" cxnId="{4E94AE6D-BEC5-4B24-BA67-9EB95BB94ADB}">
      <dgm:prSet/>
      <dgm:spPr/>
      <dgm:t>
        <a:bodyPr/>
        <a:lstStyle/>
        <a:p>
          <a:endParaRPr lang="en-IN"/>
        </a:p>
      </dgm:t>
    </dgm:pt>
    <dgm:pt modelId="{E21CFEAE-E3E2-4E6F-95D8-5F46BE65F9EF}">
      <dgm:prSet phldrT="[Text]" custT="1"/>
      <dgm:spPr/>
      <dgm:t>
        <a:bodyPr/>
        <a:lstStyle/>
        <a:p>
          <a:pPr>
            <a:buSzPts val="1200"/>
            <a:buFont typeface="Arial" panose="020B0604020202020204" pitchFamily="34" charset="0"/>
            <a:buChar char="•"/>
          </a:pPr>
          <a:r>
            <a:rPr lang="en-US" sz="1800" dirty="0">
              <a:latin typeface="Gill Sans MT" panose="020B0502020104020203" pitchFamily="34" charset="0"/>
            </a:rPr>
            <a:t>The need for an even higher data rate resulted in the design of the Gigabit Ethernet protocol (1000 Mbps).</a:t>
          </a:r>
          <a:endParaRPr lang="en-IN" sz="1800" b="0" dirty="0">
            <a:latin typeface="Gill Sans MT" panose="020B0502020104020203" pitchFamily="34" charset="0"/>
          </a:endParaRPr>
        </a:p>
      </dgm:t>
    </dgm:pt>
    <dgm:pt modelId="{A10C5C8F-95D4-4B0C-B9A4-7F5BDEE3843F}" type="parTrans" cxnId="{BF6D1E0F-3127-4B37-BB56-71DB0758AA68}">
      <dgm:prSet/>
      <dgm:spPr/>
      <dgm:t>
        <a:bodyPr/>
        <a:lstStyle/>
        <a:p>
          <a:endParaRPr lang="en-IN"/>
        </a:p>
      </dgm:t>
    </dgm:pt>
    <dgm:pt modelId="{C1FAC122-E201-4E60-B38F-116DCAB88DAA}" type="sibTrans" cxnId="{BF6D1E0F-3127-4B37-BB56-71DB0758AA68}">
      <dgm:prSet/>
      <dgm:spPr/>
      <dgm:t>
        <a:bodyPr/>
        <a:lstStyle/>
        <a:p>
          <a:endParaRPr lang="en-IN"/>
        </a:p>
      </dgm:t>
    </dgm:pt>
    <dgm:pt modelId="{650B8A36-298A-45C7-A2FC-1DBB37697AF1}">
      <dgm:prSet custT="1"/>
      <dgm:spPr/>
      <dgm:t>
        <a:bodyPr/>
        <a:lstStyle/>
        <a:p>
          <a:r>
            <a:rPr lang="en-US" sz="1800" b="0" dirty="0">
              <a:latin typeface="Gill Sans MT" panose="020B0502020104020203" pitchFamily="34" charset="0"/>
            </a:rPr>
            <a:t>Fast Ethernet is backward-compatible with Standard Ethernet, but it can transmit data 10 times faster at a rate of 100 Mbps.</a:t>
          </a:r>
          <a:endParaRPr lang="en-IN" sz="1800" b="0" dirty="0">
            <a:latin typeface="Gill Sans MT" panose="020B0502020104020203" pitchFamily="34" charset="0"/>
          </a:endParaRPr>
        </a:p>
      </dgm:t>
    </dgm:pt>
    <dgm:pt modelId="{E9A700AB-4BA6-4EC2-A36C-4A96DEA78E39}" type="parTrans" cxnId="{A2D91E6E-2052-4574-B52F-F5211D6744D4}">
      <dgm:prSet/>
      <dgm:spPr/>
      <dgm:t>
        <a:bodyPr/>
        <a:lstStyle/>
        <a:p>
          <a:endParaRPr lang="en-IN"/>
        </a:p>
      </dgm:t>
    </dgm:pt>
    <dgm:pt modelId="{AADAD497-390A-478E-8335-D46AEB2FCBBB}" type="sibTrans" cxnId="{A2D91E6E-2052-4574-B52F-F5211D6744D4}">
      <dgm:prSet/>
      <dgm:spPr/>
      <dgm:t>
        <a:bodyPr/>
        <a:lstStyle/>
        <a:p>
          <a:endParaRPr lang="en-IN"/>
        </a:p>
      </dgm:t>
    </dgm:pt>
    <dgm:pt modelId="{9214D8D1-2A39-4236-A174-A7A5EE57345D}">
      <dgm:prSet phldrT="[Text]" custT="1"/>
      <dgm:spPr/>
      <dgm:t>
        <a:bodyPr/>
        <a:lstStyle/>
        <a:p>
          <a:pPr>
            <a:buSzPts val="1200"/>
            <a:buFont typeface="Arial" panose="020B0604020202020204" pitchFamily="34" charset="0"/>
            <a:buChar char="•"/>
          </a:pPr>
          <a:r>
            <a:rPr lang="en-US" sz="2000" b="0" dirty="0">
              <a:latin typeface="Gill Sans MT" panose="020B0502020104020203" pitchFamily="34" charset="0"/>
            </a:rPr>
            <a:t>Ten-Gigabit Ethernet – IEEE 802.3ae</a:t>
          </a:r>
          <a:endParaRPr lang="en-IN" sz="2000" b="0" dirty="0">
            <a:latin typeface="Gill Sans MT" panose="020B0502020104020203" pitchFamily="34" charset="0"/>
          </a:endParaRPr>
        </a:p>
      </dgm:t>
    </dgm:pt>
    <dgm:pt modelId="{E5104513-CE50-482B-944C-34B5E6817210}" type="parTrans" cxnId="{1FD77577-3491-43B7-92C7-FE4FCDE58926}">
      <dgm:prSet/>
      <dgm:spPr/>
      <dgm:t>
        <a:bodyPr/>
        <a:lstStyle/>
        <a:p>
          <a:endParaRPr lang="en-IN"/>
        </a:p>
      </dgm:t>
    </dgm:pt>
    <dgm:pt modelId="{16D8FED1-3030-4D53-BBE0-D3EB5660E4EC}" type="sibTrans" cxnId="{1FD77577-3491-43B7-92C7-FE4FCDE58926}">
      <dgm:prSet/>
      <dgm:spPr/>
      <dgm:t>
        <a:bodyPr/>
        <a:lstStyle/>
        <a:p>
          <a:endParaRPr lang="en-IN"/>
        </a:p>
      </dgm:t>
    </dgm:pt>
    <dgm:pt modelId="{F391E63C-89EB-4636-B0B6-B83D5B078E09}">
      <dgm:prSet phldrT="[Text]" custT="1"/>
      <dgm:spPr/>
      <dgm:t>
        <a:bodyPr/>
        <a:lstStyle/>
        <a:p>
          <a:pPr>
            <a:buSzPts val="1200"/>
            <a:buFont typeface="Arial" panose="020B0604020202020204" pitchFamily="34" charset="0"/>
            <a:buNone/>
          </a:pPr>
          <a:r>
            <a:rPr lang="en-US" sz="1800" dirty="0">
              <a:latin typeface="Gill Sans MT" panose="020B0502020104020203" pitchFamily="34" charset="0"/>
            </a:rPr>
            <a:t>The IEEE committee created Ten-Gigabit Ethernet and</a:t>
          </a:r>
          <a:endParaRPr lang="en-IN" sz="1800" b="0" dirty="0">
            <a:latin typeface="Gill Sans MT" panose="020B0502020104020203" pitchFamily="34" charset="0"/>
          </a:endParaRPr>
        </a:p>
      </dgm:t>
    </dgm:pt>
    <dgm:pt modelId="{10EC0068-9657-4F11-A02B-AD597D324ED4}" type="parTrans" cxnId="{A27D725B-3AB6-4A5D-B9FE-5100E7BF4B45}">
      <dgm:prSet/>
      <dgm:spPr/>
      <dgm:t>
        <a:bodyPr/>
        <a:lstStyle/>
        <a:p>
          <a:endParaRPr lang="en-IN"/>
        </a:p>
      </dgm:t>
    </dgm:pt>
    <dgm:pt modelId="{A3F14F05-F85F-43EB-A565-4120AB830D48}" type="sibTrans" cxnId="{A27D725B-3AB6-4A5D-B9FE-5100E7BF4B45}">
      <dgm:prSet/>
      <dgm:spPr/>
      <dgm:t>
        <a:bodyPr/>
        <a:lstStyle/>
        <a:p>
          <a:endParaRPr lang="en-IN"/>
        </a:p>
      </dgm:t>
    </dgm:pt>
    <dgm:pt modelId="{45E68EC1-F5D6-413B-912F-EB775728F506}">
      <dgm:prSet custT="1"/>
      <dgm:spPr/>
      <dgm:t>
        <a:bodyPr/>
        <a:lstStyle/>
        <a:p>
          <a:pPr>
            <a:buSzPts val="1200"/>
            <a:buFont typeface="Arial" panose="020B0604020202020204" pitchFamily="34" charset="0"/>
            <a:buChar char="•"/>
          </a:pPr>
          <a:endParaRPr lang="en-IN" sz="2000" b="0" dirty="0">
            <a:latin typeface="Gill Sans MT" panose="020B0502020104020203" pitchFamily="34" charset="0"/>
          </a:endParaRPr>
        </a:p>
      </dgm:t>
    </dgm:pt>
    <dgm:pt modelId="{478AA27E-612C-4A90-8428-7E3F26EE887F}" type="parTrans" cxnId="{D9021AF5-6B6D-42EC-9232-1F24F78E31B0}">
      <dgm:prSet/>
      <dgm:spPr/>
      <dgm:t>
        <a:bodyPr/>
        <a:lstStyle/>
        <a:p>
          <a:endParaRPr lang="en-IN"/>
        </a:p>
      </dgm:t>
    </dgm:pt>
    <dgm:pt modelId="{AB2D73D5-3328-41B5-8864-88822DF2142E}" type="sibTrans" cxnId="{D9021AF5-6B6D-42EC-9232-1F24F78E31B0}">
      <dgm:prSet/>
      <dgm:spPr/>
      <dgm:t>
        <a:bodyPr/>
        <a:lstStyle/>
        <a:p>
          <a:endParaRPr lang="en-IN"/>
        </a:p>
      </dgm:t>
    </dgm:pt>
    <dgm:pt modelId="{7FFBC334-14FC-4774-87A9-6AD60D3B147D}">
      <dgm:prSet phldrT="[Text]" custT="1"/>
      <dgm:spPr/>
      <dgm:t>
        <a:bodyPr/>
        <a:lstStyle/>
        <a:p>
          <a:pPr>
            <a:buSzPts val="1200"/>
            <a:buFont typeface="Arial" panose="020B0604020202020204" pitchFamily="34" charset="0"/>
            <a:buNone/>
          </a:pPr>
          <a:r>
            <a:rPr lang="en-US" sz="1800" dirty="0">
              <a:latin typeface="Gill Sans MT" panose="020B0502020104020203" pitchFamily="34" charset="0"/>
            </a:rPr>
            <a:t>called it Standard 802.3ae</a:t>
          </a:r>
          <a:r>
            <a:rPr lang="en-US" sz="1800" b="0" dirty="0">
              <a:latin typeface="Gill Sans MT" panose="020B0502020104020203" pitchFamily="34" charset="0"/>
            </a:rPr>
            <a:t>	</a:t>
          </a:r>
          <a:endParaRPr lang="en-IN" sz="1800" b="0" dirty="0">
            <a:latin typeface="Gill Sans MT" panose="020B0502020104020203" pitchFamily="34" charset="0"/>
          </a:endParaRPr>
        </a:p>
      </dgm:t>
    </dgm:pt>
    <dgm:pt modelId="{3C35EC09-279E-494B-9FE2-CD090D355F1E}" type="parTrans" cxnId="{3F6C4150-EFCF-4E39-87D4-57F5CA3B5D15}">
      <dgm:prSet/>
      <dgm:spPr/>
      <dgm:t>
        <a:bodyPr/>
        <a:lstStyle/>
        <a:p>
          <a:endParaRPr lang="en-IN"/>
        </a:p>
      </dgm:t>
    </dgm:pt>
    <dgm:pt modelId="{B9373C27-C292-4ACA-9AA4-92FB57201F60}" type="sibTrans" cxnId="{3F6C4150-EFCF-4E39-87D4-57F5CA3B5D15}">
      <dgm:prSet/>
      <dgm:spPr/>
      <dgm:t>
        <a:bodyPr/>
        <a:lstStyle/>
        <a:p>
          <a:endParaRPr lang="en-IN"/>
        </a:p>
      </dgm:t>
    </dgm:pt>
    <dgm:pt modelId="{D7A10E9B-5A7A-44FF-97EE-04F20414959E}" type="pres">
      <dgm:prSet presAssocID="{6F2BFD89-05CC-4E78-81C5-A65C62249585}" presName="linear" presStyleCnt="0">
        <dgm:presLayoutVars>
          <dgm:animLvl val="lvl"/>
          <dgm:resizeHandles val="exact"/>
        </dgm:presLayoutVars>
      </dgm:prSet>
      <dgm:spPr/>
      <dgm:t>
        <a:bodyPr/>
        <a:lstStyle/>
        <a:p>
          <a:endParaRPr lang="en-US"/>
        </a:p>
      </dgm:t>
    </dgm:pt>
    <dgm:pt modelId="{1AC1134B-05BF-41C8-9D14-C42223032FC3}" type="pres">
      <dgm:prSet presAssocID="{4F19F771-6340-4AD7-80EF-F5381C57D597}" presName="parentText" presStyleLbl="node1" presStyleIdx="0" presStyleCnt="3" custScaleX="98482" custScaleY="25911" custLinFactNeighborX="584" custLinFactNeighborY="-41806">
        <dgm:presLayoutVars>
          <dgm:chMax val="0"/>
          <dgm:bulletEnabled val="1"/>
        </dgm:presLayoutVars>
      </dgm:prSet>
      <dgm:spPr/>
      <dgm:t>
        <a:bodyPr/>
        <a:lstStyle/>
        <a:p>
          <a:endParaRPr lang="en-US"/>
        </a:p>
      </dgm:t>
    </dgm:pt>
    <dgm:pt modelId="{25372EEB-3794-4C2E-9B4E-EE9FC77C093A}" type="pres">
      <dgm:prSet presAssocID="{4F19F771-6340-4AD7-80EF-F5381C57D597}" presName="childText" presStyleLbl="revTx" presStyleIdx="0" presStyleCnt="3" custScaleX="60089" custScaleY="118410" custLinFactNeighborX="-21134" custLinFactNeighborY="-34529">
        <dgm:presLayoutVars>
          <dgm:bulletEnabled val="1"/>
        </dgm:presLayoutVars>
      </dgm:prSet>
      <dgm:spPr/>
      <dgm:t>
        <a:bodyPr/>
        <a:lstStyle/>
        <a:p>
          <a:endParaRPr lang="en-US"/>
        </a:p>
      </dgm:t>
    </dgm:pt>
    <dgm:pt modelId="{FA99E4BB-98DC-4C01-AEFE-E0C0988C0CEA}" type="pres">
      <dgm:prSet presAssocID="{EED08B71-9BB8-47EA-B1AC-7486552DFBF9}" presName="parentText" presStyleLbl="node1" presStyleIdx="1" presStyleCnt="3" custScaleX="98482" custScaleY="31366" custLinFactNeighborX="759" custLinFactNeighborY="-53665">
        <dgm:presLayoutVars>
          <dgm:chMax val="0"/>
          <dgm:bulletEnabled val="1"/>
        </dgm:presLayoutVars>
      </dgm:prSet>
      <dgm:spPr/>
      <dgm:t>
        <a:bodyPr/>
        <a:lstStyle/>
        <a:p>
          <a:endParaRPr lang="en-US"/>
        </a:p>
      </dgm:t>
    </dgm:pt>
    <dgm:pt modelId="{F0653AB6-D49F-48AE-88BE-008E61B1CED1}" type="pres">
      <dgm:prSet presAssocID="{EED08B71-9BB8-47EA-B1AC-7486552DFBF9}" presName="childText" presStyleLbl="revTx" presStyleIdx="1" presStyleCnt="3" custScaleX="54537" custLinFactNeighborX="-22731" custLinFactNeighborY="-42445">
        <dgm:presLayoutVars>
          <dgm:bulletEnabled val="1"/>
        </dgm:presLayoutVars>
      </dgm:prSet>
      <dgm:spPr/>
      <dgm:t>
        <a:bodyPr/>
        <a:lstStyle/>
        <a:p>
          <a:endParaRPr lang="en-US"/>
        </a:p>
      </dgm:t>
    </dgm:pt>
    <dgm:pt modelId="{8DBC6056-D597-4BDE-8329-5311F46C81C1}" type="pres">
      <dgm:prSet presAssocID="{9214D8D1-2A39-4236-A174-A7A5EE57345D}" presName="parentText" presStyleLbl="node1" presStyleIdx="2" presStyleCnt="3" custScaleY="42082" custLinFactNeighborX="1351" custLinFactNeighborY="-54195">
        <dgm:presLayoutVars>
          <dgm:chMax val="0"/>
          <dgm:bulletEnabled val="1"/>
        </dgm:presLayoutVars>
      </dgm:prSet>
      <dgm:spPr/>
      <dgm:t>
        <a:bodyPr/>
        <a:lstStyle/>
        <a:p>
          <a:endParaRPr lang="en-US"/>
        </a:p>
      </dgm:t>
    </dgm:pt>
    <dgm:pt modelId="{A337AEED-9EAD-4D2D-873B-DDB6DEB0E41F}" type="pres">
      <dgm:prSet presAssocID="{9214D8D1-2A39-4236-A174-A7A5EE57345D}" presName="childText" presStyleLbl="revTx" presStyleIdx="2" presStyleCnt="3" custLinFactNeighborX="279" custLinFactNeighborY="-15840">
        <dgm:presLayoutVars>
          <dgm:bulletEnabled val="1"/>
        </dgm:presLayoutVars>
      </dgm:prSet>
      <dgm:spPr/>
      <dgm:t>
        <a:bodyPr/>
        <a:lstStyle/>
        <a:p>
          <a:endParaRPr lang="en-US"/>
        </a:p>
      </dgm:t>
    </dgm:pt>
  </dgm:ptLst>
  <dgm:cxnLst>
    <dgm:cxn modelId="{A35E2D49-60DF-4C85-B498-32E749E2889C}" srcId="{4F19F771-6340-4AD7-80EF-F5381C57D597}" destId="{DA9FC0B0-6591-4FA0-A8E4-61B3FE45BDD3}" srcOrd="0" destOrd="0" parTransId="{6D80B3DF-40E5-4123-AFE3-33203AC4DCDF}" sibTransId="{439D724D-40D8-4193-B6F2-6375EC0D2AF5}"/>
    <dgm:cxn modelId="{26FD2AC2-7EF6-43B5-9559-0B57382D319C}" type="presOf" srcId="{4F19F771-6340-4AD7-80EF-F5381C57D597}" destId="{1AC1134B-05BF-41C8-9D14-C42223032FC3}" srcOrd="0" destOrd="0" presId="urn:microsoft.com/office/officeart/2005/8/layout/vList2"/>
    <dgm:cxn modelId="{511569B0-BA0F-4700-BAA4-7CB9C00BF892}" srcId="{6F2BFD89-05CC-4E78-81C5-A65C62249585}" destId="{4F19F771-6340-4AD7-80EF-F5381C57D597}" srcOrd="0" destOrd="0" parTransId="{E93352E7-8F48-45D9-9280-0FA7640D2D63}" sibTransId="{731FA787-3359-4740-988B-EB50BA2FFE47}"/>
    <dgm:cxn modelId="{3F6C4150-EFCF-4E39-87D4-57F5CA3B5D15}" srcId="{9214D8D1-2A39-4236-A174-A7A5EE57345D}" destId="{7FFBC334-14FC-4774-87A9-6AD60D3B147D}" srcOrd="1" destOrd="0" parTransId="{3C35EC09-279E-494B-9FE2-CD090D355F1E}" sibTransId="{B9373C27-C292-4ACA-9AA4-92FB57201F60}"/>
    <dgm:cxn modelId="{50B7FD22-AE89-4BA9-93F9-39C798EE4778}" type="presOf" srcId="{DA9FC0B0-6591-4FA0-A8E4-61B3FE45BDD3}" destId="{25372EEB-3794-4C2E-9B4E-EE9FC77C093A}" srcOrd="0" destOrd="0" presId="urn:microsoft.com/office/officeart/2005/8/layout/vList2"/>
    <dgm:cxn modelId="{A2D91E6E-2052-4574-B52F-F5211D6744D4}" srcId="{4F19F771-6340-4AD7-80EF-F5381C57D597}" destId="{650B8A36-298A-45C7-A2FC-1DBB37697AF1}" srcOrd="1" destOrd="0" parTransId="{E9A700AB-4BA6-4EC2-A36C-4A96DEA78E39}" sibTransId="{AADAD497-390A-478E-8335-D46AEB2FCBBB}"/>
    <dgm:cxn modelId="{86D5A1FB-37E4-49B1-8E2D-3E2614886E74}" type="presOf" srcId="{6F2BFD89-05CC-4E78-81C5-A65C62249585}" destId="{D7A10E9B-5A7A-44FF-97EE-04F20414959E}" srcOrd="0" destOrd="0" presId="urn:microsoft.com/office/officeart/2005/8/layout/vList2"/>
    <dgm:cxn modelId="{D9021AF5-6B6D-42EC-9232-1F24F78E31B0}" srcId="{9214D8D1-2A39-4236-A174-A7A5EE57345D}" destId="{45E68EC1-F5D6-413B-912F-EB775728F506}" srcOrd="2" destOrd="0" parTransId="{478AA27E-612C-4A90-8428-7E3F26EE887F}" sibTransId="{AB2D73D5-3328-41B5-8864-88822DF2142E}"/>
    <dgm:cxn modelId="{A27D725B-3AB6-4A5D-B9FE-5100E7BF4B45}" srcId="{9214D8D1-2A39-4236-A174-A7A5EE57345D}" destId="{F391E63C-89EB-4636-B0B6-B83D5B078E09}" srcOrd="0" destOrd="0" parTransId="{10EC0068-9657-4F11-A02B-AD597D324ED4}" sibTransId="{A3F14F05-F85F-43EB-A565-4120AB830D48}"/>
    <dgm:cxn modelId="{313AB772-9A87-4704-96D8-1D0E785F0A42}" type="presOf" srcId="{E21CFEAE-E3E2-4E6F-95D8-5F46BE65F9EF}" destId="{F0653AB6-D49F-48AE-88BE-008E61B1CED1}" srcOrd="0" destOrd="0" presId="urn:microsoft.com/office/officeart/2005/8/layout/vList2"/>
    <dgm:cxn modelId="{D7628CA6-2D44-4D96-8BD0-9B64505F1482}" type="presOf" srcId="{F391E63C-89EB-4636-B0B6-B83D5B078E09}" destId="{A337AEED-9EAD-4D2D-873B-DDB6DEB0E41F}" srcOrd="0" destOrd="0" presId="urn:microsoft.com/office/officeart/2005/8/layout/vList2"/>
    <dgm:cxn modelId="{F52E1170-54AE-44B6-A591-13D33B423C42}" type="presOf" srcId="{9214D8D1-2A39-4236-A174-A7A5EE57345D}" destId="{8DBC6056-D597-4BDE-8329-5311F46C81C1}" srcOrd="0" destOrd="0" presId="urn:microsoft.com/office/officeart/2005/8/layout/vList2"/>
    <dgm:cxn modelId="{BF6D1E0F-3127-4B37-BB56-71DB0758AA68}" srcId="{EED08B71-9BB8-47EA-B1AC-7486552DFBF9}" destId="{E21CFEAE-E3E2-4E6F-95D8-5F46BE65F9EF}" srcOrd="0" destOrd="0" parTransId="{A10C5C8F-95D4-4B0C-B9A4-7F5BDEE3843F}" sibTransId="{C1FAC122-E201-4E60-B38F-116DCAB88DAA}"/>
    <dgm:cxn modelId="{1FD77577-3491-43B7-92C7-FE4FCDE58926}" srcId="{6F2BFD89-05CC-4E78-81C5-A65C62249585}" destId="{9214D8D1-2A39-4236-A174-A7A5EE57345D}" srcOrd="2" destOrd="0" parTransId="{E5104513-CE50-482B-944C-34B5E6817210}" sibTransId="{16D8FED1-3030-4D53-BBE0-D3EB5660E4EC}"/>
    <dgm:cxn modelId="{4E94AE6D-BEC5-4B24-BA67-9EB95BB94ADB}" srcId="{6F2BFD89-05CC-4E78-81C5-A65C62249585}" destId="{EED08B71-9BB8-47EA-B1AC-7486552DFBF9}" srcOrd="1" destOrd="0" parTransId="{A4AEC244-20CF-4FE3-8772-F38F170C3A65}" sibTransId="{79ECF618-74EE-43EC-A7C4-9141589F5CA2}"/>
    <dgm:cxn modelId="{E7485D6A-4200-4280-9359-FD2D1519F71D}" type="presOf" srcId="{EED08B71-9BB8-47EA-B1AC-7486552DFBF9}" destId="{FA99E4BB-98DC-4C01-AEFE-E0C0988C0CEA}" srcOrd="0" destOrd="0" presId="urn:microsoft.com/office/officeart/2005/8/layout/vList2"/>
    <dgm:cxn modelId="{7E7B0687-29F8-4A5B-8FC4-D32FDE9F622F}" type="presOf" srcId="{45E68EC1-F5D6-413B-912F-EB775728F506}" destId="{A337AEED-9EAD-4D2D-873B-DDB6DEB0E41F}" srcOrd="0" destOrd="2" presId="urn:microsoft.com/office/officeart/2005/8/layout/vList2"/>
    <dgm:cxn modelId="{C6C907BA-9825-45EA-A4B4-C353440DBA7D}" type="presOf" srcId="{650B8A36-298A-45C7-A2FC-1DBB37697AF1}" destId="{25372EEB-3794-4C2E-9B4E-EE9FC77C093A}" srcOrd="0" destOrd="1" presId="urn:microsoft.com/office/officeart/2005/8/layout/vList2"/>
    <dgm:cxn modelId="{BBB30DF5-F284-46F1-8C8E-FE227B560230}" type="presOf" srcId="{7FFBC334-14FC-4774-87A9-6AD60D3B147D}" destId="{A337AEED-9EAD-4D2D-873B-DDB6DEB0E41F}" srcOrd="0" destOrd="1" presId="urn:microsoft.com/office/officeart/2005/8/layout/vList2"/>
    <dgm:cxn modelId="{49D3B672-B73F-4508-96D0-C8100563403F}" type="presParOf" srcId="{D7A10E9B-5A7A-44FF-97EE-04F20414959E}" destId="{1AC1134B-05BF-41C8-9D14-C42223032FC3}" srcOrd="0" destOrd="0" presId="urn:microsoft.com/office/officeart/2005/8/layout/vList2"/>
    <dgm:cxn modelId="{3B13C4E5-A8B5-4C99-9870-65608BF8F94A}" type="presParOf" srcId="{D7A10E9B-5A7A-44FF-97EE-04F20414959E}" destId="{25372EEB-3794-4C2E-9B4E-EE9FC77C093A}" srcOrd="1" destOrd="0" presId="urn:microsoft.com/office/officeart/2005/8/layout/vList2"/>
    <dgm:cxn modelId="{DA7A7663-92D9-4BB0-84DC-B04AE0BA03E4}" type="presParOf" srcId="{D7A10E9B-5A7A-44FF-97EE-04F20414959E}" destId="{FA99E4BB-98DC-4C01-AEFE-E0C0988C0CEA}" srcOrd="2" destOrd="0" presId="urn:microsoft.com/office/officeart/2005/8/layout/vList2"/>
    <dgm:cxn modelId="{806F7876-9948-4E52-B8E4-1AB4841EDEF4}" type="presParOf" srcId="{D7A10E9B-5A7A-44FF-97EE-04F20414959E}" destId="{F0653AB6-D49F-48AE-88BE-008E61B1CED1}" srcOrd="3" destOrd="0" presId="urn:microsoft.com/office/officeart/2005/8/layout/vList2"/>
    <dgm:cxn modelId="{6F22B1E8-4B72-4D02-894E-B3C146E1877B}" type="presParOf" srcId="{D7A10E9B-5A7A-44FF-97EE-04F20414959E}" destId="{8DBC6056-D597-4BDE-8329-5311F46C81C1}" srcOrd="4" destOrd="0" presId="urn:microsoft.com/office/officeart/2005/8/layout/vList2"/>
    <dgm:cxn modelId="{E3C91201-76C3-40C4-8B57-1568303B1889}" type="presParOf" srcId="{D7A10E9B-5A7A-44FF-97EE-04F20414959E}" destId="{A337AEED-9EAD-4D2D-873B-DDB6DEB0E41F}"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E6B69C8-B3C2-4DEE-8CAC-4E8CCF150643}" type="doc">
      <dgm:prSet loTypeId="urn:microsoft.com/office/officeart/2005/8/layout/chevron2" loCatId="process" qsTypeId="urn:microsoft.com/office/officeart/2005/8/quickstyle/simple1" qsCatId="simple" csTypeId="urn:microsoft.com/office/officeart/2005/8/colors/colorful5" csCatId="colorful" phldr="1"/>
      <dgm:spPr/>
      <dgm:t>
        <a:bodyPr/>
        <a:lstStyle/>
        <a:p>
          <a:endParaRPr lang="en-IN"/>
        </a:p>
      </dgm:t>
    </dgm:pt>
    <dgm:pt modelId="{5F19F3E5-5985-41DF-B983-ACB0EDF9B50D}">
      <dgm:prSet phldrT="[Text]" custT="1"/>
      <dgm:spPr/>
      <dgm:t>
        <a:bodyPr/>
        <a:lstStyle/>
        <a:p>
          <a:r>
            <a:rPr lang="en-US" sz="1600" dirty="0">
              <a:solidFill>
                <a:srgbClr val="893611"/>
              </a:solidFill>
              <a:latin typeface="Gill Sans MT" panose="020B0502020104020203" pitchFamily="34" charset="0"/>
            </a:rPr>
            <a:t>100Base-TX</a:t>
          </a:r>
          <a:endParaRPr lang="en-IN" sz="1600" dirty="0">
            <a:solidFill>
              <a:srgbClr val="893611"/>
            </a:solidFill>
            <a:latin typeface="Gill Sans MT" panose="020B0502020104020203" pitchFamily="34" charset="0"/>
          </a:endParaRPr>
        </a:p>
      </dgm:t>
    </dgm:pt>
    <dgm:pt modelId="{9C674C9A-1EA0-4C43-96AF-2876503FA41B}" type="parTrans" cxnId="{9796F721-2FDD-4DF8-AE10-A52B279947B8}">
      <dgm:prSet/>
      <dgm:spPr/>
      <dgm:t>
        <a:bodyPr/>
        <a:lstStyle/>
        <a:p>
          <a:endParaRPr lang="en-IN" sz="1600">
            <a:latin typeface="Gill Sans MT" panose="020B0502020104020203" pitchFamily="34" charset="0"/>
          </a:endParaRPr>
        </a:p>
      </dgm:t>
    </dgm:pt>
    <dgm:pt modelId="{C8736AC0-EC06-495E-A0DC-249DBD41F4F1}" type="sibTrans" cxnId="{9796F721-2FDD-4DF8-AE10-A52B279947B8}">
      <dgm:prSet/>
      <dgm:spPr/>
      <dgm:t>
        <a:bodyPr/>
        <a:lstStyle/>
        <a:p>
          <a:endParaRPr lang="en-IN" sz="1600">
            <a:latin typeface="Gill Sans MT" panose="020B0502020104020203" pitchFamily="34" charset="0"/>
          </a:endParaRPr>
        </a:p>
      </dgm:t>
    </dgm:pt>
    <dgm:pt modelId="{1DD84AAE-E1F4-4F58-80F6-AC1FC296017F}">
      <dgm:prSet phldrT="[Text]" custT="1"/>
      <dgm:spPr/>
      <dgm:t>
        <a:bodyPr/>
        <a:lstStyle/>
        <a:p>
          <a:pPr>
            <a:buSzPts val="1200"/>
            <a:buFont typeface="Wingdings" panose="05000000000000000000" pitchFamily="2" charset="2"/>
            <a:buChar char=""/>
          </a:pPr>
          <a:r>
            <a:rPr lang="en-US" sz="1600" dirty="0">
              <a:latin typeface="Gill Sans MT" panose="020B0502020104020203" pitchFamily="34" charset="0"/>
            </a:rPr>
            <a:t>It uses two pairs of twisted-pair cable (either category 5 UTP or STP(Shielded twisted pair).</a:t>
          </a:r>
          <a:endParaRPr lang="en-IN" sz="1600" dirty="0">
            <a:latin typeface="Gill Sans MT" panose="020B0502020104020203" pitchFamily="34" charset="0"/>
          </a:endParaRPr>
        </a:p>
      </dgm:t>
    </dgm:pt>
    <dgm:pt modelId="{C816D4BA-FFDE-4BF5-A194-8CAB95A5E88E}" type="parTrans" cxnId="{8D193512-0DB7-4DAA-B0E1-5CAFBA1CA100}">
      <dgm:prSet/>
      <dgm:spPr/>
      <dgm:t>
        <a:bodyPr/>
        <a:lstStyle/>
        <a:p>
          <a:endParaRPr lang="en-IN" sz="1600">
            <a:latin typeface="Gill Sans MT" panose="020B0502020104020203" pitchFamily="34" charset="0"/>
          </a:endParaRPr>
        </a:p>
      </dgm:t>
    </dgm:pt>
    <dgm:pt modelId="{01A798ED-E80F-431B-97EC-697BA087823A}" type="sibTrans" cxnId="{8D193512-0DB7-4DAA-B0E1-5CAFBA1CA100}">
      <dgm:prSet/>
      <dgm:spPr/>
      <dgm:t>
        <a:bodyPr/>
        <a:lstStyle/>
        <a:p>
          <a:endParaRPr lang="en-IN" sz="1600">
            <a:latin typeface="Gill Sans MT" panose="020B0502020104020203" pitchFamily="34" charset="0"/>
          </a:endParaRPr>
        </a:p>
      </dgm:t>
    </dgm:pt>
    <dgm:pt modelId="{666DB24B-5C68-49CA-9962-1CBD478AB79E}">
      <dgm:prSet phldrT="[Text]" custT="1"/>
      <dgm:spPr/>
      <dgm:t>
        <a:bodyPr/>
        <a:lstStyle/>
        <a:p>
          <a:r>
            <a:rPr lang="en-US" sz="1600" dirty="0">
              <a:latin typeface="Gill Sans MT" panose="020B0502020104020203" pitchFamily="34" charset="0"/>
            </a:rPr>
            <a:t>100Base-FX</a:t>
          </a:r>
          <a:endParaRPr lang="en-IN" sz="1600" dirty="0">
            <a:latin typeface="Gill Sans MT" panose="020B0502020104020203" pitchFamily="34" charset="0"/>
          </a:endParaRPr>
        </a:p>
      </dgm:t>
    </dgm:pt>
    <dgm:pt modelId="{C92B4B01-E3D6-4DF6-AA79-0685F92BF0DE}" type="parTrans" cxnId="{0723BBBE-935F-44D0-863F-AECCD25ED35C}">
      <dgm:prSet/>
      <dgm:spPr/>
      <dgm:t>
        <a:bodyPr/>
        <a:lstStyle/>
        <a:p>
          <a:endParaRPr lang="en-IN" sz="1600">
            <a:latin typeface="Gill Sans MT" panose="020B0502020104020203" pitchFamily="34" charset="0"/>
          </a:endParaRPr>
        </a:p>
      </dgm:t>
    </dgm:pt>
    <dgm:pt modelId="{0173B4F9-1E7D-45C2-99E8-E7717623C40A}" type="sibTrans" cxnId="{0723BBBE-935F-44D0-863F-AECCD25ED35C}">
      <dgm:prSet/>
      <dgm:spPr/>
      <dgm:t>
        <a:bodyPr/>
        <a:lstStyle/>
        <a:p>
          <a:endParaRPr lang="en-IN" sz="1600">
            <a:latin typeface="Gill Sans MT" panose="020B0502020104020203" pitchFamily="34" charset="0"/>
          </a:endParaRPr>
        </a:p>
      </dgm:t>
    </dgm:pt>
    <dgm:pt modelId="{A1735E6E-AA06-4714-A638-312E3E41A6FF}">
      <dgm:prSet phldrT="[Text]" custT="1"/>
      <dgm:spPr/>
      <dgm:t>
        <a:bodyPr/>
        <a:lstStyle/>
        <a:p>
          <a:pPr>
            <a:buSzPts val="1200"/>
            <a:buFont typeface="Wingdings" panose="05000000000000000000" pitchFamily="2" charset="2"/>
            <a:buChar char=""/>
          </a:pPr>
          <a:r>
            <a:rPr lang="en-US" sz="1600" dirty="0">
              <a:latin typeface="Gill Sans MT" panose="020B0502020104020203" pitchFamily="34" charset="0"/>
            </a:rPr>
            <a:t>Uses two pairs of fiber-optic cables.</a:t>
          </a:r>
          <a:endParaRPr lang="en-IN" sz="1600" dirty="0">
            <a:latin typeface="Gill Sans MT" panose="020B0502020104020203" pitchFamily="34" charset="0"/>
          </a:endParaRPr>
        </a:p>
      </dgm:t>
    </dgm:pt>
    <dgm:pt modelId="{8EBAB821-6906-4E76-B918-883E4CA9120C}" type="parTrans" cxnId="{6B414D5F-EBF1-474B-83EF-B5EA02D4536C}">
      <dgm:prSet/>
      <dgm:spPr/>
      <dgm:t>
        <a:bodyPr/>
        <a:lstStyle/>
        <a:p>
          <a:endParaRPr lang="en-IN" sz="1600">
            <a:latin typeface="Gill Sans MT" panose="020B0502020104020203" pitchFamily="34" charset="0"/>
          </a:endParaRPr>
        </a:p>
      </dgm:t>
    </dgm:pt>
    <dgm:pt modelId="{E078A769-0DB1-4EAC-BC5B-2B1E5B5397F0}" type="sibTrans" cxnId="{6B414D5F-EBF1-474B-83EF-B5EA02D4536C}">
      <dgm:prSet/>
      <dgm:spPr/>
      <dgm:t>
        <a:bodyPr/>
        <a:lstStyle/>
        <a:p>
          <a:endParaRPr lang="en-IN" sz="1600">
            <a:latin typeface="Gill Sans MT" panose="020B0502020104020203" pitchFamily="34" charset="0"/>
          </a:endParaRPr>
        </a:p>
      </dgm:t>
    </dgm:pt>
    <dgm:pt modelId="{6CCEC944-51D8-4758-AF4F-D70E5BF6BAA6}">
      <dgm:prSet phldrT="[Text]" custT="1"/>
      <dgm:spPr/>
      <dgm:t>
        <a:bodyPr/>
        <a:lstStyle/>
        <a:p>
          <a:r>
            <a:rPr lang="en-US" sz="1600" dirty="0">
              <a:latin typeface="Gill Sans MT" panose="020B0502020104020203" pitchFamily="34" charset="0"/>
            </a:rPr>
            <a:t>100Base-T4</a:t>
          </a:r>
          <a:endParaRPr lang="en-IN" sz="1600" dirty="0">
            <a:latin typeface="Gill Sans MT" panose="020B0502020104020203" pitchFamily="34" charset="0"/>
          </a:endParaRPr>
        </a:p>
      </dgm:t>
    </dgm:pt>
    <dgm:pt modelId="{D59A665D-FA52-460B-942F-BCD84303A25C}" type="parTrans" cxnId="{DE12AFF5-FC7F-43C3-B3C1-D88C62C89834}">
      <dgm:prSet/>
      <dgm:spPr/>
      <dgm:t>
        <a:bodyPr/>
        <a:lstStyle/>
        <a:p>
          <a:endParaRPr lang="en-IN" sz="1600">
            <a:latin typeface="Gill Sans MT" panose="020B0502020104020203" pitchFamily="34" charset="0"/>
          </a:endParaRPr>
        </a:p>
      </dgm:t>
    </dgm:pt>
    <dgm:pt modelId="{BAE21E96-C596-4618-BD94-93DE572F17D9}" type="sibTrans" cxnId="{DE12AFF5-FC7F-43C3-B3C1-D88C62C89834}">
      <dgm:prSet/>
      <dgm:spPr/>
      <dgm:t>
        <a:bodyPr/>
        <a:lstStyle/>
        <a:p>
          <a:endParaRPr lang="en-IN" sz="1600">
            <a:latin typeface="Gill Sans MT" panose="020B0502020104020203" pitchFamily="34" charset="0"/>
          </a:endParaRPr>
        </a:p>
      </dgm:t>
    </dgm:pt>
    <dgm:pt modelId="{A5D698B4-A63F-4032-A5B5-F31554D0D7D0}">
      <dgm:prSet phldrT="[Text]" custT="1"/>
      <dgm:spPr/>
      <dgm:t>
        <a:bodyPr/>
        <a:lstStyle/>
        <a:p>
          <a:pPr>
            <a:buSzPts val="1200"/>
            <a:buFont typeface="Wingdings" panose="05000000000000000000" pitchFamily="2" charset="2"/>
            <a:buChar char=""/>
          </a:pPr>
          <a:r>
            <a:rPr lang="en-US" sz="1600" dirty="0">
              <a:latin typeface="Gill Sans MT" panose="020B0502020104020203" pitchFamily="34" charset="0"/>
            </a:rPr>
            <a:t>Uses four pairs of category 3 or higher UTP.(not cost efficient compared to Category 5)</a:t>
          </a:r>
          <a:endParaRPr lang="en-IN" sz="1600" dirty="0">
            <a:latin typeface="Gill Sans MT" panose="020B0502020104020203" pitchFamily="34" charset="0"/>
          </a:endParaRPr>
        </a:p>
      </dgm:t>
    </dgm:pt>
    <dgm:pt modelId="{86DF4EFD-703F-4EC3-BD16-6701C55FF3BC}" type="parTrans" cxnId="{88477044-8CD3-46A1-BA56-8BA6CBA499CD}">
      <dgm:prSet/>
      <dgm:spPr/>
      <dgm:t>
        <a:bodyPr/>
        <a:lstStyle/>
        <a:p>
          <a:endParaRPr lang="en-IN" sz="1600">
            <a:latin typeface="Gill Sans MT" panose="020B0502020104020203" pitchFamily="34" charset="0"/>
          </a:endParaRPr>
        </a:p>
      </dgm:t>
    </dgm:pt>
    <dgm:pt modelId="{0FFF9AD5-5D2C-4139-915D-E9A333D79238}" type="sibTrans" cxnId="{88477044-8CD3-46A1-BA56-8BA6CBA499CD}">
      <dgm:prSet/>
      <dgm:spPr/>
      <dgm:t>
        <a:bodyPr/>
        <a:lstStyle/>
        <a:p>
          <a:endParaRPr lang="en-IN" sz="1600">
            <a:latin typeface="Gill Sans MT" panose="020B0502020104020203" pitchFamily="34" charset="0"/>
          </a:endParaRPr>
        </a:p>
      </dgm:t>
    </dgm:pt>
    <dgm:pt modelId="{F84BB26B-AB6A-4627-AF1A-D779A48C6F10}">
      <dgm:prSet custT="1"/>
      <dgm:spPr/>
      <dgm:t>
        <a:bodyPr/>
        <a:lstStyle/>
        <a:p>
          <a:pPr>
            <a:buSzPts val="1200"/>
            <a:buFont typeface="Wingdings" panose="05000000000000000000" pitchFamily="2" charset="2"/>
            <a:buChar char=""/>
          </a:pPr>
          <a:r>
            <a:rPr lang="en-US" sz="1600" dirty="0">
              <a:latin typeface="Gill Sans MT" panose="020B0502020104020203" pitchFamily="34" charset="0"/>
            </a:rPr>
            <a:t>For this implementation, the MLT-3(Multi Level Transmit) scheme was selected since it has good bandwidth performance.</a:t>
          </a:r>
          <a:endParaRPr lang="en-IN" sz="1600" dirty="0">
            <a:latin typeface="Gill Sans MT" panose="020B0502020104020203" pitchFamily="34" charset="0"/>
          </a:endParaRPr>
        </a:p>
      </dgm:t>
    </dgm:pt>
    <dgm:pt modelId="{AC991A37-4E36-4D9A-8166-A7C7952E6EB4}" type="parTrans" cxnId="{46088CE7-A094-4ADC-92B4-9E34FCEC710F}">
      <dgm:prSet/>
      <dgm:spPr/>
      <dgm:t>
        <a:bodyPr/>
        <a:lstStyle/>
        <a:p>
          <a:endParaRPr lang="en-IN" sz="1600">
            <a:latin typeface="Gill Sans MT" panose="020B0502020104020203" pitchFamily="34" charset="0"/>
          </a:endParaRPr>
        </a:p>
      </dgm:t>
    </dgm:pt>
    <dgm:pt modelId="{0CC41DCF-2013-4A56-B9C1-7ADA0C55D6B0}" type="sibTrans" cxnId="{46088CE7-A094-4ADC-92B4-9E34FCEC710F}">
      <dgm:prSet/>
      <dgm:spPr/>
      <dgm:t>
        <a:bodyPr/>
        <a:lstStyle/>
        <a:p>
          <a:endParaRPr lang="en-IN" sz="1600">
            <a:latin typeface="Gill Sans MT" panose="020B0502020104020203" pitchFamily="34" charset="0"/>
          </a:endParaRPr>
        </a:p>
      </dgm:t>
    </dgm:pt>
    <dgm:pt modelId="{4C5D353E-6728-499C-9DCE-426967B2E1C0}">
      <dgm:prSet custT="1"/>
      <dgm:spPr/>
      <dgm:t>
        <a:bodyPr/>
        <a:lstStyle/>
        <a:p>
          <a:pPr>
            <a:buSzPts val="1200"/>
            <a:buFont typeface="Wingdings" panose="05000000000000000000" pitchFamily="2" charset="2"/>
            <a:buChar char=""/>
          </a:pPr>
          <a:r>
            <a:rPr lang="en-US" sz="1600" dirty="0">
              <a:latin typeface="Gill Sans MT" panose="020B0502020104020203" pitchFamily="34" charset="0"/>
            </a:rPr>
            <a:t>4B/5B block coding is used to provide bit synchronization by preventing the occurrence of a long sequence of 0s and 1s. This creates a data rate of 125 Mbps, which is fed into MLT-3 for encoding.</a:t>
          </a:r>
          <a:endParaRPr lang="en-IN" sz="1600" dirty="0">
            <a:latin typeface="Gill Sans MT" panose="020B0502020104020203" pitchFamily="34" charset="0"/>
          </a:endParaRPr>
        </a:p>
      </dgm:t>
    </dgm:pt>
    <dgm:pt modelId="{FFBFF812-F427-44D5-ACF0-24B55E620350}" type="parTrans" cxnId="{308D02E8-71BC-49EF-8819-54E3658A605A}">
      <dgm:prSet/>
      <dgm:spPr/>
      <dgm:t>
        <a:bodyPr/>
        <a:lstStyle/>
        <a:p>
          <a:endParaRPr lang="en-IN" sz="1600">
            <a:latin typeface="Gill Sans MT" panose="020B0502020104020203" pitchFamily="34" charset="0"/>
          </a:endParaRPr>
        </a:p>
      </dgm:t>
    </dgm:pt>
    <dgm:pt modelId="{35697CCE-AA4B-4BBD-9B82-ED03E6E841C8}" type="sibTrans" cxnId="{308D02E8-71BC-49EF-8819-54E3658A605A}">
      <dgm:prSet/>
      <dgm:spPr/>
      <dgm:t>
        <a:bodyPr/>
        <a:lstStyle/>
        <a:p>
          <a:endParaRPr lang="en-IN" sz="1600">
            <a:latin typeface="Gill Sans MT" panose="020B0502020104020203" pitchFamily="34" charset="0"/>
          </a:endParaRPr>
        </a:p>
      </dgm:t>
    </dgm:pt>
    <dgm:pt modelId="{30961866-DC7A-4431-A31E-D8A1B11585A7}">
      <dgm:prSet custT="1"/>
      <dgm:spPr/>
      <dgm:t>
        <a:bodyPr/>
        <a:lstStyle/>
        <a:p>
          <a:pPr>
            <a:buSzPts val="1200"/>
            <a:buFont typeface="Wingdings" panose="05000000000000000000" pitchFamily="2" charset="2"/>
            <a:buChar char=""/>
          </a:pPr>
          <a:r>
            <a:rPr lang="en-US" sz="1600" dirty="0">
              <a:latin typeface="Gill Sans MT" panose="020B0502020104020203" pitchFamily="34" charset="0"/>
            </a:rPr>
            <a:t>Optical fiber can easily handle high bandwidth requirements by using simple encoding schemes.</a:t>
          </a:r>
          <a:endParaRPr lang="en-IN" sz="1600" dirty="0">
            <a:latin typeface="Gill Sans MT" panose="020B0502020104020203" pitchFamily="34" charset="0"/>
          </a:endParaRPr>
        </a:p>
      </dgm:t>
    </dgm:pt>
    <dgm:pt modelId="{C69DB808-9D54-4BDA-ADE4-F343F70F22E2}" type="parTrans" cxnId="{28919B9B-E656-4C3B-B7B0-4E59CB830426}">
      <dgm:prSet/>
      <dgm:spPr/>
      <dgm:t>
        <a:bodyPr/>
        <a:lstStyle/>
        <a:p>
          <a:endParaRPr lang="en-IN" sz="1600">
            <a:latin typeface="Gill Sans MT" panose="020B0502020104020203" pitchFamily="34" charset="0"/>
          </a:endParaRPr>
        </a:p>
      </dgm:t>
    </dgm:pt>
    <dgm:pt modelId="{C1099A6B-98B1-4813-A044-DB4A9EC14462}" type="sibTrans" cxnId="{28919B9B-E656-4C3B-B7B0-4E59CB830426}">
      <dgm:prSet/>
      <dgm:spPr/>
      <dgm:t>
        <a:bodyPr/>
        <a:lstStyle/>
        <a:p>
          <a:endParaRPr lang="en-IN" sz="1600">
            <a:latin typeface="Gill Sans MT" panose="020B0502020104020203" pitchFamily="34" charset="0"/>
          </a:endParaRPr>
        </a:p>
      </dgm:t>
    </dgm:pt>
    <dgm:pt modelId="{EE754AE7-0266-46A6-94AA-139C27E2B057}">
      <dgm:prSet custT="1"/>
      <dgm:spPr/>
      <dgm:t>
        <a:bodyPr/>
        <a:lstStyle/>
        <a:p>
          <a:pPr>
            <a:buSzPts val="1200"/>
            <a:buFont typeface="Wingdings" panose="05000000000000000000" pitchFamily="2" charset="2"/>
            <a:buChar char=""/>
          </a:pPr>
          <a:r>
            <a:rPr lang="en-US" sz="1600" dirty="0">
              <a:latin typeface="Gill Sans MT" panose="020B0502020104020203" pitchFamily="34" charset="0"/>
            </a:rPr>
            <a:t>Uses NRZ-I(Non-Return-to-Zero Inverted) encoding scheme ( bit synchronization problem.)</a:t>
          </a:r>
          <a:endParaRPr lang="en-IN" sz="1600" dirty="0">
            <a:latin typeface="Gill Sans MT" panose="020B0502020104020203" pitchFamily="34" charset="0"/>
          </a:endParaRPr>
        </a:p>
      </dgm:t>
    </dgm:pt>
    <dgm:pt modelId="{D00F66DA-0F5B-42CD-8CF7-9D339B1C4D37}" type="parTrans" cxnId="{1C2349C0-41A2-4F93-AB91-3F828ACFE6CF}">
      <dgm:prSet/>
      <dgm:spPr/>
      <dgm:t>
        <a:bodyPr/>
        <a:lstStyle/>
        <a:p>
          <a:endParaRPr lang="en-IN" sz="1600">
            <a:latin typeface="Gill Sans MT" panose="020B0502020104020203" pitchFamily="34" charset="0"/>
          </a:endParaRPr>
        </a:p>
      </dgm:t>
    </dgm:pt>
    <dgm:pt modelId="{9F482F68-3B06-41E7-B5FC-03D2E921721B}" type="sibTrans" cxnId="{1C2349C0-41A2-4F93-AB91-3F828ACFE6CF}">
      <dgm:prSet/>
      <dgm:spPr/>
      <dgm:t>
        <a:bodyPr/>
        <a:lstStyle/>
        <a:p>
          <a:endParaRPr lang="en-IN" sz="1600">
            <a:latin typeface="Gill Sans MT" panose="020B0502020104020203" pitchFamily="34" charset="0"/>
          </a:endParaRPr>
        </a:p>
      </dgm:t>
    </dgm:pt>
    <dgm:pt modelId="{E5C8C11A-DC3A-415D-B6A5-D5068C3EFD61}">
      <dgm:prSet custT="1"/>
      <dgm:spPr/>
      <dgm:t>
        <a:bodyPr/>
        <a:lstStyle/>
        <a:p>
          <a:pPr>
            <a:buSzPts val="1200"/>
            <a:buFont typeface="Wingdings" panose="05000000000000000000" pitchFamily="2" charset="2"/>
            <a:buChar char=""/>
          </a:pPr>
          <a:r>
            <a:rPr lang="en-US" sz="1600" dirty="0">
              <a:latin typeface="Gill Sans MT" panose="020B0502020104020203" pitchFamily="34" charset="0"/>
            </a:rPr>
            <a:t>To overcome this problem, 4B/5B block coding is used.</a:t>
          </a:r>
          <a:endParaRPr lang="en-IN" sz="1600" dirty="0">
            <a:latin typeface="Gill Sans MT" panose="020B0502020104020203" pitchFamily="34" charset="0"/>
          </a:endParaRPr>
        </a:p>
      </dgm:t>
    </dgm:pt>
    <dgm:pt modelId="{8B48163F-38F8-470A-B3FD-D2E2BFEB5BC4}" type="parTrans" cxnId="{51805FF0-C67D-496B-B8A9-BAB8325DD457}">
      <dgm:prSet/>
      <dgm:spPr/>
      <dgm:t>
        <a:bodyPr/>
        <a:lstStyle/>
        <a:p>
          <a:endParaRPr lang="en-IN" sz="1600">
            <a:latin typeface="Gill Sans MT" panose="020B0502020104020203" pitchFamily="34" charset="0"/>
          </a:endParaRPr>
        </a:p>
      </dgm:t>
    </dgm:pt>
    <dgm:pt modelId="{40468429-B49A-46EE-92A7-A6D2E865D777}" type="sibTrans" cxnId="{51805FF0-C67D-496B-B8A9-BAB8325DD457}">
      <dgm:prSet/>
      <dgm:spPr/>
      <dgm:t>
        <a:bodyPr/>
        <a:lstStyle/>
        <a:p>
          <a:endParaRPr lang="en-IN" sz="1600">
            <a:latin typeface="Gill Sans MT" panose="020B0502020104020203" pitchFamily="34" charset="0"/>
          </a:endParaRPr>
        </a:p>
      </dgm:t>
    </dgm:pt>
    <dgm:pt modelId="{7594EEAF-ED8D-43C8-B070-EB80D4878D0F}">
      <dgm:prSet custT="1"/>
      <dgm:spPr/>
      <dgm:t>
        <a:bodyPr/>
        <a:lstStyle/>
        <a:p>
          <a:r>
            <a:rPr lang="en-US" sz="1600" dirty="0">
              <a:latin typeface="Gill Sans MT" panose="020B0502020104020203" pitchFamily="34" charset="0"/>
            </a:rPr>
            <a:t>It is cost effective</a:t>
          </a:r>
          <a:endParaRPr lang="en-IN" sz="1600" dirty="0">
            <a:latin typeface="Gill Sans MT" panose="020B0502020104020203" pitchFamily="34" charset="0"/>
          </a:endParaRPr>
        </a:p>
      </dgm:t>
    </dgm:pt>
    <dgm:pt modelId="{A0B9CB16-8D05-4DF4-9D08-9E6D8BF65A06}" type="parTrans" cxnId="{B408F38E-9161-48E6-B5C1-B251A70EEBE1}">
      <dgm:prSet/>
      <dgm:spPr/>
      <dgm:t>
        <a:bodyPr/>
        <a:lstStyle/>
        <a:p>
          <a:endParaRPr lang="en-IN" sz="1600">
            <a:latin typeface="Gill Sans MT" panose="020B0502020104020203" pitchFamily="34" charset="0"/>
          </a:endParaRPr>
        </a:p>
      </dgm:t>
    </dgm:pt>
    <dgm:pt modelId="{1AA892B2-B12D-419C-B6F6-6F08FB5EBA1A}" type="sibTrans" cxnId="{B408F38E-9161-48E6-B5C1-B251A70EEBE1}">
      <dgm:prSet/>
      <dgm:spPr/>
      <dgm:t>
        <a:bodyPr/>
        <a:lstStyle/>
        <a:p>
          <a:endParaRPr lang="en-IN" sz="1600">
            <a:latin typeface="Gill Sans MT" panose="020B0502020104020203" pitchFamily="34" charset="0"/>
          </a:endParaRPr>
        </a:p>
      </dgm:t>
    </dgm:pt>
    <dgm:pt modelId="{A65C96D9-F740-43B2-A17D-144223C6EC5B}">
      <dgm:prSet custT="1"/>
      <dgm:spPr/>
      <dgm:t>
        <a:bodyPr/>
        <a:lstStyle/>
        <a:p>
          <a:pPr>
            <a:buSzPts val="1200"/>
            <a:buFont typeface="Wingdings" panose="05000000000000000000" pitchFamily="2" charset="2"/>
            <a:buChar char=""/>
          </a:pPr>
          <a:r>
            <a:rPr lang="en-US" sz="1600" dirty="0">
              <a:latin typeface="Gill Sans MT" panose="020B0502020104020203" pitchFamily="34" charset="0"/>
            </a:rPr>
            <a:t>Transmit 100 Mbps.</a:t>
          </a:r>
          <a:endParaRPr lang="en-IN" sz="1600" dirty="0">
            <a:latin typeface="Gill Sans MT" panose="020B0502020104020203" pitchFamily="34" charset="0"/>
          </a:endParaRPr>
        </a:p>
      </dgm:t>
    </dgm:pt>
    <dgm:pt modelId="{59F6C914-DF59-4F21-AF12-C6D32B66BCBE}" type="parTrans" cxnId="{1B5700E4-53A3-487B-9FBD-CF5836E692E1}">
      <dgm:prSet/>
      <dgm:spPr/>
      <dgm:t>
        <a:bodyPr/>
        <a:lstStyle/>
        <a:p>
          <a:endParaRPr lang="en-IN" sz="1600">
            <a:latin typeface="Gill Sans MT" panose="020B0502020104020203" pitchFamily="34" charset="0"/>
          </a:endParaRPr>
        </a:p>
      </dgm:t>
    </dgm:pt>
    <dgm:pt modelId="{3405EBA7-BFD6-4E0C-92E6-D56A41E86B3F}" type="sibTrans" cxnId="{1B5700E4-53A3-487B-9FBD-CF5836E692E1}">
      <dgm:prSet/>
      <dgm:spPr/>
      <dgm:t>
        <a:bodyPr/>
        <a:lstStyle/>
        <a:p>
          <a:endParaRPr lang="en-IN" sz="1600">
            <a:latin typeface="Gill Sans MT" panose="020B0502020104020203" pitchFamily="34" charset="0"/>
          </a:endParaRPr>
        </a:p>
      </dgm:t>
    </dgm:pt>
    <dgm:pt modelId="{81484DE0-75F5-481E-A246-D40AF7457CB2}" type="pres">
      <dgm:prSet presAssocID="{BE6B69C8-B3C2-4DEE-8CAC-4E8CCF150643}" presName="linearFlow" presStyleCnt="0">
        <dgm:presLayoutVars>
          <dgm:dir/>
          <dgm:animLvl val="lvl"/>
          <dgm:resizeHandles val="exact"/>
        </dgm:presLayoutVars>
      </dgm:prSet>
      <dgm:spPr/>
      <dgm:t>
        <a:bodyPr/>
        <a:lstStyle/>
        <a:p>
          <a:endParaRPr lang="en-US"/>
        </a:p>
      </dgm:t>
    </dgm:pt>
    <dgm:pt modelId="{23829970-C7C2-4EEE-B544-463C88EB88C6}" type="pres">
      <dgm:prSet presAssocID="{5F19F3E5-5985-41DF-B983-ACB0EDF9B50D}" presName="composite" presStyleCnt="0"/>
      <dgm:spPr/>
    </dgm:pt>
    <dgm:pt modelId="{5376AE83-2171-431D-B426-6535904BDFF4}" type="pres">
      <dgm:prSet presAssocID="{5F19F3E5-5985-41DF-B983-ACB0EDF9B50D}" presName="parentText" presStyleLbl="alignNode1" presStyleIdx="0" presStyleCnt="3">
        <dgm:presLayoutVars>
          <dgm:chMax val="1"/>
          <dgm:bulletEnabled val="1"/>
        </dgm:presLayoutVars>
      </dgm:prSet>
      <dgm:spPr/>
      <dgm:t>
        <a:bodyPr/>
        <a:lstStyle/>
        <a:p>
          <a:endParaRPr lang="en-US"/>
        </a:p>
      </dgm:t>
    </dgm:pt>
    <dgm:pt modelId="{DE35FB04-B037-4F6D-A7C8-1D9A234EF724}" type="pres">
      <dgm:prSet presAssocID="{5F19F3E5-5985-41DF-B983-ACB0EDF9B50D}" presName="descendantText" presStyleLbl="alignAcc1" presStyleIdx="0" presStyleCnt="3">
        <dgm:presLayoutVars>
          <dgm:bulletEnabled val="1"/>
        </dgm:presLayoutVars>
      </dgm:prSet>
      <dgm:spPr/>
      <dgm:t>
        <a:bodyPr/>
        <a:lstStyle/>
        <a:p>
          <a:endParaRPr lang="en-US"/>
        </a:p>
      </dgm:t>
    </dgm:pt>
    <dgm:pt modelId="{010CCCDD-D923-4FC5-9846-C5A2A72A5334}" type="pres">
      <dgm:prSet presAssocID="{C8736AC0-EC06-495E-A0DC-249DBD41F4F1}" presName="sp" presStyleCnt="0"/>
      <dgm:spPr/>
    </dgm:pt>
    <dgm:pt modelId="{CB952657-EB23-4C5A-BEFD-3B4AAED0143D}" type="pres">
      <dgm:prSet presAssocID="{666DB24B-5C68-49CA-9962-1CBD478AB79E}" presName="composite" presStyleCnt="0"/>
      <dgm:spPr/>
    </dgm:pt>
    <dgm:pt modelId="{86A4AD0B-2497-4F29-BB09-567F68787C9E}" type="pres">
      <dgm:prSet presAssocID="{666DB24B-5C68-49CA-9962-1CBD478AB79E}" presName="parentText" presStyleLbl="alignNode1" presStyleIdx="1" presStyleCnt="3" custLinFactNeighborX="380" custLinFactNeighborY="-9883">
        <dgm:presLayoutVars>
          <dgm:chMax val="1"/>
          <dgm:bulletEnabled val="1"/>
        </dgm:presLayoutVars>
      </dgm:prSet>
      <dgm:spPr/>
      <dgm:t>
        <a:bodyPr/>
        <a:lstStyle/>
        <a:p>
          <a:endParaRPr lang="en-US"/>
        </a:p>
      </dgm:t>
    </dgm:pt>
    <dgm:pt modelId="{D1FBA6E3-6BAF-4C3F-8F00-E0BB80302A0D}" type="pres">
      <dgm:prSet presAssocID="{666DB24B-5C68-49CA-9962-1CBD478AB79E}" presName="descendantText" presStyleLbl="alignAcc1" presStyleIdx="1" presStyleCnt="3" custLinFactNeighborY="-15204">
        <dgm:presLayoutVars>
          <dgm:bulletEnabled val="1"/>
        </dgm:presLayoutVars>
      </dgm:prSet>
      <dgm:spPr/>
      <dgm:t>
        <a:bodyPr/>
        <a:lstStyle/>
        <a:p>
          <a:endParaRPr lang="en-US"/>
        </a:p>
      </dgm:t>
    </dgm:pt>
    <dgm:pt modelId="{71B51D62-1008-434F-8D82-584CF943B3EF}" type="pres">
      <dgm:prSet presAssocID="{0173B4F9-1E7D-45C2-99E8-E7717623C40A}" presName="sp" presStyleCnt="0"/>
      <dgm:spPr/>
    </dgm:pt>
    <dgm:pt modelId="{475AE35A-CD1F-4E9C-A87F-2EDDEC5F235D}" type="pres">
      <dgm:prSet presAssocID="{6CCEC944-51D8-4758-AF4F-D70E5BF6BAA6}" presName="composite" presStyleCnt="0"/>
      <dgm:spPr/>
    </dgm:pt>
    <dgm:pt modelId="{B65C502B-753D-4805-8684-D3C3B84B1560}" type="pres">
      <dgm:prSet presAssocID="{6CCEC944-51D8-4758-AF4F-D70E5BF6BAA6}" presName="parentText" presStyleLbl="alignNode1" presStyleIdx="2" presStyleCnt="3" custLinFactNeighborX="380" custLinFactNeighborY="-16999">
        <dgm:presLayoutVars>
          <dgm:chMax val="1"/>
          <dgm:bulletEnabled val="1"/>
        </dgm:presLayoutVars>
      </dgm:prSet>
      <dgm:spPr/>
      <dgm:t>
        <a:bodyPr/>
        <a:lstStyle/>
        <a:p>
          <a:endParaRPr lang="en-US"/>
        </a:p>
      </dgm:t>
    </dgm:pt>
    <dgm:pt modelId="{75B8D2FA-5976-4569-A8BD-CFB90DFDE10A}" type="pres">
      <dgm:prSet presAssocID="{6CCEC944-51D8-4758-AF4F-D70E5BF6BAA6}" presName="descendantText" presStyleLbl="alignAcc1" presStyleIdx="2" presStyleCnt="3" custLinFactNeighborY="-20966">
        <dgm:presLayoutVars>
          <dgm:bulletEnabled val="1"/>
        </dgm:presLayoutVars>
      </dgm:prSet>
      <dgm:spPr/>
      <dgm:t>
        <a:bodyPr/>
        <a:lstStyle/>
        <a:p>
          <a:endParaRPr lang="en-US"/>
        </a:p>
      </dgm:t>
    </dgm:pt>
  </dgm:ptLst>
  <dgm:cxnLst>
    <dgm:cxn modelId="{51805FF0-C67D-496B-B8A9-BAB8325DD457}" srcId="{666DB24B-5C68-49CA-9962-1CBD478AB79E}" destId="{E5C8C11A-DC3A-415D-B6A5-D5068C3EFD61}" srcOrd="3" destOrd="0" parTransId="{8B48163F-38F8-470A-B3FD-D2E2BFEB5BC4}" sibTransId="{40468429-B49A-46EE-92A7-A6D2E865D777}"/>
    <dgm:cxn modelId="{D741AF85-6CC5-4DA1-8496-098BE5E52F8B}" type="presOf" srcId="{F84BB26B-AB6A-4627-AF1A-D779A48C6F10}" destId="{DE35FB04-B037-4F6D-A7C8-1D9A234EF724}" srcOrd="0" destOrd="1" presId="urn:microsoft.com/office/officeart/2005/8/layout/chevron2"/>
    <dgm:cxn modelId="{8D193512-0DB7-4DAA-B0E1-5CAFBA1CA100}" srcId="{5F19F3E5-5985-41DF-B983-ACB0EDF9B50D}" destId="{1DD84AAE-E1F4-4F58-80F6-AC1FC296017F}" srcOrd="0" destOrd="0" parTransId="{C816D4BA-FFDE-4BF5-A194-8CAB95A5E88E}" sibTransId="{01A798ED-E80F-431B-97EC-697BA087823A}"/>
    <dgm:cxn modelId="{1C2349C0-41A2-4F93-AB91-3F828ACFE6CF}" srcId="{666DB24B-5C68-49CA-9962-1CBD478AB79E}" destId="{EE754AE7-0266-46A6-94AA-139C27E2B057}" srcOrd="2" destOrd="0" parTransId="{D00F66DA-0F5B-42CD-8CF7-9D339B1C4D37}" sibTransId="{9F482F68-3B06-41E7-B5FC-03D2E921721B}"/>
    <dgm:cxn modelId="{9796F721-2FDD-4DF8-AE10-A52B279947B8}" srcId="{BE6B69C8-B3C2-4DEE-8CAC-4E8CCF150643}" destId="{5F19F3E5-5985-41DF-B983-ACB0EDF9B50D}" srcOrd="0" destOrd="0" parTransId="{9C674C9A-1EA0-4C43-96AF-2876503FA41B}" sibTransId="{C8736AC0-EC06-495E-A0DC-249DBD41F4F1}"/>
    <dgm:cxn modelId="{F1D8E94A-47AA-44DB-BB2B-AD3370CE3D94}" type="presOf" srcId="{666DB24B-5C68-49CA-9962-1CBD478AB79E}" destId="{86A4AD0B-2497-4F29-BB09-567F68787C9E}" srcOrd="0" destOrd="0" presId="urn:microsoft.com/office/officeart/2005/8/layout/chevron2"/>
    <dgm:cxn modelId="{B408F38E-9161-48E6-B5C1-B251A70EEBE1}" srcId="{666DB24B-5C68-49CA-9962-1CBD478AB79E}" destId="{7594EEAF-ED8D-43C8-B070-EB80D4878D0F}" srcOrd="4" destOrd="0" parTransId="{A0B9CB16-8D05-4DF4-9D08-9E6D8BF65A06}" sibTransId="{1AA892B2-B12D-419C-B6F6-6F08FB5EBA1A}"/>
    <dgm:cxn modelId="{D675D55B-9A87-4D7F-AFAB-3452C6B24AEB}" type="presOf" srcId="{5F19F3E5-5985-41DF-B983-ACB0EDF9B50D}" destId="{5376AE83-2171-431D-B426-6535904BDFF4}" srcOrd="0" destOrd="0" presId="urn:microsoft.com/office/officeart/2005/8/layout/chevron2"/>
    <dgm:cxn modelId="{491D9EC5-DBFC-4B74-92CA-1FDF4B01FE5F}" type="presOf" srcId="{4C5D353E-6728-499C-9DCE-426967B2E1C0}" destId="{DE35FB04-B037-4F6D-A7C8-1D9A234EF724}" srcOrd="0" destOrd="2" presId="urn:microsoft.com/office/officeart/2005/8/layout/chevron2"/>
    <dgm:cxn modelId="{2B262F57-6391-4691-90F9-9CB6E1176BA4}" type="presOf" srcId="{1DD84AAE-E1F4-4F58-80F6-AC1FC296017F}" destId="{DE35FB04-B037-4F6D-A7C8-1D9A234EF724}" srcOrd="0" destOrd="0" presId="urn:microsoft.com/office/officeart/2005/8/layout/chevron2"/>
    <dgm:cxn modelId="{1B5700E4-53A3-487B-9FBD-CF5836E692E1}" srcId="{6CCEC944-51D8-4758-AF4F-D70E5BF6BAA6}" destId="{A65C96D9-F740-43B2-A17D-144223C6EC5B}" srcOrd="1" destOrd="0" parTransId="{59F6C914-DF59-4F21-AF12-C6D32B66BCBE}" sibTransId="{3405EBA7-BFD6-4E0C-92E6-D56A41E86B3F}"/>
    <dgm:cxn modelId="{28919B9B-E656-4C3B-B7B0-4E59CB830426}" srcId="{666DB24B-5C68-49CA-9962-1CBD478AB79E}" destId="{30961866-DC7A-4431-A31E-D8A1B11585A7}" srcOrd="1" destOrd="0" parTransId="{C69DB808-9D54-4BDA-ADE4-F343F70F22E2}" sibTransId="{C1099A6B-98B1-4813-A044-DB4A9EC14462}"/>
    <dgm:cxn modelId="{308D02E8-71BC-49EF-8819-54E3658A605A}" srcId="{5F19F3E5-5985-41DF-B983-ACB0EDF9B50D}" destId="{4C5D353E-6728-499C-9DCE-426967B2E1C0}" srcOrd="2" destOrd="0" parTransId="{FFBFF812-F427-44D5-ACF0-24B55E620350}" sibTransId="{35697CCE-AA4B-4BBD-9B82-ED03E6E841C8}"/>
    <dgm:cxn modelId="{46088CE7-A094-4ADC-92B4-9E34FCEC710F}" srcId="{5F19F3E5-5985-41DF-B983-ACB0EDF9B50D}" destId="{F84BB26B-AB6A-4627-AF1A-D779A48C6F10}" srcOrd="1" destOrd="0" parTransId="{AC991A37-4E36-4D9A-8166-A7C7952E6EB4}" sibTransId="{0CC41DCF-2013-4A56-B9C1-7ADA0C55D6B0}"/>
    <dgm:cxn modelId="{A83C55E2-6CF4-4A93-84DA-AF2DD1FF6D5D}" type="presOf" srcId="{A1735E6E-AA06-4714-A638-312E3E41A6FF}" destId="{D1FBA6E3-6BAF-4C3F-8F00-E0BB80302A0D}" srcOrd="0" destOrd="0" presId="urn:microsoft.com/office/officeart/2005/8/layout/chevron2"/>
    <dgm:cxn modelId="{DAF385A3-06F4-473D-8313-71C83B136AE0}" type="presOf" srcId="{EE754AE7-0266-46A6-94AA-139C27E2B057}" destId="{D1FBA6E3-6BAF-4C3F-8F00-E0BB80302A0D}" srcOrd="0" destOrd="2" presId="urn:microsoft.com/office/officeart/2005/8/layout/chevron2"/>
    <dgm:cxn modelId="{88477044-8CD3-46A1-BA56-8BA6CBA499CD}" srcId="{6CCEC944-51D8-4758-AF4F-D70E5BF6BAA6}" destId="{A5D698B4-A63F-4032-A5B5-F31554D0D7D0}" srcOrd="0" destOrd="0" parTransId="{86DF4EFD-703F-4EC3-BD16-6701C55FF3BC}" sibTransId="{0FFF9AD5-5D2C-4139-915D-E9A333D79238}"/>
    <dgm:cxn modelId="{0723BBBE-935F-44D0-863F-AECCD25ED35C}" srcId="{BE6B69C8-B3C2-4DEE-8CAC-4E8CCF150643}" destId="{666DB24B-5C68-49CA-9962-1CBD478AB79E}" srcOrd="1" destOrd="0" parTransId="{C92B4B01-E3D6-4DF6-AA79-0685F92BF0DE}" sibTransId="{0173B4F9-1E7D-45C2-99E8-E7717623C40A}"/>
    <dgm:cxn modelId="{D6F3C7B2-E3F6-472B-903E-B69A062B018B}" type="presOf" srcId="{30961866-DC7A-4431-A31E-D8A1B11585A7}" destId="{D1FBA6E3-6BAF-4C3F-8F00-E0BB80302A0D}" srcOrd="0" destOrd="1" presId="urn:microsoft.com/office/officeart/2005/8/layout/chevron2"/>
    <dgm:cxn modelId="{6B414D5F-EBF1-474B-83EF-B5EA02D4536C}" srcId="{666DB24B-5C68-49CA-9962-1CBD478AB79E}" destId="{A1735E6E-AA06-4714-A638-312E3E41A6FF}" srcOrd="0" destOrd="0" parTransId="{8EBAB821-6906-4E76-B918-883E4CA9120C}" sibTransId="{E078A769-0DB1-4EAC-BC5B-2B1E5B5397F0}"/>
    <dgm:cxn modelId="{ACD14B27-5D64-44CB-9F38-44890F5BE9B1}" type="presOf" srcId="{6CCEC944-51D8-4758-AF4F-D70E5BF6BAA6}" destId="{B65C502B-753D-4805-8684-D3C3B84B1560}" srcOrd="0" destOrd="0" presId="urn:microsoft.com/office/officeart/2005/8/layout/chevron2"/>
    <dgm:cxn modelId="{FF5CC702-77D9-4F85-8559-BB2F908138A4}" type="presOf" srcId="{7594EEAF-ED8D-43C8-B070-EB80D4878D0F}" destId="{D1FBA6E3-6BAF-4C3F-8F00-E0BB80302A0D}" srcOrd="0" destOrd="4" presId="urn:microsoft.com/office/officeart/2005/8/layout/chevron2"/>
    <dgm:cxn modelId="{32E91CA6-E4D8-4F9D-9E94-C9C6ED11BFEC}" type="presOf" srcId="{BE6B69C8-B3C2-4DEE-8CAC-4E8CCF150643}" destId="{81484DE0-75F5-481E-A246-D40AF7457CB2}" srcOrd="0" destOrd="0" presId="urn:microsoft.com/office/officeart/2005/8/layout/chevron2"/>
    <dgm:cxn modelId="{DE12AFF5-FC7F-43C3-B3C1-D88C62C89834}" srcId="{BE6B69C8-B3C2-4DEE-8CAC-4E8CCF150643}" destId="{6CCEC944-51D8-4758-AF4F-D70E5BF6BAA6}" srcOrd="2" destOrd="0" parTransId="{D59A665D-FA52-460B-942F-BCD84303A25C}" sibTransId="{BAE21E96-C596-4618-BD94-93DE572F17D9}"/>
    <dgm:cxn modelId="{D22BD3A5-22A9-494A-9D51-942589F04CB2}" type="presOf" srcId="{A5D698B4-A63F-4032-A5B5-F31554D0D7D0}" destId="{75B8D2FA-5976-4569-A8BD-CFB90DFDE10A}" srcOrd="0" destOrd="0" presId="urn:microsoft.com/office/officeart/2005/8/layout/chevron2"/>
    <dgm:cxn modelId="{9F026A62-8466-489B-9AA6-A6C68CFC51D1}" type="presOf" srcId="{A65C96D9-F740-43B2-A17D-144223C6EC5B}" destId="{75B8D2FA-5976-4569-A8BD-CFB90DFDE10A}" srcOrd="0" destOrd="1" presId="urn:microsoft.com/office/officeart/2005/8/layout/chevron2"/>
    <dgm:cxn modelId="{9F7E54CC-FC41-4CBD-9662-5250A873444F}" type="presOf" srcId="{E5C8C11A-DC3A-415D-B6A5-D5068C3EFD61}" destId="{D1FBA6E3-6BAF-4C3F-8F00-E0BB80302A0D}" srcOrd="0" destOrd="3" presId="urn:microsoft.com/office/officeart/2005/8/layout/chevron2"/>
    <dgm:cxn modelId="{671F08B8-EC15-4526-8CA5-82780BEC43FD}" type="presParOf" srcId="{81484DE0-75F5-481E-A246-D40AF7457CB2}" destId="{23829970-C7C2-4EEE-B544-463C88EB88C6}" srcOrd="0" destOrd="0" presId="urn:microsoft.com/office/officeart/2005/8/layout/chevron2"/>
    <dgm:cxn modelId="{F0D8F0AD-16AE-4A01-9177-C4E2478EF32A}" type="presParOf" srcId="{23829970-C7C2-4EEE-B544-463C88EB88C6}" destId="{5376AE83-2171-431D-B426-6535904BDFF4}" srcOrd="0" destOrd="0" presId="urn:microsoft.com/office/officeart/2005/8/layout/chevron2"/>
    <dgm:cxn modelId="{8CE13B3A-5C48-4E07-86A4-C6888CFA9CA3}" type="presParOf" srcId="{23829970-C7C2-4EEE-B544-463C88EB88C6}" destId="{DE35FB04-B037-4F6D-A7C8-1D9A234EF724}" srcOrd="1" destOrd="0" presId="urn:microsoft.com/office/officeart/2005/8/layout/chevron2"/>
    <dgm:cxn modelId="{57DECAF5-A1AB-4917-95E3-68929B51C238}" type="presParOf" srcId="{81484DE0-75F5-481E-A246-D40AF7457CB2}" destId="{010CCCDD-D923-4FC5-9846-C5A2A72A5334}" srcOrd="1" destOrd="0" presId="urn:microsoft.com/office/officeart/2005/8/layout/chevron2"/>
    <dgm:cxn modelId="{92569147-2E27-4BD2-BAF1-C536D8E2D67D}" type="presParOf" srcId="{81484DE0-75F5-481E-A246-D40AF7457CB2}" destId="{CB952657-EB23-4C5A-BEFD-3B4AAED0143D}" srcOrd="2" destOrd="0" presId="urn:microsoft.com/office/officeart/2005/8/layout/chevron2"/>
    <dgm:cxn modelId="{F5C94A47-C43B-485C-AA19-425BF1894046}" type="presParOf" srcId="{CB952657-EB23-4C5A-BEFD-3B4AAED0143D}" destId="{86A4AD0B-2497-4F29-BB09-567F68787C9E}" srcOrd="0" destOrd="0" presId="urn:microsoft.com/office/officeart/2005/8/layout/chevron2"/>
    <dgm:cxn modelId="{10A57F06-A509-48ED-B4A1-DFE85F9A2C4D}" type="presParOf" srcId="{CB952657-EB23-4C5A-BEFD-3B4AAED0143D}" destId="{D1FBA6E3-6BAF-4C3F-8F00-E0BB80302A0D}" srcOrd="1" destOrd="0" presId="urn:microsoft.com/office/officeart/2005/8/layout/chevron2"/>
    <dgm:cxn modelId="{BD7B84E0-52CC-4300-875C-379A32F50203}" type="presParOf" srcId="{81484DE0-75F5-481E-A246-D40AF7457CB2}" destId="{71B51D62-1008-434F-8D82-584CF943B3EF}" srcOrd="3" destOrd="0" presId="urn:microsoft.com/office/officeart/2005/8/layout/chevron2"/>
    <dgm:cxn modelId="{6361CF97-9EFE-4141-9EA1-9198129FAA6C}" type="presParOf" srcId="{81484DE0-75F5-481E-A246-D40AF7457CB2}" destId="{475AE35A-CD1F-4E9C-A87F-2EDDEC5F235D}" srcOrd="4" destOrd="0" presId="urn:microsoft.com/office/officeart/2005/8/layout/chevron2"/>
    <dgm:cxn modelId="{805266EA-7645-4DF0-BD3E-90F0BF1FCC6B}" type="presParOf" srcId="{475AE35A-CD1F-4E9C-A87F-2EDDEC5F235D}" destId="{B65C502B-753D-4805-8684-D3C3B84B1560}" srcOrd="0" destOrd="0" presId="urn:microsoft.com/office/officeart/2005/8/layout/chevron2"/>
    <dgm:cxn modelId="{2FD8ACDD-A312-4321-8CDE-EA2C8785229E}" type="presParOf" srcId="{475AE35A-CD1F-4E9C-A87F-2EDDEC5F235D}" destId="{75B8D2FA-5976-4569-A8BD-CFB90DFDE10A}"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50E6437-EB3B-4C0E-9652-AF16CEC550D0}" type="doc">
      <dgm:prSet loTypeId="urn:microsoft.com/office/officeart/2005/8/layout/process1" loCatId="process" qsTypeId="urn:microsoft.com/office/officeart/2005/8/quickstyle/3d3" qsCatId="3D" csTypeId="urn:microsoft.com/office/officeart/2005/8/colors/accent1_2" csCatId="accent1" phldr="1"/>
      <dgm:spPr/>
    </dgm:pt>
    <dgm:pt modelId="{046E8912-39A8-49D1-9921-07F14DD61E82}">
      <dgm:prSet phldrT="[Text]"/>
      <dgm:spPr/>
      <dgm:t>
        <a:bodyPr/>
        <a:lstStyle/>
        <a:p>
          <a:r>
            <a:rPr lang="en-US" dirty="0">
              <a:solidFill>
                <a:srgbClr val="C00000"/>
              </a:solidFill>
            </a:rPr>
            <a:t>Start Delimiter</a:t>
          </a:r>
          <a:endParaRPr lang="en-IN" dirty="0">
            <a:solidFill>
              <a:srgbClr val="C00000"/>
            </a:solidFill>
          </a:endParaRPr>
        </a:p>
      </dgm:t>
    </dgm:pt>
    <dgm:pt modelId="{C259111A-0DE4-4967-95D0-3FD99CA37559}" type="parTrans" cxnId="{86353F15-4D20-4709-B4FE-8691129A5D5B}">
      <dgm:prSet/>
      <dgm:spPr/>
      <dgm:t>
        <a:bodyPr/>
        <a:lstStyle/>
        <a:p>
          <a:endParaRPr lang="en-IN"/>
        </a:p>
      </dgm:t>
    </dgm:pt>
    <dgm:pt modelId="{3CFD39C3-5693-42CF-A204-08127167EDE2}" type="sibTrans" cxnId="{86353F15-4D20-4709-B4FE-8691129A5D5B}">
      <dgm:prSet/>
      <dgm:spPr/>
      <dgm:t>
        <a:bodyPr/>
        <a:lstStyle/>
        <a:p>
          <a:endParaRPr lang="en-IN"/>
        </a:p>
      </dgm:t>
    </dgm:pt>
    <dgm:pt modelId="{444A6A21-14E1-4DFE-81B6-07AADF5CF519}">
      <dgm:prSet phldrT="[Text]"/>
      <dgm:spPr/>
      <dgm:t>
        <a:bodyPr/>
        <a:lstStyle/>
        <a:p>
          <a:r>
            <a:rPr lang="en-US" dirty="0">
              <a:solidFill>
                <a:srgbClr val="C00000"/>
              </a:solidFill>
            </a:rPr>
            <a:t>Access Control </a:t>
          </a:r>
          <a:endParaRPr lang="en-IN" dirty="0">
            <a:solidFill>
              <a:srgbClr val="C00000"/>
            </a:solidFill>
          </a:endParaRPr>
        </a:p>
      </dgm:t>
    </dgm:pt>
    <dgm:pt modelId="{B8E756E1-27A0-45CD-9A3C-5E0E1DB1A8A9}" type="parTrans" cxnId="{EC8FCEB5-4412-4CFA-BB1C-96D7AC69E1BD}">
      <dgm:prSet/>
      <dgm:spPr/>
      <dgm:t>
        <a:bodyPr/>
        <a:lstStyle/>
        <a:p>
          <a:endParaRPr lang="en-IN"/>
        </a:p>
      </dgm:t>
    </dgm:pt>
    <dgm:pt modelId="{349649E9-AB97-4DE9-BC1F-394474C28FE0}" type="sibTrans" cxnId="{EC8FCEB5-4412-4CFA-BB1C-96D7AC69E1BD}">
      <dgm:prSet/>
      <dgm:spPr/>
      <dgm:t>
        <a:bodyPr/>
        <a:lstStyle/>
        <a:p>
          <a:endParaRPr lang="en-IN"/>
        </a:p>
      </dgm:t>
    </dgm:pt>
    <dgm:pt modelId="{635CD9DF-CB51-4F0F-A34E-E8AD24DEE3D7}">
      <dgm:prSet phldrT="[Text]"/>
      <dgm:spPr/>
      <dgm:t>
        <a:bodyPr/>
        <a:lstStyle/>
        <a:p>
          <a:r>
            <a:rPr lang="en-US" dirty="0">
              <a:solidFill>
                <a:srgbClr val="C00000"/>
              </a:solidFill>
            </a:rPr>
            <a:t>End Delimiter </a:t>
          </a:r>
          <a:endParaRPr lang="en-IN" dirty="0">
            <a:solidFill>
              <a:srgbClr val="C00000"/>
            </a:solidFill>
          </a:endParaRPr>
        </a:p>
      </dgm:t>
    </dgm:pt>
    <dgm:pt modelId="{F6085F79-9256-4622-ADCA-685B1F62934E}" type="parTrans" cxnId="{DF175202-F1C3-47E2-B77B-1746FDD4C1FF}">
      <dgm:prSet/>
      <dgm:spPr/>
      <dgm:t>
        <a:bodyPr/>
        <a:lstStyle/>
        <a:p>
          <a:endParaRPr lang="en-IN"/>
        </a:p>
      </dgm:t>
    </dgm:pt>
    <dgm:pt modelId="{D627F295-CCD1-4888-8FFB-69AE3F624809}" type="sibTrans" cxnId="{DF175202-F1C3-47E2-B77B-1746FDD4C1FF}">
      <dgm:prSet/>
      <dgm:spPr/>
      <dgm:t>
        <a:bodyPr/>
        <a:lstStyle/>
        <a:p>
          <a:endParaRPr lang="en-IN"/>
        </a:p>
      </dgm:t>
    </dgm:pt>
    <dgm:pt modelId="{C607D45F-15F2-459D-88F9-35A60A7BC40C}" type="pres">
      <dgm:prSet presAssocID="{750E6437-EB3B-4C0E-9652-AF16CEC550D0}" presName="Name0" presStyleCnt="0">
        <dgm:presLayoutVars>
          <dgm:dir/>
          <dgm:resizeHandles val="exact"/>
        </dgm:presLayoutVars>
      </dgm:prSet>
      <dgm:spPr/>
    </dgm:pt>
    <dgm:pt modelId="{4C7F0A8C-E672-4B36-8C6D-8E48FBB6F78B}" type="pres">
      <dgm:prSet presAssocID="{046E8912-39A8-49D1-9921-07F14DD61E82}" presName="node" presStyleLbl="node1" presStyleIdx="0" presStyleCnt="3" custLinFactX="42082" custLinFactNeighborX="100000" custLinFactNeighborY="-94959">
        <dgm:presLayoutVars>
          <dgm:bulletEnabled val="1"/>
        </dgm:presLayoutVars>
      </dgm:prSet>
      <dgm:spPr/>
      <dgm:t>
        <a:bodyPr/>
        <a:lstStyle/>
        <a:p>
          <a:endParaRPr lang="en-US"/>
        </a:p>
      </dgm:t>
    </dgm:pt>
    <dgm:pt modelId="{31216246-9AEB-49B9-AC6C-9DC09E9243CF}" type="pres">
      <dgm:prSet presAssocID="{3CFD39C3-5693-42CF-A204-08127167EDE2}" presName="sibTrans" presStyleLbl="sibTrans2D1" presStyleIdx="0" presStyleCnt="2" custLinFactX="152603" custLinFactY="200000" custLinFactNeighborX="200000" custLinFactNeighborY="240380"/>
      <dgm:spPr>
        <a:prstGeom prst="sun">
          <a:avLst/>
        </a:prstGeom>
      </dgm:spPr>
      <dgm:t>
        <a:bodyPr/>
        <a:lstStyle/>
        <a:p>
          <a:endParaRPr lang="en-US"/>
        </a:p>
      </dgm:t>
    </dgm:pt>
    <dgm:pt modelId="{635DFED9-B5ED-4F9E-814B-4C1E54440191}" type="pres">
      <dgm:prSet presAssocID="{3CFD39C3-5693-42CF-A204-08127167EDE2}" presName="connectorText" presStyleLbl="sibTrans2D1" presStyleIdx="0" presStyleCnt="2"/>
      <dgm:spPr/>
      <dgm:t>
        <a:bodyPr/>
        <a:lstStyle/>
        <a:p>
          <a:endParaRPr lang="en-US"/>
        </a:p>
      </dgm:t>
    </dgm:pt>
    <dgm:pt modelId="{C0C22306-7B5B-462F-88C0-F5C877D33DC1}" type="pres">
      <dgm:prSet presAssocID="{444A6A21-14E1-4DFE-81B6-07AADF5CF519}" presName="node" presStyleLbl="node1" presStyleIdx="1" presStyleCnt="3" custLinFactX="2603" custLinFactNeighborX="100000" custLinFactNeighborY="-94958">
        <dgm:presLayoutVars>
          <dgm:bulletEnabled val="1"/>
        </dgm:presLayoutVars>
      </dgm:prSet>
      <dgm:spPr/>
      <dgm:t>
        <a:bodyPr/>
        <a:lstStyle/>
        <a:p>
          <a:endParaRPr lang="en-US"/>
        </a:p>
      </dgm:t>
    </dgm:pt>
    <dgm:pt modelId="{D919EDF7-E30C-44B6-B5A3-8505D69EB280}" type="pres">
      <dgm:prSet presAssocID="{349649E9-AB97-4DE9-BC1F-394474C28FE0}" presName="sibTrans" presStyleLbl="sibTrans2D1" presStyleIdx="1" presStyleCnt="2" custScaleY="108495" custLinFactX="-100000" custLinFactY="200000" custLinFactNeighborX="-147384" custLinFactNeighborY="239899"/>
      <dgm:spPr>
        <a:prstGeom prst="mathMinus">
          <a:avLst/>
        </a:prstGeom>
      </dgm:spPr>
      <dgm:t>
        <a:bodyPr/>
        <a:lstStyle/>
        <a:p>
          <a:endParaRPr lang="en-US"/>
        </a:p>
      </dgm:t>
    </dgm:pt>
    <dgm:pt modelId="{9220156E-2822-4144-BF9D-F368443D7800}" type="pres">
      <dgm:prSet presAssocID="{349649E9-AB97-4DE9-BC1F-394474C28FE0}" presName="connectorText" presStyleLbl="sibTrans2D1" presStyleIdx="1" presStyleCnt="2"/>
      <dgm:spPr/>
      <dgm:t>
        <a:bodyPr/>
        <a:lstStyle/>
        <a:p>
          <a:endParaRPr lang="en-US"/>
        </a:p>
      </dgm:t>
    </dgm:pt>
    <dgm:pt modelId="{D457D2BD-137B-435A-8001-AE63C422DBDC}" type="pres">
      <dgm:prSet presAssocID="{635CD9DF-CB51-4F0F-A34E-E8AD24DEE3D7}" presName="node" presStyleLbl="node1" presStyleIdx="2" presStyleCnt="3" custLinFactNeighborX="836" custLinFactNeighborY="-96350">
        <dgm:presLayoutVars>
          <dgm:bulletEnabled val="1"/>
        </dgm:presLayoutVars>
      </dgm:prSet>
      <dgm:spPr/>
      <dgm:t>
        <a:bodyPr/>
        <a:lstStyle/>
        <a:p>
          <a:endParaRPr lang="en-US"/>
        </a:p>
      </dgm:t>
    </dgm:pt>
  </dgm:ptLst>
  <dgm:cxnLst>
    <dgm:cxn modelId="{958115A4-A5C8-4FA1-A11C-756EDDEA9E15}" type="presOf" srcId="{3CFD39C3-5693-42CF-A204-08127167EDE2}" destId="{31216246-9AEB-49B9-AC6C-9DC09E9243CF}" srcOrd="0" destOrd="0" presId="urn:microsoft.com/office/officeart/2005/8/layout/process1"/>
    <dgm:cxn modelId="{B8C1710E-7F8D-4E20-8775-581124577D24}" type="presOf" srcId="{046E8912-39A8-49D1-9921-07F14DD61E82}" destId="{4C7F0A8C-E672-4B36-8C6D-8E48FBB6F78B}" srcOrd="0" destOrd="0" presId="urn:microsoft.com/office/officeart/2005/8/layout/process1"/>
    <dgm:cxn modelId="{69072EE1-1A18-4B8B-868E-81226E325A78}" type="presOf" srcId="{444A6A21-14E1-4DFE-81B6-07AADF5CF519}" destId="{C0C22306-7B5B-462F-88C0-F5C877D33DC1}" srcOrd="0" destOrd="0" presId="urn:microsoft.com/office/officeart/2005/8/layout/process1"/>
    <dgm:cxn modelId="{46EB931B-71EA-499C-B18B-DC891C43485A}" type="presOf" srcId="{750E6437-EB3B-4C0E-9652-AF16CEC550D0}" destId="{C607D45F-15F2-459D-88F9-35A60A7BC40C}" srcOrd="0" destOrd="0" presId="urn:microsoft.com/office/officeart/2005/8/layout/process1"/>
    <dgm:cxn modelId="{DF175202-F1C3-47E2-B77B-1746FDD4C1FF}" srcId="{750E6437-EB3B-4C0E-9652-AF16CEC550D0}" destId="{635CD9DF-CB51-4F0F-A34E-E8AD24DEE3D7}" srcOrd="2" destOrd="0" parTransId="{F6085F79-9256-4622-ADCA-685B1F62934E}" sibTransId="{D627F295-CCD1-4888-8FFB-69AE3F624809}"/>
    <dgm:cxn modelId="{755483CC-451E-453A-87CA-10110C1479C3}" type="presOf" srcId="{349649E9-AB97-4DE9-BC1F-394474C28FE0}" destId="{D919EDF7-E30C-44B6-B5A3-8505D69EB280}" srcOrd="0" destOrd="0" presId="urn:microsoft.com/office/officeart/2005/8/layout/process1"/>
    <dgm:cxn modelId="{2CB8DCA2-68B6-4B09-8A1A-79D902650E93}" type="presOf" srcId="{635CD9DF-CB51-4F0F-A34E-E8AD24DEE3D7}" destId="{D457D2BD-137B-435A-8001-AE63C422DBDC}" srcOrd="0" destOrd="0" presId="urn:microsoft.com/office/officeart/2005/8/layout/process1"/>
    <dgm:cxn modelId="{EC8FCEB5-4412-4CFA-BB1C-96D7AC69E1BD}" srcId="{750E6437-EB3B-4C0E-9652-AF16CEC550D0}" destId="{444A6A21-14E1-4DFE-81B6-07AADF5CF519}" srcOrd="1" destOrd="0" parTransId="{B8E756E1-27A0-45CD-9A3C-5E0E1DB1A8A9}" sibTransId="{349649E9-AB97-4DE9-BC1F-394474C28FE0}"/>
    <dgm:cxn modelId="{E8969DDE-A5F2-41F3-93A1-7F7F960CA9BE}" type="presOf" srcId="{3CFD39C3-5693-42CF-A204-08127167EDE2}" destId="{635DFED9-B5ED-4F9E-814B-4C1E54440191}" srcOrd="1" destOrd="0" presId="urn:microsoft.com/office/officeart/2005/8/layout/process1"/>
    <dgm:cxn modelId="{C2799134-C595-46E3-817B-445DDE51E811}" type="presOf" srcId="{349649E9-AB97-4DE9-BC1F-394474C28FE0}" destId="{9220156E-2822-4144-BF9D-F368443D7800}" srcOrd="1" destOrd="0" presId="urn:microsoft.com/office/officeart/2005/8/layout/process1"/>
    <dgm:cxn modelId="{86353F15-4D20-4709-B4FE-8691129A5D5B}" srcId="{750E6437-EB3B-4C0E-9652-AF16CEC550D0}" destId="{046E8912-39A8-49D1-9921-07F14DD61E82}" srcOrd="0" destOrd="0" parTransId="{C259111A-0DE4-4967-95D0-3FD99CA37559}" sibTransId="{3CFD39C3-5693-42CF-A204-08127167EDE2}"/>
    <dgm:cxn modelId="{A3DB90BD-2390-436F-9C51-02F3D436062B}" type="presParOf" srcId="{C607D45F-15F2-459D-88F9-35A60A7BC40C}" destId="{4C7F0A8C-E672-4B36-8C6D-8E48FBB6F78B}" srcOrd="0" destOrd="0" presId="urn:microsoft.com/office/officeart/2005/8/layout/process1"/>
    <dgm:cxn modelId="{AD25F301-312D-4D81-B2D8-4E2B3E30EEA1}" type="presParOf" srcId="{C607D45F-15F2-459D-88F9-35A60A7BC40C}" destId="{31216246-9AEB-49B9-AC6C-9DC09E9243CF}" srcOrd="1" destOrd="0" presId="urn:microsoft.com/office/officeart/2005/8/layout/process1"/>
    <dgm:cxn modelId="{D0AA5980-235A-4584-956A-C7877D46433C}" type="presParOf" srcId="{31216246-9AEB-49B9-AC6C-9DC09E9243CF}" destId="{635DFED9-B5ED-4F9E-814B-4C1E54440191}" srcOrd="0" destOrd="0" presId="urn:microsoft.com/office/officeart/2005/8/layout/process1"/>
    <dgm:cxn modelId="{2C3FD0C2-0752-460E-A45C-72A4760D9D44}" type="presParOf" srcId="{C607D45F-15F2-459D-88F9-35A60A7BC40C}" destId="{C0C22306-7B5B-462F-88C0-F5C877D33DC1}" srcOrd="2" destOrd="0" presId="urn:microsoft.com/office/officeart/2005/8/layout/process1"/>
    <dgm:cxn modelId="{6BA588D4-5DB2-4A9A-8C9F-CDC74F6DF039}" type="presParOf" srcId="{C607D45F-15F2-459D-88F9-35A60A7BC40C}" destId="{D919EDF7-E30C-44B6-B5A3-8505D69EB280}" srcOrd="3" destOrd="0" presId="urn:microsoft.com/office/officeart/2005/8/layout/process1"/>
    <dgm:cxn modelId="{BA0878A3-EAF2-48D0-B329-106C8884BC74}" type="presParOf" srcId="{D919EDF7-E30C-44B6-B5A3-8505D69EB280}" destId="{9220156E-2822-4144-BF9D-F368443D7800}" srcOrd="0" destOrd="0" presId="urn:microsoft.com/office/officeart/2005/8/layout/process1"/>
    <dgm:cxn modelId="{8155517A-058D-4B1E-9E56-CEC02E4B099B}" type="presParOf" srcId="{C607D45F-15F2-459D-88F9-35A60A7BC40C}" destId="{D457D2BD-137B-435A-8001-AE63C422DBD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9BB4C84-F542-4D5B-8ABC-F5564158FEA0}" type="doc">
      <dgm:prSet loTypeId="urn:microsoft.com/office/officeart/2005/8/layout/vList6" loCatId="process" qsTypeId="urn:microsoft.com/office/officeart/2005/8/quickstyle/simple1" qsCatId="simple" csTypeId="urn:microsoft.com/office/officeart/2005/8/colors/colorful5" csCatId="colorful" phldr="1"/>
      <dgm:spPr/>
      <dgm:t>
        <a:bodyPr/>
        <a:lstStyle/>
        <a:p>
          <a:endParaRPr lang="en-IN"/>
        </a:p>
      </dgm:t>
    </dgm:pt>
    <dgm:pt modelId="{034ED301-6BD4-461D-A341-C19713453A0F}">
      <dgm:prSet phldrT="[Text]" custT="1"/>
      <dgm:spPr/>
      <dgm:t>
        <a:bodyPr/>
        <a:lstStyle/>
        <a:p>
          <a:r>
            <a:rPr lang="en-US" sz="3200" dirty="0">
              <a:latin typeface="Gill Sans MT" panose="020B0502020104020203" pitchFamily="34" charset="0"/>
            </a:rPr>
            <a:t>Ethernet</a:t>
          </a:r>
          <a:r>
            <a:rPr lang="en-US" sz="3800" dirty="0">
              <a:latin typeface="Gill Sans MT" panose="020B0502020104020203" pitchFamily="34" charset="0"/>
            </a:rPr>
            <a:t>	</a:t>
          </a:r>
          <a:endParaRPr lang="en-IN" sz="3800" dirty="0">
            <a:latin typeface="Gill Sans MT" panose="020B0502020104020203" pitchFamily="34" charset="0"/>
          </a:endParaRPr>
        </a:p>
      </dgm:t>
    </dgm:pt>
    <dgm:pt modelId="{111EB622-9440-4CB3-9758-9695D7FB3602}" type="parTrans" cxnId="{BA5FB22B-1542-4D90-AF67-F355D1B4ED64}">
      <dgm:prSet/>
      <dgm:spPr/>
      <dgm:t>
        <a:bodyPr/>
        <a:lstStyle/>
        <a:p>
          <a:endParaRPr lang="en-IN">
            <a:latin typeface="Gill Sans MT" panose="020B0502020104020203" pitchFamily="34" charset="0"/>
          </a:endParaRPr>
        </a:p>
      </dgm:t>
    </dgm:pt>
    <dgm:pt modelId="{949DDB43-FF0B-43FF-9839-0E648009C6DB}" type="sibTrans" cxnId="{BA5FB22B-1542-4D90-AF67-F355D1B4ED64}">
      <dgm:prSet/>
      <dgm:spPr/>
      <dgm:t>
        <a:bodyPr/>
        <a:lstStyle/>
        <a:p>
          <a:endParaRPr lang="en-IN">
            <a:latin typeface="Gill Sans MT" panose="020B0502020104020203" pitchFamily="34" charset="0"/>
          </a:endParaRPr>
        </a:p>
      </dgm:t>
    </dgm:pt>
    <dgm:pt modelId="{5E14726B-CC39-403A-B74F-3B3587EF2FC4}">
      <dgm:prSet phldrT="[Text]"/>
      <dgm:spPr/>
      <dgm:t>
        <a:bodyPr/>
        <a:lstStyle/>
        <a:p>
          <a:r>
            <a:rPr lang="en-US" b="0" i="0" dirty="0">
              <a:effectLst/>
              <a:latin typeface="Gill Sans MT" panose="020B0502020104020203" pitchFamily="34" charset="0"/>
            </a:rPr>
            <a:t>Most widely used</a:t>
          </a:r>
          <a:endParaRPr lang="en-IN" dirty="0">
            <a:latin typeface="Gill Sans MT" panose="020B0502020104020203" pitchFamily="34" charset="0"/>
          </a:endParaRPr>
        </a:p>
      </dgm:t>
    </dgm:pt>
    <dgm:pt modelId="{2258481F-D969-47C1-B964-9978CC9ED550}" type="parTrans" cxnId="{9618240C-3638-4008-ACA4-EF77E30C9FEC}">
      <dgm:prSet/>
      <dgm:spPr/>
      <dgm:t>
        <a:bodyPr/>
        <a:lstStyle/>
        <a:p>
          <a:endParaRPr lang="en-IN">
            <a:latin typeface="Gill Sans MT" panose="020B0502020104020203" pitchFamily="34" charset="0"/>
          </a:endParaRPr>
        </a:p>
      </dgm:t>
    </dgm:pt>
    <dgm:pt modelId="{B043AB98-784A-4257-91C4-9D6320853770}" type="sibTrans" cxnId="{9618240C-3638-4008-ACA4-EF77E30C9FEC}">
      <dgm:prSet/>
      <dgm:spPr/>
      <dgm:t>
        <a:bodyPr/>
        <a:lstStyle/>
        <a:p>
          <a:endParaRPr lang="en-IN">
            <a:latin typeface="Gill Sans MT" panose="020B0502020104020203" pitchFamily="34" charset="0"/>
          </a:endParaRPr>
        </a:p>
      </dgm:t>
    </dgm:pt>
    <dgm:pt modelId="{D4258689-41E0-473D-AEA3-BDD1FBE05427}">
      <dgm:prSet phldrT="[Text]" custT="1"/>
      <dgm:spPr/>
      <dgm:t>
        <a:bodyPr/>
        <a:lstStyle/>
        <a:p>
          <a:r>
            <a:rPr lang="en-US" sz="3200" b="0" i="0">
              <a:effectLst/>
              <a:latin typeface="Gill Sans MT" panose="020B0502020104020203" pitchFamily="34" charset="0"/>
            </a:rPr>
            <a:t>Token</a:t>
          </a:r>
          <a:r>
            <a:rPr lang="en-US" sz="5100" b="0" i="0">
              <a:effectLst/>
              <a:latin typeface="Gill Sans MT" panose="020B0502020104020203" pitchFamily="34" charset="0"/>
            </a:rPr>
            <a:t> </a:t>
          </a:r>
          <a:r>
            <a:rPr lang="en-US" sz="3200" b="0" i="0">
              <a:effectLst/>
              <a:latin typeface="Gill Sans MT" panose="020B0502020104020203" pitchFamily="34" charset="0"/>
            </a:rPr>
            <a:t>Ring</a:t>
          </a:r>
          <a:r>
            <a:rPr lang="en-US" sz="5100" b="0" i="0">
              <a:effectLst/>
              <a:latin typeface="Gill Sans MT" panose="020B0502020104020203" pitchFamily="34" charset="0"/>
            </a:rPr>
            <a:t> </a:t>
          </a:r>
          <a:endParaRPr lang="en-IN" sz="5100" dirty="0">
            <a:latin typeface="Gill Sans MT" panose="020B0502020104020203" pitchFamily="34" charset="0"/>
          </a:endParaRPr>
        </a:p>
      </dgm:t>
    </dgm:pt>
    <dgm:pt modelId="{D77B5F6A-457C-475F-898E-94AF21FBB255}" type="parTrans" cxnId="{1A54246E-5494-46D5-A609-0659D8803871}">
      <dgm:prSet/>
      <dgm:spPr/>
      <dgm:t>
        <a:bodyPr/>
        <a:lstStyle/>
        <a:p>
          <a:endParaRPr lang="en-IN">
            <a:latin typeface="Gill Sans MT" panose="020B0502020104020203" pitchFamily="34" charset="0"/>
          </a:endParaRPr>
        </a:p>
      </dgm:t>
    </dgm:pt>
    <dgm:pt modelId="{4370D022-7985-44BA-BF32-4916DA2A613D}" type="sibTrans" cxnId="{1A54246E-5494-46D5-A609-0659D8803871}">
      <dgm:prSet/>
      <dgm:spPr/>
      <dgm:t>
        <a:bodyPr/>
        <a:lstStyle/>
        <a:p>
          <a:endParaRPr lang="en-IN">
            <a:latin typeface="Gill Sans MT" panose="020B0502020104020203" pitchFamily="34" charset="0"/>
          </a:endParaRPr>
        </a:p>
      </dgm:t>
    </dgm:pt>
    <dgm:pt modelId="{9D31EC6F-23DF-4A1B-AD45-77E6CE7F4AC1}">
      <dgm:prSet phldrT="[Text]"/>
      <dgm:spPr/>
      <dgm:t>
        <a:bodyPr/>
        <a:lstStyle/>
        <a:p>
          <a:r>
            <a:rPr lang="en-US" b="0" i="0" dirty="0">
              <a:effectLst/>
              <a:latin typeface="Gill Sans MT" panose="020B0502020104020203" pitchFamily="34" charset="0"/>
            </a:rPr>
            <a:t>Primarily used with IBM networks</a:t>
          </a:r>
          <a:endParaRPr lang="en-IN" dirty="0">
            <a:latin typeface="Gill Sans MT" panose="020B0502020104020203" pitchFamily="34" charset="0"/>
          </a:endParaRPr>
        </a:p>
      </dgm:t>
    </dgm:pt>
    <dgm:pt modelId="{C7349231-718A-4340-B381-718F7E6BD4B7}" type="parTrans" cxnId="{588BED30-0995-4E71-A963-0CC8DAC78458}">
      <dgm:prSet/>
      <dgm:spPr/>
      <dgm:t>
        <a:bodyPr/>
        <a:lstStyle/>
        <a:p>
          <a:endParaRPr lang="en-IN">
            <a:latin typeface="Gill Sans MT" panose="020B0502020104020203" pitchFamily="34" charset="0"/>
          </a:endParaRPr>
        </a:p>
      </dgm:t>
    </dgm:pt>
    <dgm:pt modelId="{1F978E47-DD9A-4C9C-A0CF-207A4EB42540}" type="sibTrans" cxnId="{588BED30-0995-4E71-A963-0CC8DAC78458}">
      <dgm:prSet/>
      <dgm:spPr/>
      <dgm:t>
        <a:bodyPr/>
        <a:lstStyle/>
        <a:p>
          <a:endParaRPr lang="en-IN">
            <a:latin typeface="Gill Sans MT" panose="020B0502020104020203" pitchFamily="34" charset="0"/>
          </a:endParaRPr>
        </a:p>
      </dgm:t>
    </dgm:pt>
    <dgm:pt modelId="{286E1136-0ECF-4F2E-AC32-821695DBAFE0}">
      <dgm:prSet phldrT="[Text]" custT="1"/>
      <dgm:spPr/>
      <dgm:t>
        <a:bodyPr/>
        <a:lstStyle/>
        <a:p>
          <a:r>
            <a:rPr lang="en-US" sz="3200" b="0" i="0" dirty="0">
              <a:effectLst/>
              <a:latin typeface="Gill Sans MT" panose="020B0502020104020203" pitchFamily="34" charset="0"/>
            </a:rPr>
            <a:t>FDDI</a:t>
          </a:r>
          <a:endParaRPr lang="en-IN" sz="3200" dirty="0">
            <a:latin typeface="Gill Sans MT" panose="020B0502020104020203" pitchFamily="34" charset="0"/>
          </a:endParaRPr>
        </a:p>
      </dgm:t>
    </dgm:pt>
    <dgm:pt modelId="{BA634267-197F-40F3-A950-6473E3F338D7}" type="parTrans" cxnId="{260ED496-34DC-436A-B917-4C6489464B1A}">
      <dgm:prSet/>
      <dgm:spPr/>
      <dgm:t>
        <a:bodyPr/>
        <a:lstStyle/>
        <a:p>
          <a:endParaRPr lang="en-IN">
            <a:latin typeface="Gill Sans MT" panose="020B0502020104020203" pitchFamily="34" charset="0"/>
          </a:endParaRPr>
        </a:p>
      </dgm:t>
    </dgm:pt>
    <dgm:pt modelId="{3FA47FF0-9345-46ED-BD05-EA74807727F5}" type="sibTrans" cxnId="{260ED496-34DC-436A-B917-4C6489464B1A}">
      <dgm:prSet/>
      <dgm:spPr/>
      <dgm:t>
        <a:bodyPr/>
        <a:lstStyle/>
        <a:p>
          <a:endParaRPr lang="en-IN">
            <a:latin typeface="Gill Sans MT" panose="020B0502020104020203" pitchFamily="34" charset="0"/>
          </a:endParaRPr>
        </a:p>
      </dgm:t>
    </dgm:pt>
    <dgm:pt modelId="{5969972B-1A70-44B7-B392-726AFC637D5A}">
      <dgm:prSet phldrT="[Text]"/>
      <dgm:spPr/>
      <dgm:t>
        <a:bodyPr/>
        <a:lstStyle/>
        <a:p>
          <a:r>
            <a:rPr lang="en-US" b="0" i="0" dirty="0">
              <a:effectLst/>
              <a:latin typeface="Gill Sans MT" panose="020B0502020104020203" pitchFamily="34" charset="0"/>
            </a:rPr>
            <a:t>Primarily used for corporate backbones</a:t>
          </a:r>
          <a:endParaRPr lang="en-IN" dirty="0">
            <a:latin typeface="Gill Sans MT" panose="020B0502020104020203" pitchFamily="34" charset="0"/>
          </a:endParaRPr>
        </a:p>
      </dgm:t>
    </dgm:pt>
    <dgm:pt modelId="{B26471CE-61A8-44F3-989A-9E28E44BB537}" type="parTrans" cxnId="{8222EBCC-4354-45BC-AD9E-5F37A762FD0C}">
      <dgm:prSet/>
      <dgm:spPr/>
      <dgm:t>
        <a:bodyPr/>
        <a:lstStyle/>
        <a:p>
          <a:endParaRPr lang="en-IN">
            <a:latin typeface="Gill Sans MT" panose="020B0502020104020203" pitchFamily="34" charset="0"/>
          </a:endParaRPr>
        </a:p>
      </dgm:t>
    </dgm:pt>
    <dgm:pt modelId="{7B82B969-F2FD-48DE-8755-A1F44FCE97BA}" type="sibTrans" cxnId="{8222EBCC-4354-45BC-AD9E-5F37A762FD0C}">
      <dgm:prSet/>
      <dgm:spPr/>
      <dgm:t>
        <a:bodyPr/>
        <a:lstStyle/>
        <a:p>
          <a:endParaRPr lang="en-IN">
            <a:latin typeface="Gill Sans MT" panose="020B0502020104020203" pitchFamily="34" charset="0"/>
          </a:endParaRPr>
        </a:p>
      </dgm:t>
    </dgm:pt>
    <dgm:pt modelId="{89C76496-ABCA-42B2-A4DE-E8A724E645CC}">
      <dgm:prSet/>
      <dgm:spPr/>
      <dgm:t>
        <a:bodyPr/>
        <a:lstStyle/>
        <a:p>
          <a:r>
            <a:rPr lang="en-US" b="0" i="0">
              <a:effectLst/>
              <a:latin typeface="Gill Sans MT" panose="020B0502020104020203" pitchFamily="34" charset="0"/>
            </a:rPr>
            <a:t>Good balance between speed, cost, and ease of installation</a:t>
          </a:r>
          <a:endParaRPr lang="en-US" b="0" i="0" dirty="0">
            <a:effectLst/>
            <a:latin typeface="Gill Sans MT" panose="020B0502020104020203" pitchFamily="34" charset="0"/>
          </a:endParaRPr>
        </a:p>
      </dgm:t>
    </dgm:pt>
    <dgm:pt modelId="{CDD8E82C-64E3-4A4D-BA45-052F7A1F4C15}" type="parTrans" cxnId="{2A011E74-9301-4529-831D-89222DE738A6}">
      <dgm:prSet/>
      <dgm:spPr/>
      <dgm:t>
        <a:bodyPr/>
        <a:lstStyle/>
        <a:p>
          <a:endParaRPr lang="en-IN">
            <a:latin typeface="Gill Sans MT" panose="020B0502020104020203" pitchFamily="34" charset="0"/>
          </a:endParaRPr>
        </a:p>
      </dgm:t>
    </dgm:pt>
    <dgm:pt modelId="{4725E2BA-0E74-4338-B8B3-5D6F4D0D47A2}" type="sibTrans" cxnId="{2A011E74-9301-4529-831D-89222DE738A6}">
      <dgm:prSet/>
      <dgm:spPr/>
      <dgm:t>
        <a:bodyPr/>
        <a:lstStyle/>
        <a:p>
          <a:endParaRPr lang="en-IN">
            <a:latin typeface="Gill Sans MT" panose="020B0502020104020203" pitchFamily="34" charset="0"/>
          </a:endParaRPr>
        </a:p>
      </dgm:t>
    </dgm:pt>
    <dgm:pt modelId="{9E534565-AD7E-4C45-ACE6-42474F5D6FCE}">
      <dgm:prSet/>
      <dgm:spPr/>
      <dgm:t>
        <a:bodyPr/>
        <a:lstStyle/>
        <a:p>
          <a:r>
            <a:rPr lang="en-US" b="0" i="0">
              <a:effectLst/>
              <a:latin typeface="Gill Sans MT" panose="020B0502020104020203" pitchFamily="34" charset="0"/>
            </a:rPr>
            <a:t>10 Mbps to 1000 Mbps </a:t>
          </a:r>
          <a:endParaRPr lang="en-US" b="0" i="0" dirty="0">
            <a:effectLst/>
            <a:latin typeface="Gill Sans MT" panose="020B0502020104020203" pitchFamily="34" charset="0"/>
          </a:endParaRPr>
        </a:p>
      </dgm:t>
    </dgm:pt>
    <dgm:pt modelId="{285C16FF-9DF1-493C-BB4B-AEAACD6B2C60}" type="parTrans" cxnId="{92F60D12-B659-43B6-A873-9170CCADDBE1}">
      <dgm:prSet/>
      <dgm:spPr/>
      <dgm:t>
        <a:bodyPr/>
        <a:lstStyle/>
        <a:p>
          <a:endParaRPr lang="en-IN">
            <a:latin typeface="Gill Sans MT" panose="020B0502020104020203" pitchFamily="34" charset="0"/>
          </a:endParaRPr>
        </a:p>
      </dgm:t>
    </dgm:pt>
    <dgm:pt modelId="{5FCC58FA-A84E-49C0-8660-A87E530BA5DE}" type="sibTrans" cxnId="{92F60D12-B659-43B6-A873-9170CCADDBE1}">
      <dgm:prSet/>
      <dgm:spPr/>
      <dgm:t>
        <a:bodyPr/>
        <a:lstStyle/>
        <a:p>
          <a:endParaRPr lang="en-IN">
            <a:latin typeface="Gill Sans MT" panose="020B0502020104020203" pitchFamily="34" charset="0"/>
          </a:endParaRPr>
        </a:p>
      </dgm:t>
    </dgm:pt>
    <dgm:pt modelId="{DC5D7AEF-D450-462E-8FA8-2BBBE2E8A87B}">
      <dgm:prSet phldrT="[Text]"/>
      <dgm:spPr/>
      <dgm:t>
        <a:bodyPr/>
        <a:lstStyle/>
        <a:p>
          <a:r>
            <a:rPr lang="en-US" b="0" i="0">
              <a:effectLst/>
              <a:latin typeface="Gill Sans MT" panose="020B0502020104020203" pitchFamily="34" charset="0"/>
            </a:rPr>
            <a:t>4 Mbps to 16 Mbps</a:t>
          </a:r>
          <a:endParaRPr lang="en-IN" dirty="0">
            <a:latin typeface="Gill Sans MT" panose="020B0502020104020203" pitchFamily="34" charset="0"/>
          </a:endParaRPr>
        </a:p>
      </dgm:t>
    </dgm:pt>
    <dgm:pt modelId="{5DF16D2C-2D37-42D8-91BF-6CE0B0CEEE2B}" type="parTrans" cxnId="{E0C6EB56-F845-4F6D-A882-014B1F883D67}">
      <dgm:prSet/>
      <dgm:spPr/>
      <dgm:t>
        <a:bodyPr/>
        <a:lstStyle/>
        <a:p>
          <a:endParaRPr lang="en-IN">
            <a:latin typeface="Gill Sans MT" panose="020B0502020104020203" pitchFamily="34" charset="0"/>
          </a:endParaRPr>
        </a:p>
      </dgm:t>
    </dgm:pt>
    <dgm:pt modelId="{650F03C4-D6F8-4B4F-A7DE-CE57C20A55CD}" type="sibTrans" cxnId="{E0C6EB56-F845-4F6D-A882-014B1F883D67}">
      <dgm:prSet/>
      <dgm:spPr/>
      <dgm:t>
        <a:bodyPr/>
        <a:lstStyle/>
        <a:p>
          <a:endParaRPr lang="en-IN">
            <a:latin typeface="Gill Sans MT" panose="020B0502020104020203" pitchFamily="34" charset="0"/>
          </a:endParaRPr>
        </a:p>
      </dgm:t>
    </dgm:pt>
    <dgm:pt modelId="{085D73A4-090C-4469-9025-49F2C697E841}">
      <dgm:prSet phldrT="[Text]"/>
      <dgm:spPr/>
      <dgm:t>
        <a:bodyPr/>
        <a:lstStyle/>
        <a:p>
          <a:endParaRPr lang="en-IN" dirty="0">
            <a:latin typeface="Gill Sans MT" panose="020B0502020104020203" pitchFamily="34" charset="0"/>
          </a:endParaRPr>
        </a:p>
      </dgm:t>
    </dgm:pt>
    <dgm:pt modelId="{F66FF92C-8392-4F67-B273-C0566A392E3B}" type="parTrans" cxnId="{9E5C9719-A256-4EF8-8E05-18E290E49266}">
      <dgm:prSet/>
      <dgm:spPr/>
      <dgm:t>
        <a:bodyPr/>
        <a:lstStyle/>
        <a:p>
          <a:endParaRPr lang="en-IN"/>
        </a:p>
      </dgm:t>
    </dgm:pt>
    <dgm:pt modelId="{43F8C75B-DD2D-4EE0-8948-6F85C7875409}" type="sibTrans" cxnId="{9E5C9719-A256-4EF8-8E05-18E290E49266}">
      <dgm:prSet/>
      <dgm:spPr/>
      <dgm:t>
        <a:bodyPr/>
        <a:lstStyle/>
        <a:p>
          <a:endParaRPr lang="en-IN"/>
        </a:p>
      </dgm:t>
    </dgm:pt>
    <dgm:pt modelId="{6A524892-BDE2-42ED-93C9-74B00CEF9D8E}">
      <dgm:prSet phldrT="[Text]"/>
      <dgm:spPr/>
      <dgm:t>
        <a:bodyPr/>
        <a:lstStyle/>
        <a:p>
          <a:endParaRPr lang="en-IN" dirty="0">
            <a:latin typeface="Gill Sans MT" panose="020B0502020104020203" pitchFamily="34" charset="0"/>
          </a:endParaRPr>
        </a:p>
      </dgm:t>
    </dgm:pt>
    <dgm:pt modelId="{D4C0C78A-1688-4D03-8837-08075FC61DD6}" type="parTrans" cxnId="{32BE5B22-AF2B-4A54-AA59-EEBD482DFD42}">
      <dgm:prSet/>
      <dgm:spPr/>
    </dgm:pt>
    <dgm:pt modelId="{90E8E1A9-BD0E-4A76-A1F8-7DA4A01891E1}" type="sibTrans" cxnId="{32BE5B22-AF2B-4A54-AA59-EEBD482DFD42}">
      <dgm:prSet/>
      <dgm:spPr/>
    </dgm:pt>
    <dgm:pt modelId="{F5EFB28C-421A-4D1C-9C98-56B63874BB95}">
      <dgm:prSet phldrT="[Text]"/>
      <dgm:spPr/>
      <dgm:t>
        <a:bodyPr/>
        <a:lstStyle/>
        <a:p>
          <a:r>
            <a:rPr lang="en-US" b="0" i="0" dirty="0">
              <a:effectLst/>
              <a:latin typeface="Gill Sans MT" panose="020B0502020104020203" pitchFamily="34" charset="0"/>
            </a:rPr>
            <a:t>Supports longer distances</a:t>
          </a:r>
          <a:endParaRPr lang="en-IN" dirty="0">
            <a:latin typeface="Gill Sans MT" panose="020B0502020104020203" pitchFamily="34" charset="0"/>
          </a:endParaRPr>
        </a:p>
      </dgm:t>
    </dgm:pt>
    <dgm:pt modelId="{3A9CB004-BB50-41F7-A8A1-6AB2EE1B3FC6}" type="parTrans" cxnId="{F7607BDD-81EE-44CA-818C-CF14BB469F53}">
      <dgm:prSet/>
      <dgm:spPr/>
    </dgm:pt>
    <dgm:pt modelId="{CC88CFD4-2D61-4B13-B3E9-706200E2ED39}" type="sibTrans" cxnId="{F7607BDD-81EE-44CA-818C-CF14BB469F53}">
      <dgm:prSet/>
      <dgm:spPr/>
    </dgm:pt>
    <dgm:pt modelId="{A303A9EF-2D5F-47E1-9AA3-B10A043E7D24}">
      <dgm:prSet phldrT="[Text]"/>
      <dgm:spPr/>
      <dgm:t>
        <a:bodyPr/>
        <a:lstStyle/>
        <a:p>
          <a:r>
            <a:rPr lang="en-US" b="0" i="0" dirty="0">
              <a:effectLst/>
              <a:latin typeface="Gill Sans MT" panose="020B0502020104020203" pitchFamily="34" charset="0"/>
            </a:rPr>
            <a:t>Data rate around 100 Mbps</a:t>
          </a:r>
          <a:endParaRPr lang="en-IN" dirty="0">
            <a:latin typeface="Gill Sans MT" panose="020B0502020104020203" pitchFamily="34" charset="0"/>
          </a:endParaRPr>
        </a:p>
      </dgm:t>
    </dgm:pt>
    <dgm:pt modelId="{35F30E51-2343-464D-9368-A9F7A51F4BEF}" type="parTrans" cxnId="{8B3BAB8E-D852-4DF9-8759-00E94507C895}">
      <dgm:prSet/>
      <dgm:spPr/>
    </dgm:pt>
    <dgm:pt modelId="{9A778B99-F03C-4256-8AEC-03ED765EFBA9}" type="sibTrans" cxnId="{8B3BAB8E-D852-4DF9-8759-00E94507C895}">
      <dgm:prSet/>
      <dgm:spPr/>
    </dgm:pt>
    <dgm:pt modelId="{6C99E95C-D4E8-4BBB-A3D9-0CA593CD6421}" type="pres">
      <dgm:prSet presAssocID="{A9BB4C84-F542-4D5B-8ABC-F5564158FEA0}" presName="Name0" presStyleCnt="0">
        <dgm:presLayoutVars>
          <dgm:dir/>
          <dgm:animLvl val="lvl"/>
          <dgm:resizeHandles/>
        </dgm:presLayoutVars>
      </dgm:prSet>
      <dgm:spPr/>
      <dgm:t>
        <a:bodyPr/>
        <a:lstStyle/>
        <a:p>
          <a:endParaRPr lang="en-US"/>
        </a:p>
      </dgm:t>
    </dgm:pt>
    <dgm:pt modelId="{3F343878-202B-4082-AB41-29DDF8B7265E}" type="pres">
      <dgm:prSet presAssocID="{034ED301-6BD4-461D-A341-C19713453A0F}" presName="linNode" presStyleCnt="0"/>
      <dgm:spPr/>
    </dgm:pt>
    <dgm:pt modelId="{B53F0A32-115A-4C87-9E18-2F5E64BD25C6}" type="pres">
      <dgm:prSet presAssocID="{034ED301-6BD4-461D-A341-C19713453A0F}" presName="parentShp" presStyleLbl="node1" presStyleIdx="0" presStyleCnt="3" custScaleX="99840" custScaleY="53778" custLinFactNeighborX="0" custLinFactNeighborY="12499">
        <dgm:presLayoutVars>
          <dgm:bulletEnabled val="1"/>
        </dgm:presLayoutVars>
      </dgm:prSet>
      <dgm:spPr/>
      <dgm:t>
        <a:bodyPr/>
        <a:lstStyle/>
        <a:p>
          <a:endParaRPr lang="en-US"/>
        </a:p>
      </dgm:t>
    </dgm:pt>
    <dgm:pt modelId="{92DD852F-E625-4559-BC07-49AF82D90DC7}" type="pres">
      <dgm:prSet presAssocID="{034ED301-6BD4-461D-A341-C19713453A0F}" presName="childShp" presStyleLbl="bgAccFollowNode1" presStyleIdx="0" presStyleCnt="3" custScaleX="99840" custScaleY="53778" custLinFactNeighborY="14235">
        <dgm:presLayoutVars>
          <dgm:bulletEnabled val="1"/>
        </dgm:presLayoutVars>
      </dgm:prSet>
      <dgm:spPr/>
      <dgm:t>
        <a:bodyPr/>
        <a:lstStyle/>
        <a:p>
          <a:endParaRPr lang="en-US"/>
        </a:p>
      </dgm:t>
    </dgm:pt>
    <dgm:pt modelId="{61B3BBDA-D68A-48AB-B2EB-E8D4281CDF65}" type="pres">
      <dgm:prSet presAssocID="{949DDB43-FF0B-43FF-9839-0E648009C6DB}" presName="spacing" presStyleCnt="0"/>
      <dgm:spPr/>
    </dgm:pt>
    <dgm:pt modelId="{3E841308-0D89-43A4-BA56-D15ADFADBD37}" type="pres">
      <dgm:prSet presAssocID="{D4258689-41E0-473D-AEA3-BDD1FBE05427}" presName="linNode" presStyleCnt="0"/>
      <dgm:spPr/>
    </dgm:pt>
    <dgm:pt modelId="{A67906C9-6389-4DAA-87C3-236EF9F20C68}" type="pres">
      <dgm:prSet presAssocID="{D4258689-41E0-473D-AEA3-BDD1FBE05427}" presName="parentShp" presStyleLbl="node1" presStyleIdx="1" presStyleCnt="3" custScaleX="99840" custScaleY="53778" custLinFactNeighborX="0" custLinFactNeighborY="2094">
        <dgm:presLayoutVars>
          <dgm:bulletEnabled val="1"/>
        </dgm:presLayoutVars>
      </dgm:prSet>
      <dgm:spPr/>
      <dgm:t>
        <a:bodyPr/>
        <a:lstStyle/>
        <a:p>
          <a:endParaRPr lang="en-US"/>
        </a:p>
      </dgm:t>
    </dgm:pt>
    <dgm:pt modelId="{268034C1-EED8-4FED-B0D4-D4483D6C2CB9}" type="pres">
      <dgm:prSet presAssocID="{D4258689-41E0-473D-AEA3-BDD1FBE05427}" presName="childShp" presStyleLbl="bgAccFollowNode1" presStyleIdx="1" presStyleCnt="3" custScaleX="99840" custScaleY="53778" custLinFactNeighborX="200" custLinFactNeighborY="2094">
        <dgm:presLayoutVars>
          <dgm:bulletEnabled val="1"/>
        </dgm:presLayoutVars>
      </dgm:prSet>
      <dgm:spPr/>
      <dgm:t>
        <a:bodyPr/>
        <a:lstStyle/>
        <a:p>
          <a:endParaRPr lang="en-US"/>
        </a:p>
      </dgm:t>
    </dgm:pt>
    <dgm:pt modelId="{5F78E184-263B-495C-9063-42CB7BEB53F7}" type="pres">
      <dgm:prSet presAssocID="{4370D022-7985-44BA-BF32-4916DA2A613D}" presName="spacing" presStyleCnt="0"/>
      <dgm:spPr/>
    </dgm:pt>
    <dgm:pt modelId="{AA36E416-0283-41F7-B35F-8CD16DBBAC71}" type="pres">
      <dgm:prSet presAssocID="{286E1136-0ECF-4F2E-AC32-821695DBAFE0}" presName="linNode" presStyleCnt="0"/>
      <dgm:spPr/>
    </dgm:pt>
    <dgm:pt modelId="{394A544A-4A83-4CF7-B2F6-2A22AEE105BA}" type="pres">
      <dgm:prSet presAssocID="{286E1136-0ECF-4F2E-AC32-821695DBAFE0}" presName="parentShp" presStyleLbl="node1" presStyleIdx="2" presStyleCnt="3" custScaleX="99840" custScaleY="53778" custLinFactNeighborX="-747" custLinFactNeighborY="-7667">
        <dgm:presLayoutVars>
          <dgm:bulletEnabled val="1"/>
        </dgm:presLayoutVars>
      </dgm:prSet>
      <dgm:spPr/>
      <dgm:t>
        <a:bodyPr/>
        <a:lstStyle/>
        <a:p>
          <a:endParaRPr lang="en-US"/>
        </a:p>
      </dgm:t>
    </dgm:pt>
    <dgm:pt modelId="{F3EBCA77-C36E-4C5C-B1D2-857AA01991F4}" type="pres">
      <dgm:prSet presAssocID="{286E1136-0ECF-4F2E-AC32-821695DBAFE0}" presName="childShp" presStyleLbl="bgAccFollowNode1" presStyleIdx="2" presStyleCnt="3" custScaleX="99840" custScaleY="53778" custLinFactNeighborY="-5378">
        <dgm:presLayoutVars>
          <dgm:bulletEnabled val="1"/>
        </dgm:presLayoutVars>
      </dgm:prSet>
      <dgm:spPr/>
      <dgm:t>
        <a:bodyPr/>
        <a:lstStyle/>
        <a:p>
          <a:endParaRPr lang="en-US"/>
        </a:p>
      </dgm:t>
    </dgm:pt>
  </dgm:ptLst>
  <dgm:cxnLst>
    <dgm:cxn modelId="{E7B70C16-B3B4-452E-9CB2-BF4AC272C524}" type="presOf" srcId="{5969972B-1A70-44B7-B392-726AFC637D5A}" destId="{F3EBCA77-C36E-4C5C-B1D2-857AA01991F4}" srcOrd="0" destOrd="1" presId="urn:microsoft.com/office/officeart/2005/8/layout/vList6"/>
    <dgm:cxn modelId="{2ECA5C5A-B116-4FAB-9077-A34CEA238E1E}" type="presOf" srcId="{A9BB4C84-F542-4D5B-8ABC-F5564158FEA0}" destId="{6C99E95C-D4E8-4BBB-A3D9-0CA593CD6421}" srcOrd="0" destOrd="0" presId="urn:microsoft.com/office/officeart/2005/8/layout/vList6"/>
    <dgm:cxn modelId="{1373060A-AD90-4F30-8FFA-5D8C90071A12}" type="presOf" srcId="{F5EFB28C-421A-4D1C-9C98-56B63874BB95}" destId="{F3EBCA77-C36E-4C5C-B1D2-857AA01991F4}" srcOrd="0" destOrd="2" presId="urn:microsoft.com/office/officeart/2005/8/layout/vList6"/>
    <dgm:cxn modelId="{FFA1E083-ACD1-404E-93B2-E258017C23DB}" type="presOf" srcId="{286E1136-0ECF-4F2E-AC32-821695DBAFE0}" destId="{394A544A-4A83-4CF7-B2F6-2A22AEE105BA}" srcOrd="0" destOrd="0" presId="urn:microsoft.com/office/officeart/2005/8/layout/vList6"/>
    <dgm:cxn modelId="{FDD5EA64-9765-45C7-A610-DCB920E1EE2A}" type="presOf" srcId="{085D73A4-090C-4469-9025-49F2C697E841}" destId="{268034C1-EED8-4FED-B0D4-D4483D6C2CB9}" srcOrd="0" destOrd="0" presId="urn:microsoft.com/office/officeart/2005/8/layout/vList6"/>
    <dgm:cxn modelId="{F40BC0C5-D893-4C7D-B477-DCC04171B308}" type="presOf" srcId="{9D31EC6F-23DF-4A1B-AD45-77E6CE7F4AC1}" destId="{268034C1-EED8-4FED-B0D4-D4483D6C2CB9}" srcOrd="0" destOrd="1" presId="urn:microsoft.com/office/officeart/2005/8/layout/vList6"/>
    <dgm:cxn modelId="{F7607BDD-81EE-44CA-818C-CF14BB469F53}" srcId="{286E1136-0ECF-4F2E-AC32-821695DBAFE0}" destId="{F5EFB28C-421A-4D1C-9C98-56B63874BB95}" srcOrd="2" destOrd="0" parTransId="{3A9CB004-BB50-41F7-A8A1-6AB2EE1B3FC6}" sibTransId="{CC88CFD4-2D61-4B13-B3E9-706200E2ED39}"/>
    <dgm:cxn modelId="{C7E521F5-E57C-4F44-B86D-055389FC5319}" type="presOf" srcId="{DC5D7AEF-D450-462E-8FA8-2BBBE2E8A87B}" destId="{268034C1-EED8-4FED-B0D4-D4483D6C2CB9}" srcOrd="0" destOrd="2" presId="urn:microsoft.com/office/officeart/2005/8/layout/vList6"/>
    <dgm:cxn modelId="{A4896221-D0A5-4D1E-A9EC-610EA383A698}" type="presOf" srcId="{6A524892-BDE2-42ED-93C9-74B00CEF9D8E}" destId="{F3EBCA77-C36E-4C5C-B1D2-857AA01991F4}" srcOrd="0" destOrd="0" presId="urn:microsoft.com/office/officeart/2005/8/layout/vList6"/>
    <dgm:cxn modelId="{7B414AA0-9408-4277-9E49-EF52F9B07845}" type="presOf" srcId="{9E534565-AD7E-4C45-ACE6-42474F5D6FCE}" destId="{92DD852F-E625-4559-BC07-49AF82D90DC7}" srcOrd="0" destOrd="2" presId="urn:microsoft.com/office/officeart/2005/8/layout/vList6"/>
    <dgm:cxn modelId="{49C38300-9C5C-40BB-9DED-769B897A83BF}" type="presOf" srcId="{034ED301-6BD4-461D-A341-C19713453A0F}" destId="{B53F0A32-115A-4C87-9E18-2F5E64BD25C6}" srcOrd="0" destOrd="0" presId="urn:microsoft.com/office/officeart/2005/8/layout/vList6"/>
    <dgm:cxn modelId="{F80FF240-A57D-4FB8-AFDD-3E82760BBD5A}" type="presOf" srcId="{89C76496-ABCA-42B2-A4DE-E8A724E645CC}" destId="{92DD852F-E625-4559-BC07-49AF82D90DC7}" srcOrd="0" destOrd="1" presId="urn:microsoft.com/office/officeart/2005/8/layout/vList6"/>
    <dgm:cxn modelId="{92F60D12-B659-43B6-A873-9170CCADDBE1}" srcId="{034ED301-6BD4-461D-A341-C19713453A0F}" destId="{9E534565-AD7E-4C45-ACE6-42474F5D6FCE}" srcOrd="2" destOrd="0" parTransId="{285C16FF-9DF1-493C-BB4B-AEAACD6B2C60}" sibTransId="{5FCC58FA-A84E-49C0-8660-A87E530BA5DE}"/>
    <dgm:cxn modelId="{2A011E74-9301-4529-831D-89222DE738A6}" srcId="{034ED301-6BD4-461D-A341-C19713453A0F}" destId="{89C76496-ABCA-42B2-A4DE-E8A724E645CC}" srcOrd="1" destOrd="0" parTransId="{CDD8E82C-64E3-4A4D-BA45-052F7A1F4C15}" sibTransId="{4725E2BA-0E74-4338-B8B3-5D6F4D0D47A2}"/>
    <dgm:cxn modelId="{C65E994E-DB23-4D56-8ECB-12F297119F34}" type="presOf" srcId="{D4258689-41E0-473D-AEA3-BDD1FBE05427}" destId="{A67906C9-6389-4DAA-87C3-236EF9F20C68}" srcOrd="0" destOrd="0" presId="urn:microsoft.com/office/officeart/2005/8/layout/vList6"/>
    <dgm:cxn modelId="{588BED30-0995-4E71-A963-0CC8DAC78458}" srcId="{D4258689-41E0-473D-AEA3-BDD1FBE05427}" destId="{9D31EC6F-23DF-4A1B-AD45-77E6CE7F4AC1}" srcOrd="1" destOrd="0" parTransId="{C7349231-718A-4340-B381-718F7E6BD4B7}" sibTransId="{1F978E47-DD9A-4C9C-A0CF-207A4EB42540}"/>
    <dgm:cxn modelId="{9E5C9719-A256-4EF8-8E05-18E290E49266}" srcId="{D4258689-41E0-473D-AEA3-BDD1FBE05427}" destId="{085D73A4-090C-4469-9025-49F2C697E841}" srcOrd="0" destOrd="0" parTransId="{F66FF92C-8392-4F67-B273-C0566A392E3B}" sibTransId="{43F8C75B-DD2D-4EE0-8948-6F85C7875409}"/>
    <dgm:cxn modelId="{92EA5C11-0928-4A9A-82C7-3169784E19FA}" type="presOf" srcId="{5E14726B-CC39-403A-B74F-3B3587EF2FC4}" destId="{92DD852F-E625-4559-BC07-49AF82D90DC7}" srcOrd="0" destOrd="0" presId="urn:microsoft.com/office/officeart/2005/8/layout/vList6"/>
    <dgm:cxn modelId="{8222EBCC-4354-45BC-AD9E-5F37A762FD0C}" srcId="{286E1136-0ECF-4F2E-AC32-821695DBAFE0}" destId="{5969972B-1A70-44B7-B392-726AFC637D5A}" srcOrd="1" destOrd="0" parTransId="{B26471CE-61A8-44F3-989A-9E28E44BB537}" sibTransId="{7B82B969-F2FD-48DE-8755-A1F44FCE97BA}"/>
    <dgm:cxn modelId="{E0C6EB56-F845-4F6D-A882-014B1F883D67}" srcId="{D4258689-41E0-473D-AEA3-BDD1FBE05427}" destId="{DC5D7AEF-D450-462E-8FA8-2BBBE2E8A87B}" srcOrd="2" destOrd="0" parTransId="{5DF16D2C-2D37-42D8-91BF-6CE0B0CEEE2B}" sibTransId="{650F03C4-D6F8-4B4F-A7DE-CE57C20A55CD}"/>
    <dgm:cxn modelId="{260ED496-34DC-436A-B917-4C6489464B1A}" srcId="{A9BB4C84-F542-4D5B-8ABC-F5564158FEA0}" destId="{286E1136-0ECF-4F2E-AC32-821695DBAFE0}" srcOrd="2" destOrd="0" parTransId="{BA634267-197F-40F3-A950-6473E3F338D7}" sibTransId="{3FA47FF0-9345-46ED-BD05-EA74807727F5}"/>
    <dgm:cxn modelId="{1A54246E-5494-46D5-A609-0659D8803871}" srcId="{A9BB4C84-F542-4D5B-8ABC-F5564158FEA0}" destId="{D4258689-41E0-473D-AEA3-BDD1FBE05427}" srcOrd="1" destOrd="0" parTransId="{D77B5F6A-457C-475F-898E-94AF21FBB255}" sibTransId="{4370D022-7985-44BA-BF32-4916DA2A613D}"/>
    <dgm:cxn modelId="{32BE5B22-AF2B-4A54-AA59-EEBD482DFD42}" srcId="{286E1136-0ECF-4F2E-AC32-821695DBAFE0}" destId="{6A524892-BDE2-42ED-93C9-74B00CEF9D8E}" srcOrd="0" destOrd="0" parTransId="{D4C0C78A-1688-4D03-8837-08075FC61DD6}" sibTransId="{90E8E1A9-BD0E-4A76-A1F8-7DA4A01891E1}"/>
    <dgm:cxn modelId="{9618240C-3638-4008-ACA4-EF77E30C9FEC}" srcId="{034ED301-6BD4-461D-A341-C19713453A0F}" destId="{5E14726B-CC39-403A-B74F-3B3587EF2FC4}" srcOrd="0" destOrd="0" parTransId="{2258481F-D969-47C1-B964-9978CC9ED550}" sibTransId="{B043AB98-784A-4257-91C4-9D6320853770}"/>
    <dgm:cxn modelId="{BA5FB22B-1542-4D90-AF67-F355D1B4ED64}" srcId="{A9BB4C84-F542-4D5B-8ABC-F5564158FEA0}" destId="{034ED301-6BD4-461D-A341-C19713453A0F}" srcOrd="0" destOrd="0" parTransId="{111EB622-9440-4CB3-9758-9695D7FB3602}" sibTransId="{949DDB43-FF0B-43FF-9839-0E648009C6DB}"/>
    <dgm:cxn modelId="{30928312-BAB8-4B7E-B4DD-BE8233CFB1BF}" type="presOf" srcId="{A303A9EF-2D5F-47E1-9AA3-B10A043E7D24}" destId="{F3EBCA77-C36E-4C5C-B1D2-857AA01991F4}" srcOrd="0" destOrd="3" presId="urn:microsoft.com/office/officeart/2005/8/layout/vList6"/>
    <dgm:cxn modelId="{8B3BAB8E-D852-4DF9-8759-00E94507C895}" srcId="{286E1136-0ECF-4F2E-AC32-821695DBAFE0}" destId="{A303A9EF-2D5F-47E1-9AA3-B10A043E7D24}" srcOrd="3" destOrd="0" parTransId="{35F30E51-2343-464D-9368-A9F7A51F4BEF}" sibTransId="{9A778B99-F03C-4256-8AEC-03ED765EFBA9}"/>
    <dgm:cxn modelId="{D3CABAA1-2B0A-4021-B420-3A404713B730}" type="presParOf" srcId="{6C99E95C-D4E8-4BBB-A3D9-0CA593CD6421}" destId="{3F343878-202B-4082-AB41-29DDF8B7265E}" srcOrd="0" destOrd="0" presId="urn:microsoft.com/office/officeart/2005/8/layout/vList6"/>
    <dgm:cxn modelId="{D93EE6E6-F6F9-49A4-9C76-E33442C581D5}" type="presParOf" srcId="{3F343878-202B-4082-AB41-29DDF8B7265E}" destId="{B53F0A32-115A-4C87-9E18-2F5E64BD25C6}" srcOrd="0" destOrd="0" presId="urn:microsoft.com/office/officeart/2005/8/layout/vList6"/>
    <dgm:cxn modelId="{7F6CA3EE-8663-4C90-B42F-5F48857BF23F}" type="presParOf" srcId="{3F343878-202B-4082-AB41-29DDF8B7265E}" destId="{92DD852F-E625-4559-BC07-49AF82D90DC7}" srcOrd="1" destOrd="0" presId="urn:microsoft.com/office/officeart/2005/8/layout/vList6"/>
    <dgm:cxn modelId="{0050B6D5-78AC-48BF-BEA8-93740BF92413}" type="presParOf" srcId="{6C99E95C-D4E8-4BBB-A3D9-0CA593CD6421}" destId="{61B3BBDA-D68A-48AB-B2EB-E8D4281CDF65}" srcOrd="1" destOrd="0" presId="urn:microsoft.com/office/officeart/2005/8/layout/vList6"/>
    <dgm:cxn modelId="{5F611292-D5DD-4AC5-B719-01EDD8690A5F}" type="presParOf" srcId="{6C99E95C-D4E8-4BBB-A3D9-0CA593CD6421}" destId="{3E841308-0D89-43A4-BA56-D15ADFADBD37}" srcOrd="2" destOrd="0" presId="urn:microsoft.com/office/officeart/2005/8/layout/vList6"/>
    <dgm:cxn modelId="{65FDC08D-64E2-4FAC-BBE5-11A8BC174947}" type="presParOf" srcId="{3E841308-0D89-43A4-BA56-D15ADFADBD37}" destId="{A67906C9-6389-4DAA-87C3-236EF9F20C68}" srcOrd="0" destOrd="0" presId="urn:microsoft.com/office/officeart/2005/8/layout/vList6"/>
    <dgm:cxn modelId="{CF4B5A42-C12C-4051-B767-3A04C0663107}" type="presParOf" srcId="{3E841308-0D89-43A4-BA56-D15ADFADBD37}" destId="{268034C1-EED8-4FED-B0D4-D4483D6C2CB9}" srcOrd="1" destOrd="0" presId="urn:microsoft.com/office/officeart/2005/8/layout/vList6"/>
    <dgm:cxn modelId="{55812224-07E8-469A-91CA-0F4931CD6F7C}" type="presParOf" srcId="{6C99E95C-D4E8-4BBB-A3D9-0CA593CD6421}" destId="{5F78E184-263B-495C-9063-42CB7BEB53F7}" srcOrd="3" destOrd="0" presId="urn:microsoft.com/office/officeart/2005/8/layout/vList6"/>
    <dgm:cxn modelId="{F5D88CB8-D194-42AE-8522-7D35490756D9}" type="presParOf" srcId="{6C99E95C-D4E8-4BBB-A3D9-0CA593CD6421}" destId="{AA36E416-0283-41F7-B35F-8CD16DBBAC71}" srcOrd="4" destOrd="0" presId="urn:microsoft.com/office/officeart/2005/8/layout/vList6"/>
    <dgm:cxn modelId="{EAFFFDE0-71C1-4417-AE96-4BB30B71451C}" type="presParOf" srcId="{AA36E416-0283-41F7-B35F-8CD16DBBAC71}" destId="{394A544A-4A83-4CF7-B2F6-2A22AEE105BA}" srcOrd="0" destOrd="0" presId="urn:microsoft.com/office/officeart/2005/8/layout/vList6"/>
    <dgm:cxn modelId="{87BEEEF5-AAD8-4038-A982-459C254A2CBB}" type="presParOf" srcId="{AA36E416-0283-41F7-B35F-8CD16DBBAC71}" destId="{F3EBCA77-C36E-4C5C-B1D2-857AA01991F4}"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7BE14D-4654-47FA-8DFC-C38013917B15}">
      <dsp:nvSpPr>
        <dsp:cNvPr id="0" name=""/>
        <dsp:cNvSpPr/>
      </dsp:nvSpPr>
      <dsp:spPr>
        <a:xfrm>
          <a:off x="1476163" y="736702"/>
          <a:ext cx="1044396" cy="181258"/>
        </a:xfrm>
        <a:custGeom>
          <a:avLst/>
          <a:gdLst/>
          <a:ahLst/>
          <a:cxnLst/>
          <a:rect l="0" t="0" r="0" b="0"/>
          <a:pathLst>
            <a:path>
              <a:moveTo>
                <a:pt x="0" y="0"/>
              </a:moveTo>
              <a:lnTo>
                <a:pt x="0" y="90629"/>
              </a:lnTo>
              <a:lnTo>
                <a:pt x="1044396" y="90629"/>
              </a:lnTo>
              <a:lnTo>
                <a:pt x="1044396" y="181258"/>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7A590D-AEB9-4F4F-9465-CA495C95E700}">
      <dsp:nvSpPr>
        <dsp:cNvPr id="0" name=""/>
        <dsp:cNvSpPr/>
      </dsp:nvSpPr>
      <dsp:spPr>
        <a:xfrm>
          <a:off x="1476163" y="1349530"/>
          <a:ext cx="397043" cy="871769"/>
        </a:xfrm>
        <a:custGeom>
          <a:avLst/>
          <a:gdLst/>
          <a:ahLst/>
          <a:cxnLst/>
          <a:rect l="0" t="0" r="0" b="0"/>
          <a:pathLst>
            <a:path>
              <a:moveTo>
                <a:pt x="0" y="0"/>
              </a:moveTo>
              <a:lnTo>
                <a:pt x="0" y="871769"/>
              </a:lnTo>
              <a:lnTo>
                <a:pt x="397043" y="871769"/>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5C4694-A78B-495E-989C-E9F02DB02E01}">
      <dsp:nvSpPr>
        <dsp:cNvPr id="0" name=""/>
        <dsp:cNvSpPr/>
      </dsp:nvSpPr>
      <dsp:spPr>
        <a:xfrm>
          <a:off x="1476163" y="1349530"/>
          <a:ext cx="397043" cy="258941"/>
        </a:xfrm>
        <a:custGeom>
          <a:avLst/>
          <a:gdLst/>
          <a:ahLst/>
          <a:cxnLst/>
          <a:rect l="0" t="0" r="0" b="0"/>
          <a:pathLst>
            <a:path>
              <a:moveTo>
                <a:pt x="0" y="0"/>
              </a:moveTo>
              <a:lnTo>
                <a:pt x="0" y="258941"/>
              </a:lnTo>
              <a:lnTo>
                <a:pt x="397043" y="258941"/>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428BCD-1D3A-4DEE-85F7-65B36CE35E45}">
      <dsp:nvSpPr>
        <dsp:cNvPr id="0" name=""/>
        <dsp:cNvSpPr/>
      </dsp:nvSpPr>
      <dsp:spPr>
        <a:xfrm>
          <a:off x="1430443" y="736702"/>
          <a:ext cx="91440" cy="181258"/>
        </a:xfrm>
        <a:custGeom>
          <a:avLst/>
          <a:gdLst/>
          <a:ahLst/>
          <a:cxnLst/>
          <a:rect l="0" t="0" r="0" b="0"/>
          <a:pathLst>
            <a:path>
              <a:moveTo>
                <a:pt x="45720" y="0"/>
              </a:moveTo>
              <a:lnTo>
                <a:pt x="45720" y="181258"/>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6491E9-2513-45E2-961F-91DBDA2B4576}">
      <dsp:nvSpPr>
        <dsp:cNvPr id="0" name=""/>
        <dsp:cNvSpPr/>
      </dsp:nvSpPr>
      <dsp:spPr>
        <a:xfrm>
          <a:off x="431767" y="736702"/>
          <a:ext cx="1044396" cy="181258"/>
        </a:xfrm>
        <a:custGeom>
          <a:avLst/>
          <a:gdLst/>
          <a:ahLst/>
          <a:cxnLst/>
          <a:rect l="0" t="0" r="0" b="0"/>
          <a:pathLst>
            <a:path>
              <a:moveTo>
                <a:pt x="1044396" y="0"/>
              </a:moveTo>
              <a:lnTo>
                <a:pt x="1044396" y="90629"/>
              </a:lnTo>
              <a:lnTo>
                <a:pt x="0" y="90629"/>
              </a:lnTo>
              <a:lnTo>
                <a:pt x="0" y="181258"/>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063B5C-C42D-4F0C-987C-C242232862B3}">
      <dsp:nvSpPr>
        <dsp:cNvPr id="0" name=""/>
        <dsp:cNvSpPr/>
      </dsp:nvSpPr>
      <dsp:spPr>
        <a:xfrm>
          <a:off x="1260379" y="305133"/>
          <a:ext cx="431568" cy="431568"/>
        </a:xfrm>
        <a:prstGeom prst="arc">
          <a:avLst>
            <a:gd name="adj1" fmla="val 13200000"/>
            <a:gd name="adj2" fmla="val 19200000"/>
          </a:avLst>
        </a:pr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459122-F7E2-4659-9C66-2AC88EAC40B3}">
      <dsp:nvSpPr>
        <dsp:cNvPr id="0" name=""/>
        <dsp:cNvSpPr/>
      </dsp:nvSpPr>
      <dsp:spPr>
        <a:xfrm>
          <a:off x="1260379" y="305133"/>
          <a:ext cx="431568" cy="431568"/>
        </a:xfrm>
        <a:prstGeom prst="arc">
          <a:avLst>
            <a:gd name="adj1" fmla="val 2400000"/>
            <a:gd name="adj2" fmla="val 8400000"/>
          </a:avLst>
        </a:pr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0E7AA0-0ED3-4B51-B9FA-EE43A1E914C7}">
      <dsp:nvSpPr>
        <dsp:cNvPr id="0" name=""/>
        <dsp:cNvSpPr/>
      </dsp:nvSpPr>
      <dsp:spPr>
        <a:xfrm>
          <a:off x="1044595" y="382816"/>
          <a:ext cx="863137" cy="27620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a:t>Switching Types</a:t>
          </a:r>
          <a:endParaRPr lang="en-IN" sz="800" kern="1200" dirty="0"/>
        </a:p>
      </dsp:txBody>
      <dsp:txXfrm>
        <a:off x="1044595" y="382816"/>
        <a:ext cx="863137" cy="276204"/>
      </dsp:txXfrm>
    </dsp:sp>
    <dsp:sp modelId="{6B7AEB30-153A-493B-B167-B5613155D1F2}">
      <dsp:nvSpPr>
        <dsp:cNvPr id="0" name=""/>
        <dsp:cNvSpPr/>
      </dsp:nvSpPr>
      <dsp:spPr>
        <a:xfrm>
          <a:off x="215982" y="917961"/>
          <a:ext cx="431568" cy="431568"/>
        </a:xfrm>
        <a:prstGeom prst="arc">
          <a:avLst>
            <a:gd name="adj1" fmla="val 13200000"/>
            <a:gd name="adj2" fmla="val 19200000"/>
          </a:avLst>
        </a:pr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F079B5-3766-41C1-869F-C644086577B6}">
      <dsp:nvSpPr>
        <dsp:cNvPr id="0" name=""/>
        <dsp:cNvSpPr/>
      </dsp:nvSpPr>
      <dsp:spPr>
        <a:xfrm>
          <a:off x="215982" y="917961"/>
          <a:ext cx="431568" cy="431568"/>
        </a:xfrm>
        <a:prstGeom prst="arc">
          <a:avLst>
            <a:gd name="adj1" fmla="val 2400000"/>
            <a:gd name="adj2" fmla="val 8400000"/>
          </a:avLst>
        </a:pr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7E7C81-C721-41A8-856C-3CF28704E849}">
      <dsp:nvSpPr>
        <dsp:cNvPr id="0" name=""/>
        <dsp:cNvSpPr/>
      </dsp:nvSpPr>
      <dsp:spPr>
        <a:xfrm>
          <a:off x="198" y="995643"/>
          <a:ext cx="863137" cy="27620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a:t>Circuit Switching</a:t>
          </a:r>
          <a:endParaRPr lang="en-IN" sz="800" kern="1200" dirty="0"/>
        </a:p>
      </dsp:txBody>
      <dsp:txXfrm>
        <a:off x="198" y="995643"/>
        <a:ext cx="863137" cy="276204"/>
      </dsp:txXfrm>
    </dsp:sp>
    <dsp:sp modelId="{DAF212B7-FD17-4416-981A-90582154D9D3}">
      <dsp:nvSpPr>
        <dsp:cNvPr id="0" name=""/>
        <dsp:cNvSpPr/>
      </dsp:nvSpPr>
      <dsp:spPr>
        <a:xfrm>
          <a:off x="1260379" y="917961"/>
          <a:ext cx="431568" cy="431568"/>
        </a:xfrm>
        <a:prstGeom prst="arc">
          <a:avLst>
            <a:gd name="adj1" fmla="val 13200000"/>
            <a:gd name="adj2" fmla="val 19200000"/>
          </a:avLst>
        </a:pr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3E1F77-9594-480D-AE5C-5627CD34AC57}">
      <dsp:nvSpPr>
        <dsp:cNvPr id="0" name=""/>
        <dsp:cNvSpPr/>
      </dsp:nvSpPr>
      <dsp:spPr>
        <a:xfrm>
          <a:off x="1260379" y="917961"/>
          <a:ext cx="431568" cy="431568"/>
        </a:xfrm>
        <a:prstGeom prst="arc">
          <a:avLst>
            <a:gd name="adj1" fmla="val 2400000"/>
            <a:gd name="adj2" fmla="val 8400000"/>
          </a:avLst>
        </a:pr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674930-435F-4582-A3B1-377E34085B09}">
      <dsp:nvSpPr>
        <dsp:cNvPr id="0" name=""/>
        <dsp:cNvSpPr/>
      </dsp:nvSpPr>
      <dsp:spPr>
        <a:xfrm>
          <a:off x="1044595" y="995643"/>
          <a:ext cx="863137" cy="27620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a:t>Packet Switching</a:t>
          </a:r>
          <a:endParaRPr lang="en-IN" sz="800" kern="1200" dirty="0"/>
        </a:p>
      </dsp:txBody>
      <dsp:txXfrm>
        <a:off x="1044595" y="995643"/>
        <a:ext cx="863137" cy="276204"/>
      </dsp:txXfrm>
    </dsp:sp>
    <dsp:sp modelId="{99F64495-6F5B-47EF-821E-EA22C14C87C2}">
      <dsp:nvSpPr>
        <dsp:cNvPr id="0" name=""/>
        <dsp:cNvSpPr/>
      </dsp:nvSpPr>
      <dsp:spPr>
        <a:xfrm>
          <a:off x="1821419" y="1530789"/>
          <a:ext cx="431568" cy="431568"/>
        </a:xfrm>
        <a:prstGeom prst="arc">
          <a:avLst>
            <a:gd name="adj1" fmla="val 13200000"/>
            <a:gd name="adj2" fmla="val 19200000"/>
          </a:avLst>
        </a:pr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859FD5-13CF-4BCF-B2F5-326679A4634E}">
      <dsp:nvSpPr>
        <dsp:cNvPr id="0" name=""/>
        <dsp:cNvSpPr/>
      </dsp:nvSpPr>
      <dsp:spPr>
        <a:xfrm>
          <a:off x="1821419" y="1530789"/>
          <a:ext cx="431568" cy="431568"/>
        </a:xfrm>
        <a:prstGeom prst="arc">
          <a:avLst>
            <a:gd name="adj1" fmla="val 2400000"/>
            <a:gd name="adj2" fmla="val 8400000"/>
          </a:avLst>
        </a:pr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1D6EED-407E-4B30-A4FD-BD8B2727EE7A}">
      <dsp:nvSpPr>
        <dsp:cNvPr id="0" name=""/>
        <dsp:cNvSpPr/>
      </dsp:nvSpPr>
      <dsp:spPr>
        <a:xfrm>
          <a:off x="1605634" y="1608471"/>
          <a:ext cx="863137" cy="27620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a:t>Virtual Circuit Switching</a:t>
          </a:r>
          <a:endParaRPr lang="en-IN" sz="800" kern="1200" dirty="0"/>
        </a:p>
      </dsp:txBody>
      <dsp:txXfrm>
        <a:off x="1605634" y="1608471"/>
        <a:ext cx="863137" cy="276204"/>
      </dsp:txXfrm>
    </dsp:sp>
    <dsp:sp modelId="{755CE41B-B1FB-437D-8E67-C5C13715E8B1}">
      <dsp:nvSpPr>
        <dsp:cNvPr id="0" name=""/>
        <dsp:cNvSpPr/>
      </dsp:nvSpPr>
      <dsp:spPr>
        <a:xfrm>
          <a:off x="1821419" y="2143617"/>
          <a:ext cx="431568" cy="431568"/>
        </a:xfrm>
        <a:prstGeom prst="arc">
          <a:avLst>
            <a:gd name="adj1" fmla="val 13200000"/>
            <a:gd name="adj2" fmla="val 19200000"/>
          </a:avLst>
        </a:pr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148B2C9-C602-4040-BD98-E2DD70C1D140}">
      <dsp:nvSpPr>
        <dsp:cNvPr id="0" name=""/>
        <dsp:cNvSpPr/>
      </dsp:nvSpPr>
      <dsp:spPr>
        <a:xfrm>
          <a:off x="1821419" y="2143617"/>
          <a:ext cx="431568" cy="431568"/>
        </a:xfrm>
        <a:prstGeom prst="arc">
          <a:avLst>
            <a:gd name="adj1" fmla="val 2400000"/>
            <a:gd name="adj2" fmla="val 8400000"/>
          </a:avLst>
        </a:pr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78B56C-D430-491D-A163-87E281C26AC7}">
      <dsp:nvSpPr>
        <dsp:cNvPr id="0" name=""/>
        <dsp:cNvSpPr/>
      </dsp:nvSpPr>
      <dsp:spPr>
        <a:xfrm>
          <a:off x="1605634" y="2221299"/>
          <a:ext cx="863137" cy="27620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a:t>Datagram Packet Switching</a:t>
          </a:r>
          <a:endParaRPr lang="en-IN" sz="800" kern="1200" dirty="0"/>
        </a:p>
      </dsp:txBody>
      <dsp:txXfrm>
        <a:off x="1605634" y="2221299"/>
        <a:ext cx="863137" cy="276204"/>
      </dsp:txXfrm>
    </dsp:sp>
    <dsp:sp modelId="{1E23021D-D687-47D3-A921-23B301F8DF83}">
      <dsp:nvSpPr>
        <dsp:cNvPr id="0" name=""/>
        <dsp:cNvSpPr/>
      </dsp:nvSpPr>
      <dsp:spPr>
        <a:xfrm>
          <a:off x="2304776" y="917961"/>
          <a:ext cx="431568" cy="431568"/>
        </a:xfrm>
        <a:prstGeom prst="arc">
          <a:avLst>
            <a:gd name="adj1" fmla="val 13200000"/>
            <a:gd name="adj2" fmla="val 19200000"/>
          </a:avLst>
        </a:pr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B714C9-1719-4516-94D0-B228170E463F}">
      <dsp:nvSpPr>
        <dsp:cNvPr id="0" name=""/>
        <dsp:cNvSpPr/>
      </dsp:nvSpPr>
      <dsp:spPr>
        <a:xfrm>
          <a:off x="2304776" y="917961"/>
          <a:ext cx="431568" cy="431568"/>
        </a:xfrm>
        <a:prstGeom prst="arc">
          <a:avLst>
            <a:gd name="adj1" fmla="val 2400000"/>
            <a:gd name="adj2" fmla="val 8400000"/>
          </a:avLst>
        </a:pr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4BBF33-10CD-4A39-8F9D-F7157B635E89}">
      <dsp:nvSpPr>
        <dsp:cNvPr id="0" name=""/>
        <dsp:cNvSpPr/>
      </dsp:nvSpPr>
      <dsp:spPr>
        <a:xfrm>
          <a:off x="2088991" y="995643"/>
          <a:ext cx="863137" cy="27620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a:t>Message Switching</a:t>
          </a:r>
          <a:endParaRPr lang="en-IN" sz="800" kern="1200" dirty="0"/>
        </a:p>
      </dsp:txBody>
      <dsp:txXfrm>
        <a:off x="2088991" y="995643"/>
        <a:ext cx="863137" cy="2762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999A31-74F7-493D-99A5-7D85F7D45BA3}">
      <dsp:nvSpPr>
        <dsp:cNvPr id="0" name=""/>
        <dsp:cNvSpPr/>
      </dsp:nvSpPr>
      <dsp:spPr>
        <a:xfrm>
          <a:off x="3661438" y="1948151"/>
          <a:ext cx="2867661" cy="331795"/>
        </a:xfrm>
        <a:custGeom>
          <a:avLst/>
          <a:gdLst/>
          <a:ahLst/>
          <a:cxnLst/>
          <a:rect l="0" t="0" r="0" b="0"/>
          <a:pathLst>
            <a:path>
              <a:moveTo>
                <a:pt x="0" y="0"/>
              </a:moveTo>
              <a:lnTo>
                <a:pt x="0" y="165897"/>
              </a:lnTo>
              <a:lnTo>
                <a:pt x="2867661" y="165897"/>
              </a:lnTo>
              <a:lnTo>
                <a:pt x="2867661" y="331795"/>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0188EA-4F75-411B-A3AA-7C1B3D212677}">
      <dsp:nvSpPr>
        <dsp:cNvPr id="0" name=""/>
        <dsp:cNvSpPr/>
      </dsp:nvSpPr>
      <dsp:spPr>
        <a:xfrm>
          <a:off x="3661438" y="1948151"/>
          <a:ext cx="955887" cy="331795"/>
        </a:xfrm>
        <a:custGeom>
          <a:avLst/>
          <a:gdLst/>
          <a:ahLst/>
          <a:cxnLst/>
          <a:rect l="0" t="0" r="0" b="0"/>
          <a:pathLst>
            <a:path>
              <a:moveTo>
                <a:pt x="0" y="0"/>
              </a:moveTo>
              <a:lnTo>
                <a:pt x="0" y="165897"/>
              </a:lnTo>
              <a:lnTo>
                <a:pt x="955887" y="165897"/>
              </a:lnTo>
              <a:lnTo>
                <a:pt x="955887" y="331795"/>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20AF9D-349E-48D4-BD6A-09B3C8E78847}">
      <dsp:nvSpPr>
        <dsp:cNvPr id="0" name=""/>
        <dsp:cNvSpPr/>
      </dsp:nvSpPr>
      <dsp:spPr>
        <a:xfrm>
          <a:off x="2705551" y="1948151"/>
          <a:ext cx="955887" cy="331795"/>
        </a:xfrm>
        <a:custGeom>
          <a:avLst/>
          <a:gdLst/>
          <a:ahLst/>
          <a:cxnLst/>
          <a:rect l="0" t="0" r="0" b="0"/>
          <a:pathLst>
            <a:path>
              <a:moveTo>
                <a:pt x="955887" y="0"/>
              </a:moveTo>
              <a:lnTo>
                <a:pt x="955887" y="165897"/>
              </a:lnTo>
              <a:lnTo>
                <a:pt x="0" y="165897"/>
              </a:lnTo>
              <a:lnTo>
                <a:pt x="0" y="331795"/>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CFCDC6-A65C-45E1-97DE-AF5755120A6F}">
      <dsp:nvSpPr>
        <dsp:cNvPr id="0" name=""/>
        <dsp:cNvSpPr/>
      </dsp:nvSpPr>
      <dsp:spPr>
        <a:xfrm>
          <a:off x="793777" y="1948151"/>
          <a:ext cx="2867661" cy="331795"/>
        </a:xfrm>
        <a:custGeom>
          <a:avLst/>
          <a:gdLst/>
          <a:ahLst/>
          <a:cxnLst/>
          <a:rect l="0" t="0" r="0" b="0"/>
          <a:pathLst>
            <a:path>
              <a:moveTo>
                <a:pt x="2867661" y="0"/>
              </a:moveTo>
              <a:lnTo>
                <a:pt x="2867661" y="165897"/>
              </a:lnTo>
              <a:lnTo>
                <a:pt x="0" y="165897"/>
              </a:lnTo>
              <a:lnTo>
                <a:pt x="0" y="331795"/>
              </a:lnTo>
            </a:path>
          </a:pathLst>
        </a:custGeom>
        <a:noFill/>
        <a:ln w="25400" cap="flat"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C9700D9-0577-4B77-B201-09585A5A6A41}">
      <dsp:nvSpPr>
        <dsp:cNvPr id="0" name=""/>
        <dsp:cNvSpPr/>
      </dsp:nvSpPr>
      <dsp:spPr>
        <a:xfrm>
          <a:off x="3266443" y="1158161"/>
          <a:ext cx="789989" cy="789989"/>
        </a:xfrm>
        <a:prstGeom prst="arc">
          <a:avLst>
            <a:gd name="adj1" fmla="val 13200000"/>
            <a:gd name="adj2" fmla="val 19200000"/>
          </a:avLst>
        </a:pr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CDE5C6-A726-4630-87AA-AEE9C5E16763}">
      <dsp:nvSpPr>
        <dsp:cNvPr id="0" name=""/>
        <dsp:cNvSpPr/>
      </dsp:nvSpPr>
      <dsp:spPr>
        <a:xfrm>
          <a:off x="3266443" y="1158161"/>
          <a:ext cx="789989" cy="789989"/>
        </a:xfrm>
        <a:prstGeom prst="arc">
          <a:avLst>
            <a:gd name="adj1" fmla="val 2400000"/>
            <a:gd name="adj2" fmla="val 8400000"/>
          </a:avLst>
        </a:pr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524679-0652-48DE-86A5-7FFFFC461517}">
      <dsp:nvSpPr>
        <dsp:cNvPr id="0" name=""/>
        <dsp:cNvSpPr/>
      </dsp:nvSpPr>
      <dsp:spPr>
        <a:xfrm>
          <a:off x="2871449" y="1300359"/>
          <a:ext cx="1579978" cy="505593"/>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t>Ethernet Evolution</a:t>
          </a:r>
          <a:endParaRPr lang="en-IN" sz="1800" kern="1200" dirty="0"/>
        </a:p>
      </dsp:txBody>
      <dsp:txXfrm>
        <a:off x="2871449" y="1300359"/>
        <a:ext cx="1579978" cy="505593"/>
      </dsp:txXfrm>
    </dsp:sp>
    <dsp:sp modelId="{7891D2B0-2EE7-43C8-AEBE-CE54594397E5}">
      <dsp:nvSpPr>
        <dsp:cNvPr id="0" name=""/>
        <dsp:cNvSpPr/>
      </dsp:nvSpPr>
      <dsp:spPr>
        <a:xfrm>
          <a:off x="398782" y="2279946"/>
          <a:ext cx="789989" cy="789989"/>
        </a:xfrm>
        <a:prstGeom prst="arc">
          <a:avLst>
            <a:gd name="adj1" fmla="val 13200000"/>
            <a:gd name="adj2" fmla="val 19200000"/>
          </a:avLst>
        </a:pr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72F754-75DC-4E63-8BBC-A763B61CF4FB}">
      <dsp:nvSpPr>
        <dsp:cNvPr id="0" name=""/>
        <dsp:cNvSpPr/>
      </dsp:nvSpPr>
      <dsp:spPr>
        <a:xfrm>
          <a:off x="398782" y="2279946"/>
          <a:ext cx="789989" cy="789989"/>
        </a:xfrm>
        <a:prstGeom prst="arc">
          <a:avLst>
            <a:gd name="adj1" fmla="val 2400000"/>
            <a:gd name="adj2" fmla="val 8400000"/>
          </a:avLst>
        </a:pr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6DA3D8-64A9-4891-89B5-A6012227FDF0}">
      <dsp:nvSpPr>
        <dsp:cNvPr id="0" name=""/>
        <dsp:cNvSpPr/>
      </dsp:nvSpPr>
      <dsp:spPr>
        <a:xfrm>
          <a:off x="3787" y="2422144"/>
          <a:ext cx="1579978" cy="505593"/>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solidFill>
                <a:srgbClr val="025E04"/>
              </a:solidFill>
            </a:rPr>
            <a:t>Standard Ethernet</a:t>
          </a:r>
          <a:endParaRPr lang="en-IN" sz="1800" kern="1200" dirty="0">
            <a:solidFill>
              <a:srgbClr val="025E04"/>
            </a:solidFill>
          </a:endParaRPr>
        </a:p>
      </dsp:txBody>
      <dsp:txXfrm>
        <a:off x="3787" y="2422144"/>
        <a:ext cx="1579978" cy="505593"/>
      </dsp:txXfrm>
    </dsp:sp>
    <dsp:sp modelId="{51E964C1-0E02-4D8B-8065-B3243759EC69}">
      <dsp:nvSpPr>
        <dsp:cNvPr id="0" name=""/>
        <dsp:cNvSpPr/>
      </dsp:nvSpPr>
      <dsp:spPr>
        <a:xfrm>
          <a:off x="2310556" y="2279946"/>
          <a:ext cx="789989" cy="789989"/>
        </a:xfrm>
        <a:prstGeom prst="arc">
          <a:avLst>
            <a:gd name="adj1" fmla="val 13200000"/>
            <a:gd name="adj2" fmla="val 19200000"/>
          </a:avLst>
        </a:pr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FF37A9-53A1-4B70-A2CB-DFDFAD5CA740}">
      <dsp:nvSpPr>
        <dsp:cNvPr id="0" name=""/>
        <dsp:cNvSpPr/>
      </dsp:nvSpPr>
      <dsp:spPr>
        <a:xfrm>
          <a:off x="2310556" y="2279946"/>
          <a:ext cx="789989" cy="789989"/>
        </a:xfrm>
        <a:prstGeom prst="arc">
          <a:avLst>
            <a:gd name="adj1" fmla="val 2400000"/>
            <a:gd name="adj2" fmla="val 8400000"/>
          </a:avLst>
        </a:pr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092F2F-C4C8-421E-83ED-6F8693F4D591}">
      <dsp:nvSpPr>
        <dsp:cNvPr id="0" name=""/>
        <dsp:cNvSpPr/>
      </dsp:nvSpPr>
      <dsp:spPr>
        <a:xfrm>
          <a:off x="1915562" y="2422144"/>
          <a:ext cx="1579978" cy="505593"/>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solidFill>
                <a:srgbClr val="025E04"/>
              </a:solidFill>
            </a:rPr>
            <a:t>Fast Ethernet</a:t>
          </a:r>
          <a:endParaRPr lang="en-IN" sz="1800" kern="1200" dirty="0">
            <a:solidFill>
              <a:srgbClr val="025E04"/>
            </a:solidFill>
          </a:endParaRPr>
        </a:p>
      </dsp:txBody>
      <dsp:txXfrm>
        <a:off x="1915562" y="2422144"/>
        <a:ext cx="1579978" cy="505593"/>
      </dsp:txXfrm>
    </dsp:sp>
    <dsp:sp modelId="{2830B2BD-869A-467F-A099-9D3635545AAD}">
      <dsp:nvSpPr>
        <dsp:cNvPr id="0" name=""/>
        <dsp:cNvSpPr/>
      </dsp:nvSpPr>
      <dsp:spPr>
        <a:xfrm>
          <a:off x="4222330" y="2279946"/>
          <a:ext cx="789989" cy="789989"/>
        </a:xfrm>
        <a:prstGeom prst="arc">
          <a:avLst>
            <a:gd name="adj1" fmla="val 13200000"/>
            <a:gd name="adj2" fmla="val 19200000"/>
          </a:avLst>
        </a:pr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6B624D-2E21-4E3B-8F30-F3FC90FE60AF}">
      <dsp:nvSpPr>
        <dsp:cNvPr id="0" name=""/>
        <dsp:cNvSpPr/>
      </dsp:nvSpPr>
      <dsp:spPr>
        <a:xfrm>
          <a:off x="4222330" y="2279946"/>
          <a:ext cx="789989" cy="789989"/>
        </a:xfrm>
        <a:prstGeom prst="arc">
          <a:avLst>
            <a:gd name="adj1" fmla="val 2400000"/>
            <a:gd name="adj2" fmla="val 8400000"/>
          </a:avLst>
        </a:pr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613377-2E91-4AA4-9D69-35B6AACBA171}">
      <dsp:nvSpPr>
        <dsp:cNvPr id="0" name=""/>
        <dsp:cNvSpPr/>
      </dsp:nvSpPr>
      <dsp:spPr>
        <a:xfrm>
          <a:off x="3827336" y="2422144"/>
          <a:ext cx="1579978" cy="505593"/>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solidFill>
                <a:srgbClr val="025E04"/>
              </a:solidFill>
            </a:rPr>
            <a:t>Gigabit Ethernet</a:t>
          </a:r>
          <a:endParaRPr lang="en-IN" sz="1800" kern="1200" dirty="0">
            <a:solidFill>
              <a:srgbClr val="025E04"/>
            </a:solidFill>
          </a:endParaRPr>
        </a:p>
      </dsp:txBody>
      <dsp:txXfrm>
        <a:off x="3827336" y="2422144"/>
        <a:ext cx="1579978" cy="505593"/>
      </dsp:txXfrm>
    </dsp:sp>
    <dsp:sp modelId="{80719FE8-6BDA-4101-AF88-E17210E9F710}">
      <dsp:nvSpPr>
        <dsp:cNvPr id="0" name=""/>
        <dsp:cNvSpPr/>
      </dsp:nvSpPr>
      <dsp:spPr>
        <a:xfrm>
          <a:off x="6134105" y="2279946"/>
          <a:ext cx="789989" cy="789989"/>
        </a:xfrm>
        <a:prstGeom prst="arc">
          <a:avLst>
            <a:gd name="adj1" fmla="val 13200000"/>
            <a:gd name="adj2" fmla="val 19200000"/>
          </a:avLst>
        </a:pr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18F3A6-3CFA-4555-9CD1-D0C0BA17046F}">
      <dsp:nvSpPr>
        <dsp:cNvPr id="0" name=""/>
        <dsp:cNvSpPr/>
      </dsp:nvSpPr>
      <dsp:spPr>
        <a:xfrm>
          <a:off x="6134105" y="2279946"/>
          <a:ext cx="789989" cy="789989"/>
        </a:xfrm>
        <a:prstGeom prst="arc">
          <a:avLst>
            <a:gd name="adj1" fmla="val 2400000"/>
            <a:gd name="adj2" fmla="val 8400000"/>
          </a:avLst>
        </a:pr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960AF1-A4D2-4027-B035-77A38A5F031B}">
      <dsp:nvSpPr>
        <dsp:cNvPr id="0" name=""/>
        <dsp:cNvSpPr/>
      </dsp:nvSpPr>
      <dsp:spPr>
        <a:xfrm>
          <a:off x="5739110" y="2422144"/>
          <a:ext cx="1579978" cy="505593"/>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a:solidFill>
                <a:srgbClr val="025E04"/>
              </a:solidFill>
            </a:rPr>
            <a:t>Ten-Gigabit Ethernet</a:t>
          </a:r>
          <a:endParaRPr lang="en-IN" sz="1800" kern="1200" dirty="0">
            <a:solidFill>
              <a:srgbClr val="025E04"/>
            </a:solidFill>
          </a:endParaRPr>
        </a:p>
      </dsp:txBody>
      <dsp:txXfrm>
        <a:off x="5739110" y="2422144"/>
        <a:ext cx="1579978" cy="5055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806665-50D5-4A7D-81DA-031983E12915}">
      <dsp:nvSpPr>
        <dsp:cNvPr id="0" name=""/>
        <dsp:cNvSpPr/>
      </dsp:nvSpPr>
      <dsp:spPr>
        <a:xfrm>
          <a:off x="1570" y="496"/>
          <a:ext cx="9715942" cy="667572"/>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a:t>Standard Ethernet Common Implementation</a:t>
          </a:r>
          <a:endParaRPr lang="en-IN" sz="2800" kern="1200" dirty="0"/>
        </a:p>
      </dsp:txBody>
      <dsp:txXfrm>
        <a:off x="21123" y="20049"/>
        <a:ext cx="9676836" cy="628466"/>
      </dsp:txXfrm>
    </dsp:sp>
    <dsp:sp modelId="{7BE6D76B-EAAF-487D-98E2-D4D7332D7040}">
      <dsp:nvSpPr>
        <dsp:cNvPr id="0" name=""/>
        <dsp:cNvSpPr/>
      </dsp:nvSpPr>
      <dsp:spPr>
        <a:xfrm>
          <a:off x="1570" y="899808"/>
          <a:ext cx="2285028" cy="667572"/>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a:t>10Base5</a:t>
          </a:r>
          <a:endParaRPr lang="en-IN" sz="2800" kern="1200" dirty="0"/>
        </a:p>
      </dsp:txBody>
      <dsp:txXfrm>
        <a:off x="21123" y="919361"/>
        <a:ext cx="2245922" cy="628466"/>
      </dsp:txXfrm>
    </dsp:sp>
    <dsp:sp modelId="{FF4C8170-9895-4DEB-93B2-8E0D567D8B34}">
      <dsp:nvSpPr>
        <dsp:cNvPr id="0" name=""/>
        <dsp:cNvSpPr/>
      </dsp:nvSpPr>
      <dsp:spPr>
        <a:xfrm>
          <a:off x="2478542" y="899808"/>
          <a:ext cx="2285028" cy="667572"/>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a:t>10Base2</a:t>
          </a:r>
          <a:endParaRPr lang="en-IN" sz="2800" kern="1200" dirty="0"/>
        </a:p>
      </dsp:txBody>
      <dsp:txXfrm>
        <a:off x="2498095" y="919361"/>
        <a:ext cx="2245922" cy="628466"/>
      </dsp:txXfrm>
    </dsp:sp>
    <dsp:sp modelId="{72969159-336F-42A4-B3D8-BE54417F591C}">
      <dsp:nvSpPr>
        <dsp:cNvPr id="0" name=""/>
        <dsp:cNvSpPr/>
      </dsp:nvSpPr>
      <dsp:spPr>
        <a:xfrm>
          <a:off x="4955513" y="899808"/>
          <a:ext cx="2285028" cy="667572"/>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a:t>10Base-T</a:t>
          </a:r>
          <a:endParaRPr lang="en-IN" sz="2800" kern="1200" dirty="0"/>
        </a:p>
      </dsp:txBody>
      <dsp:txXfrm>
        <a:off x="4975066" y="919361"/>
        <a:ext cx="2245922" cy="628466"/>
      </dsp:txXfrm>
    </dsp:sp>
    <dsp:sp modelId="{1E345CAA-3CEB-43C5-8609-B05ACBCABB85}">
      <dsp:nvSpPr>
        <dsp:cNvPr id="0" name=""/>
        <dsp:cNvSpPr/>
      </dsp:nvSpPr>
      <dsp:spPr>
        <a:xfrm>
          <a:off x="7432484" y="899808"/>
          <a:ext cx="2285028" cy="667572"/>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a:t>10Base-F</a:t>
          </a:r>
          <a:endParaRPr lang="en-IN" sz="2800" kern="1200" dirty="0"/>
        </a:p>
      </dsp:txBody>
      <dsp:txXfrm>
        <a:off x="7452037" y="919361"/>
        <a:ext cx="2245922" cy="6284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32527-E7DF-43B2-B481-4B3DEB6B3B05}">
      <dsp:nvSpPr>
        <dsp:cNvPr id="0" name=""/>
        <dsp:cNvSpPr/>
      </dsp:nvSpPr>
      <dsp:spPr>
        <a:xfrm>
          <a:off x="205895" y="2838442"/>
          <a:ext cx="10087023" cy="0"/>
        </a:xfrm>
        <a:prstGeom prst="line">
          <a:avLst/>
        </a:pr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EA29AC-F43E-4F49-9C04-4C09B44BFE9B}">
      <dsp:nvSpPr>
        <dsp:cNvPr id="0" name=""/>
        <dsp:cNvSpPr/>
      </dsp:nvSpPr>
      <dsp:spPr>
        <a:xfrm>
          <a:off x="179512" y="739576"/>
          <a:ext cx="10087023" cy="0"/>
        </a:xfrm>
        <a:prstGeom prst="line">
          <a:avLst/>
        </a:pr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94582F-0AC1-43C8-B776-4E16BCF440A1}">
      <dsp:nvSpPr>
        <dsp:cNvPr id="0" name=""/>
        <dsp:cNvSpPr/>
      </dsp:nvSpPr>
      <dsp:spPr>
        <a:xfrm>
          <a:off x="3657259" y="12351"/>
          <a:ext cx="6321747" cy="739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lvl="0" algn="l" defTabSz="800100">
            <a:lnSpc>
              <a:spcPct val="90000"/>
            </a:lnSpc>
            <a:spcBef>
              <a:spcPct val="0"/>
            </a:spcBef>
            <a:spcAft>
              <a:spcPct val="35000"/>
            </a:spcAft>
          </a:pPr>
          <a:r>
            <a:rPr lang="en-US" sz="1800" kern="1200" dirty="0">
              <a:latin typeface="Gill Sans MT" panose="020B0502020104020203" pitchFamily="34" charset="0"/>
            </a:rPr>
            <a:t> First Ethernet -  to use a bus topology with an external transceiver connected via a tap to a thick coaxial cable.</a:t>
          </a:r>
          <a:endParaRPr lang="en-IN" sz="1800" kern="1200" dirty="0">
            <a:latin typeface="Gill Sans MT" panose="020B0502020104020203" pitchFamily="34" charset="0"/>
          </a:endParaRPr>
        </a:p>
      </dsp:txBody>
      <dsp:txXfrm>
        <a:off x="3657259" y="12351"/>
        <a:ext cx="6321747" cy="739170"/>
      </dsp:txXfrm>
    </dsp:sp>
    <dsp:sp modelId="{3C9AE4B9-4F3B-4C3D-A1DE-D4F48FBD146B}">
      <dsp:nvSpPr>
        <dsp:cNvPr id="0" name=""/>
        <dsp:cNvSpPr/>
      </dsp:nvSpPr>
      <dsp:spPr>
        <a:xfrm>
          <a:off x="192612" y="3"/>
          <a:ext cx="3340675" cy="672046"/>
        </a:xfrm>
        <a:prstGeom prst="round2SameRect">
          <a:avLst>
            <a:gd name="adj1" fmla="val 16670"/>
            <a:gd name="adj2" fmla="val 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a:solidFill>
                <a:srgbClr val="893611"/>
              </a:solidFill>
              <a:latin typeface="Gill Sans MT" panose="020B0502020104020203" pitchFamily="34" charset="0"/>
            </a:rPr>
            <a:t>10Base5</a:t>
          </a:r>
        </a:p>
        <a:p>
          <a:pPr lvl="0" algn="ctr" defTabSz="800100">
            <a:lnSpc>
              <a:spcPct val="90000"/>
            </a:lnSpc>
            <a:spcBef>
              <a:spcPct val="0"/>
            </a:spcBef>
            <a:spcAft>
              <a:spcPct val="35000"/>
            </a:spcAft>
          </a:pPr>
          <a:r>
            <a:rPr lang="en-US" sz="1800" kern="1200" dirty="0">
              <a:solidFill>
                <a:srgbClr val="893611"/>
              </a:solidFill>
              <a:latin typeface="Gill Sans MT" panose="020B0502020104020203" pitchFamily="34" charset="0"/>
            </a:rPr>
            <a:t>Thick Ethernet or </a:t>
          </a:r>
          <a:r>
            <a:rPr lang="en-US" sz="1800" kern="1200" dirty="0" err="1">
              <a:solidFill>
                <a:srgbClr val="893611"/>
              </a:solidFill>
              <a:latin typeface="Gill Sans MT" panose="020B0502020104020203" pitchFamily="34" charset="0"/>
            </a:rPr>
            <a:t>Thicknet</a:t>
          </a:r>
          <a:endParaRPr lang="en-IN" sz="1800" kern="1200" dirty="0">
            <a:solidFill>
              <a:srgbClr val="893611"/>
            </a:solidFill>
            <a:latin typeface="Gill Sans MT" panose="020B0502020104020203" pitchFamily="34" charset="0"/>
          </a:endParaRPr>
        </a:p>
      </dsp:txBody>
      <dsp:txXfrm>
        <a:off x="225424" y="32815"/>
        <a:ext cx="3275051" cy="639234"/>
      </dsp:txXfrm>
    </dsp:sp>
    <dsp:sp modelId="{5D54ADE5-0D37-400E-87FC-F54AD06F8918}">
      <dsp:nvSpPr>
        <dsp:cNvPr id="0" name=""/>
        <dsp:cNvSpPr/>
      </dsp:nvSpPr>
      <dsp:spPr>
        <a:xfrm>
          <a:off x="0" y="739576"/>
          <a:ext cx="10087023" cy="1322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US" sz="1800" kern="1200" dirty="0">
              <a:latin typeface="Gill Sans MT" panose="020B0502020104020203" pitchFamily="34" charset="0"/>
            </a:rPr>
            <a:t>The transceiver is responsible for transmitting, receiving, and detecting collisions.</a:t>
          </a:r>
          <a:endParaRPr lang="en-IN" sz="1800" kern="1200" dirty="0">
            <a:latin typeface="Gill Sans MT" panose="020B0502020104020203" pitchFamily="34" charset="0"/>
          </a:endParaRPr>
        </a:p>
        <a:p>
          <a:pPr marL="171450" lvl="1" indent="-171450" algn="l" defTabSz="800100">
            <a:lnSpc>
              <a:spcPct val="90000"/>
            </a:lnSpc>
            <a:spcBef>
              <a:spcPct val="0"/>
            </a:spcBef>
            <a:spcAft>
              <a:spcPct val="15000"/>
            </a:spcAft>
            <a:buChar char="••"/>
          </a:pPr>
          <a:r>
            <a:rPr lang="en-US" sz="1800" kern="1200" dirty="0">
              <a:latin typeface="Gill Sans MT" panose="020B0502020104020203" pitchFamily="34" charset="0"/>
            </a:rPr>
            <a:t>The transceiver is connected to the station via a transceiver cable that provides separate paths for </a:t>
          </a:r>
          <a:r>
            <a:rPr lang="en-IN" sz="1800" kern="1200" dirty="0">
              <a:latin typeface="Gill Sans MT" panose="020B0502020104020203" pitchFamily="34" charset="0"/>
            </a:rPr>
            <a:t>sending and receiving </a:t>
          </a:r>
        </a:p>
        <a:p>
          <a:pPr marL="171450" lvl="1" indent="-171450" algn="l" defTabSz="800100">
            <a:lnSpc>
              <a:spcPct val="90000"/>
            </a:lnSpc>
            <a:spcBef>
              <a:spcPct val="0"/>
            </a:spcBef>
            <a:spcAft>
              <a:spcPct val="15000"/>
            </a:spcAft>
            <a:buChar char="••"/>
          </a:pPr>
          <a:r>
            <a:rPr lang="en-US" sz="1800" kern="1200" dirty="0">
              <a:latin typeface="Gill Sans MT" panose="020B0502020104020203" pitchFamily="34" charset="0"/>
            </a:rPr>
            <a:t>This means that collision can only happen in the coaxial cable.</a:t>
          </a:r>
          <a:endParaRPr lang="en-IN" sz="1800" kern="1200" dirty="0">
            <a:latin typeface="Gill Sans MT" panose="020B0502020104020203" pitchFamily="34" charset="0"/>
          </a:endParaRPr>
        </a:p>
        <a:p>
          <a:pPr marL="171450" lvl="1" indent="-171450" algn="l" defTabSz="800100">
            <a:lnSpc>
              <a:spcPct val="90000"/>
            </a:lnSpc>
            <a:spcBef>
              <a:spcPct val="0"/>
            </a:spcBef>
            <a:spcAft>
              <a:spcPct val="15000"/>
            </a:spcAft>
            <a:buChar char="••"/>
          </a:pPr>
          <a:r>
            <a:rPr lang="en-US" sz="1800" kern="1200" dirty="0">
              <a:latin typeface="Gill Sans MT" panose="020B0502020104020203" pitchFamily="34" charset="0"/>
            </a:rPr>
            <a:t>The maximum length of the coaxial cable must not exceed 500 m</a:t>
          </a:r>
          <a:endParaRPr lang="en-IN" sz="1800" kern="1200" dirty="0">
            <a:latin typeface="Gill Sans MT" panose="020B0502020104020203" pitchFamily="34" charset="0"/>
          </a:endParaRPr>
        </a:p>
      </dsp:txBody>
      <dsp:txXfrm>
        <a:off x="0" y="739576"/>
        <a:ext cx="10087023" cy="1322736"/>
      </dsp:txXfrm>
    </dsp:sp>
    <dsp:sp modelId="{C85EA9D4-1AE9-42A9-93F9-794093A47F26}">
      <dsp:nvSpPr>
        <dsp:cNvPr id="0" name=""/>
        <dsp:cNvSpPr/>
      </dsp:nvSpPr>
      <dsp:spPr>
        <a:xfrm>
          <a:off x="2828522" y="2099272"/>
          <a:ext cx="7464397" cy="739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lvl="0" algn="l" defTabSz="800100">
            <a:lnSpc>
              <a:spcPct val="90000"/>
            </a:lnSpc>
            <a:spcBef>
              <a:spcPct val="0"/>
            </a:spcBef>
            <a:spcAft>
              <a:spcPct val="35000"/>
            </a:spcAft>
          </a:pPr>
          <a:r>
            <a:rPr lang="en-US" sz="1800" kern="1200" dirty="0">
              <a:latin typeface="Gill Sans MT" panose="020B0502020104020203" pitchFamily="34" charset="0"/>
            </a:rPr>
            <a:t>.</a:t>
          </a:r>
          <a:endParaRPr lang="en-IN" sz="1800" kern="1200" dirty="0">
            <a:latin typeface="Gill Sans MT" panose="020B0502020104020203" pitchFamily="34" charset="0"/>
          </a:endParaRPr>
        </a:p>
      </dsp:txBody>
      <dsp:txXfrm>
        <a:off x="2828522" y="2099272"/>
        <a:ext cx="7464397" cy="739170"/>
      </dsp:txXfrm>
    </dsp:sp>
    <dsp:sp modelId="{CF788682-C909-4AD8-827C-EA61D7044A8F}">
      <dsp:nvSpPr>
        <dsp:cNvPr id="0" name=""/>
        <dsp:cNvSpPr/>
      </dsp:nvSpPr>
      <dsp:spPr>
        <a:xfrm>
          <a:off x="108006" y="2144191"/>
          <a:ext cx="3446209" cy="739170"/>
        </a:xfrm>
        <a:prstGeom prst="round2SameRect">
          <a:avLst>
            <a:gd name="adj1" fmla="val 16670"/>
            <a:gd name="adj2" fmla="val 0"/>
          </a:avLst>
        </a:prstGeom>
        <a:solidFill>
          <a:schemeClr val="accent5">
            <a:hueOff val="7200000"/>
            <a:satOff val="-29122"/>
            <a:lumOff val="-32549"/>
            <a:alphaOff val="0"/>
          </a:schemeClr>
        </a:solidFill>
        <a:ln w="25400" cap="flat" cmpd="sng" algn="ctr">
          <a:solidFill>
            <a:schemeClr val="accent5">
              <a:hueOff val="7200000"/>
              <a:satOff val="-29122"/>
              <a:lumOff val="-3254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IN" sz="1800" kern="1200" dirty="0">
              <a:latin typeface="Gill Sans MT" panose="020B0502020104020203" pitchFamily="34" charset="0"/>
            </a:rPr>
            <a:t>10Base2</a:t>
          </a:r>
        </a:p>
        <a:p>
          <a:pPr lvl="0" algn="ctr" defTabSz="800100">
            <a:lnSpc>
              <a:spcPct val="90000"/>
            </a:lnSpc>
            <a:spcBef>
              <a:spcPct val="0"/>
            </a:spcBef>
            <a:spcAft>
              <a:spcPct val="35000"/>
            </a:spcAft>
          </a:pPr>
          <a:r>
            <a:rPr lang="en-IN" sz="1800" kern="1200" dirty="0">
              <a:latin typeface="Gill Sans MT" panose="020B0502020104020203" pitchFamily="34" charset="0"/>
            </a:rPr>
            <a:t>Thin Ethernet or </a:t>
          </a:r>
          <a:r>
            <a:rPr lang="en-IN" sz="1800" kern="1200" dirty="0" err="1">
              <a:latin typeface="Gill Sans MT" panose="020B0502020104020203" pitchFamily="34" charset="0"/>
            </a:rPr>
            <a:t>Cheapernet</a:t>
          </a:r>
          <a:r>
            <a:rPr lang="en-IN" sz="1800" kern="1200" dirty="0">
              <a:latin typeface="Gill Sans MT" panose="020B0502020104020203" pitchFamily="34" charset="0"/>
            </a:rPr>
            <a:t>    </a:t>
          </a:r>
        </a:p>
      </dsp:txBody>
      <dsp:txXfrm>
        <a:off x="144096" y="2180281"/>
        <a:ext cx="3374029" cy="703080"/>
      </dsp:txXfrm>
    </dsp:sp>
    <dsp:sp modelId="{18D5CE20-3AA3-4A6E-8973-27F370A12B25}">
      <dsp:nvSpPr>
        <dsp:cNvPr id="0" name=""/>
        <dsp:cNvSpPr/>
      </dsp:nvSpPr>
      <dsp:spPr>
        <a:xfrm>
          <a:off x="0" y="2838849"/>
          <a:ext cx="10087023" cy="1478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endParaRPr lang="en-IN" sz="1800" kern="1200" dirty="0">
            <a:latin typeface="Gill Sans MT" panose="020B0502020104020203" pitchFamily="34" charset="0"/>
          </a:endParaRPr>
        </a:p>
        <a:p>
          <a:pPr marL="171450" lvl="1" indent="-171450" algn="l" defTabSz="800100">
            <a:lnSpc>
              <a:spcPct val="90000"/>
            </a:lnSpc>
            <a:spcBef>
              <a:spcPct val="0"/>
            </a:spcBef>
            <a:spcAft>
              <a:spcPct val="15000"/>
            </a:spcAft>
            <a:buChar char="••"/>
          </a:pPr>
          <a:r>
            <a:rPr lang="en-US" sz="1800" kern="1200" dirty="0">
              <a:latin typeface="Gill Sans MT" panose="020B0502020104020203" pitchFamily="34" charset="0"/>
            </a:rPr>
            <a:t>10Base2 also uses a bus topology, but the cable is much thinner and more flexible.</a:t>
          </a:r>
          <a:endParaRPr lang="en-IN" sz="1800" kern="1200" dirty="0">
            <a:latin typeface="Gill Sans MT" panose="020B0502020104020203" pitchFamily="34" charset="0"/>
          </a:endParaRPr>
        </a:p>
        <a:p>
          <a:pPr marL="171450" lvl="1" indent="-171450" algn="l" defTabSz="800100">
            <a:lnSpc>
              <a:spcPct val="90000"/>
            </a:lnSpc>
            <a:spcBef>
              <a:spcPct val="0"/>
            </a:spcBef>
            <a:spcAft>
              <a:spcPct val="15000"/>
            </a:spcAft>
            <a:buChar char="••"/>
          </a:pPr>
          <a:r>
            <a:rPr lang="en-US" sz="1800" kern="1200" dirty="0">
              <a:latin typeface="Gill Sans MT" panose="020B0502020104020203" pitchFamily="34" charset="0"/>
            </a:rPr>
            <a:t>The cable can be bent to pass very close to the stations.</a:t>
          </a:r>
          <a:endParaRPr lang="en-IN" sz="1800" kern="1200" dirty="0">
            <a:latin typeface="Gill Sans MT" panose="020B0502020104020203" pitchFamily="34" charset="0"/>
          </a:endParaRPr>
        </a:p>
        <a:p>
          <a:pPr marL="171450" lvl="1" indent="-171450" algn="l" defTabSz="800100">
            <a:lnSpc>
              <a:spcPct val="90000"/>
            </a:lnSpc>
            <a:spcBef>
              <a:spcPct val="0"/>
            </a:spcBef>
            <a:spcAft>
              <a:spcPct val="15000"/>
            </a:spcAft>
            <a:buChar char="••"/>
          </a:pPr>
          <a:r>
            <a:rPr lang="en-US" sz="1800" kern="1200" dirty="0">
              <a:latin typeface="Gill Sans MT" panose="020B0502020104020203" pitchFamily="34" charset="0"/>
            </a:rPr>
            <a:t>In this case, the transceiver is normally part of the network interface card (NIC), which is installed</a:t>
          </a:r>
          <a:endParaRPr lang="en-IN" sz="1800" kern="1200" dirty="0">
            <a:latin typeface="Gill Sans MT" panose="020B0502020104020203" pitchFamily="34" charset="0"/>
          </a:endParaRPr>
        </a:p>
      </dsp:txBody>
      <dsp:txXfrm>
        <a:off x="0" y="2838849"/>
        <a:ext cx="10087023" cy="14785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32527-E7DF-43B2-B481-4B3DEB6B3B05}">
      <dsp:nvSpPr>
        <dsp:cNvPr id="0" name=""/>
        <dsp:cNvSpPr/>
      </dsp:nvSpPr>
      <dsp:spPr>
        <a:xfrm>
          <a:off x="0" y="2930544"/>
          <a:ext cx="11377264" cy="0"/>
        </a:xfrm>
        <a:prstGeom prst="line">
          <a:avLst/>
        </a:pr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EA29AC-F43E-4F49-9C04-4C09B44BFE9B}">
      <dsp:nvSpPr>
        <dsp:cNvPr id="0" name=""/>
        <dsp:cNvSpPr/>
      </dsp:nvSpPr>
      <dsp:spPr>
        <a:xfrm>
          <a:off x="0" y="724411"/>
          <a:ext cx="11377264" cy="0"/>
        </a:xfrm>
        <a:prstGeom prst="line">
          <a:avLst/>
        </a:pr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94582F-0AC1-43C8-B776-4E16BCF440A1}">
      <dsp:nvSpPr>
        <dsp:cNvPr id="0" name=""/>
        <dsp:cNvSpPr/>
      </dsp:nvSpPr>
      <dsp:spPr>
        <a:xfrm>
          <a:off x="2958088" y="12847"/>
          <a:ext cx="8419175" cy="723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b" anchorCtr="0">
          <a:noAutofit/>
        </a:bodyPr>
        <a:lstStyle/>
        <a:p>
          <a:pPr lvl="0" algn="l" defTabSz="800100">
            <a:lnSpc>
              <a:spcPct val="90000"/>
            </a:lnSpc>
            <a:spcBef>
              <a:spcPct val="0"/>
            </a:spcBef>
            <a:spcAft>
              <a:spcPct val="35000"/>
            </a:spcAft>
          </a:pPr>
          <a:r>
            <a:rPr lang="en-US" sz="1800" kern="1200" dirty="0">
              <a:latin typeface="Gill Sans MT" panose="020B0502020104020203" pitchFamily="34" charset="0"/>
            </a:rPr>
            <a:t>10Base-T uses a physical star topology.</a:t>
          </a:r>
          <a:endParaRPr lang="en-IN" sz="1800" kern="1200" dirty="0">
            <a:latin typeface="Gill Sans MT" panose="020B0502020104020203" pitchFamily="34" charset="0"/>
          </a:endParaRPr>
        </a:p>
      </dsp:txBody>
      <dsp:txXfrm>
        <a:off x="2958088" y="12847"/>
        <a:ext cx="8419175" cy="723251"/>
      </dsp:txXfrm>
    </dsp:sp>
    <dsp:sp modelId="{3C9AE4B9-4F3B-4C3D-A1DE-D4F48FBD146B}">
      <dsp:nvSpPr>
        <dsp:cNvPr id="0" name=""/>
        <dsp:cNvSpPr/>
      </dsp:nvSpPr>
      <dsp:spPr>
        <a:xfrm>
          <a:off x="0" y="1159"/>
          <a:ext cx="2958088" cy="723251"/>
        </a:xfrm>
        <a:prstGeom prst="round2SameRect">
          <a:avLst>
            <a:gd name="adj1" fmla="val 16670"/>
            <a:gd name="adj2" fmla="val 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a:solidFill>
                <a:srgbClr val="893611"/>
              </a:solidFill>
              <a:latin typeface="Gill Sans MT" panose="020B0502020104020203" pitchFamily="34" charset="0"/>
            </a:rPr>
            <a:t>10Base - T: Twisted pair ethernet</a:t>
          </a:r>
          <a:endParaRPr lang="en-IN" sz="1800" kern="1200" dirty="0">
            <a:solidFill>
              <a:srgbClr val="893611"/>
            </a:solidFill>
            <a:latin typeface="Gill Sans MT" panose="020B0502020104020203" pitchFamily="34" charset="0"/>
          </a:endParaRPr>
        </a:p>
      </dsp:txBody>
      <dsp:txXfrm>
        <a:off x="35313" y="36472"/>
        <a:ext cx="2887462" cy="687938"/>
      </dsp:txXfrm>
    </dsp:sp>
    <dsp:sp modelId="{5D54ADE5-0D37-400E-87FC-F54AD06F8918}">
      <dsp:nvSpPr>
        <dsp:cNvPr id="0" name=""/>
        <dsp:cNvSpPr/>
      </dsp:nvSpPr>
      <dsp:spPr>
        <a:xfrm>
          <a:off x="0" y="724411"/>
          <a:ext cx="11377264" cy="1446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a:latin typeface="Gill Sans MT" panose="020B0502020104020203" pitchFamily="34" charset="0"/>
            </a:rPr>
            <a:t>Two pairs of twisted cable create two paths (one for sending and one for receiving) between the  station and the hub. Any collision here happens in the hub.</a:t>
          </a:r>
          <a:endParaRPr lang="en-IN" sz="1600" kern="1200" dirty="0">
            <a:latin typeface="Gill Sans MT" panose="020B0502020104020203" pitchFamily="34" charset="0"/>
          </a:endParaRPr>
        </a:p>
        <a:p>
          <a:pPr marL="171450" lvl="1" indent="-171450" algn="l" defTabSz="711200">
            <a:lnSpc>
              <a:spcPct val="90000"/>
            </a:lnSpc>
            <a:spcBef>
              <a:spcPct val="0"/>
            </a:spcBef>
            <a:spcAft>
              <a:spcPct val="15000"/>
            </a:spcAft>
            <a:buChar char="••"/>
          </a:pPr>
          <a:r>
            <a:rPr lang="en-US" sz="1600" kern="1200" dirty="0">
              <a:latin typeface="Gill Sans MT" panose="020B0502020104020203" pitchFamily="34" charset="0"/>
            </a:rPr>
            <a:t> Compared to 10Base5 or 10Base2, we can see that the hub actually replaces the coaxial cable as far  as a collision is concerned.</a:t>
          </a:r>
          <a:endParaRPr lang="en-IN" sz="1600" kern="1200" dirty="0">
            <a:latin typeface="Gill Sans MT" panose="020B0502020104020203" pitchFamily="34" charset="0"/>
          </a:endParaRPr>
        </a:p>
        <a:p>
          <a:pPr marL="171450" lvl="1" indent="-171450" algn="l" defTabSz="711200">
            <a:lnSpc>
              <a:spcPct val="90000"/>
            </a:lnSpc>
            <a:spcBef>
              <a:spcPct val="0"/>
            </a:spcBef>
            <a:spcAft>
              <a:spcPct val="15000"/>
            </a:spcAft>
            <a:buChar char="••"/>
          </a:pPr>
          <a:r>
            <a:rPr lang="en-US" sz="1600" kern="1200" dirty="0">
              <a:latin typeface="Gill Sans MT" panose="020B0502020104020203" pitchFamily="34" charset="0"/>
            </a:rPr>
            <a:t>The maximum length of the twisted cable here is defined as 100 m, to minimize the effect of  attenuation in the twisted cable.</a:t>
          </a:r>
          <a:endParaRPr lang="en-IN" sz="1600" kern="1200" dirty="0">
            <a:latin typeface="Gill Sans MT" panose="020B0502020104020203" pitchFamily="34" charset="0"/>
          </a:endParaRPr>
        </a:p>
      </dsp:txBody>
      <dsp:txXfrm>
        <a:off x="0" y="724411"/>
        <a:ext cx="11377264" cy="1446719"/>
      </dsp:txXfrm>
    </dsp:sp>
    <dsp:sp modelId="{C85EA9D4-1AE9-42A9-93F9-794093A47F26}">
      <dsp:nvSpPr>
        <dsp:cNvPr id="0" name=""/>
        <dsp:cNvSpPr/>
      </dsp:nvSpPr>
      <dsp:spPr>
        <a:xfrm>
          <a:off x="2958088" y="2218185"/>
          <a:ext cx="8419175" cy="7232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lvl="0" algn="l" defTabSz="711200">
            <a:lnSpc>
              <a:spcPct val="90000"/>
            </a:lnSpc>
            <a:spcBef>
              <a:spcPct val="0"/>
            </a:spcBef>
            <a:spcAft>
              <a:spcPct val="35000"/>
            </a:spcAft>
          </a:pPr>
          <a:r>
            <a:rPr lang="en-US" sz="1600" kern="1200" dirty="0">
              <a:latin typeface="Gill Sans MT" panose="020B0502020104020203" pitchFamily="34" charset="0"/>
            </a:rPr>
            <a:t>Although there are several types of optical fiber 10-Mbps Ethernet, the most common is called </a:t>
          </a:r>
          <a:r>
            <a:rPr lang="en-IN" sz="1600" kern="1200" dirty="0">
              <a:latin typeface="Gill Sans MT" panose="020B0502020104020203" pitchFamily="34" charset="0"/>
            </a:rPr>
            <a:t>10Base-F</a:t>
          </a:r>
          <a:r>
            <a:rPr lang="en-IN" sz="1800" kern="1200" dirty="0">
              <a:latin typeface="Gill Sans MT" panose="020B0502020104020203" pitchFamily="34" charset="0"/>
            </a:rPr>
            <a:t>.</a:t>
          </a:r>
        </a:p>
      </dsp:txBody>
      <dsp:txXfrm>
        <a:off x="2958088" y="2218185"/>
        <a:ext cx="8419175" cy="723251"/>
      </dsp:txXfrm>
    </dsp:sp>
    <dsp:sp modelId="{CF788682-C909-4AD8-827C-EA61D7044A8F}">
      <dsp:nvSpPr>
        <dsp:cNvPr id="0" name=""/>
        <dsp:cNvSpPr/>
      </dsp:nvSpPr>
      <dsp:spPr>
        <a:xfrm>
          <a:off x="0" y="2146178"/>
          <a:ext cx="2958088" cy="723251"/>
        </a:xfrm>
        <a:prstGeom prst="round2SameRect">
          <a:avLst>
            <a:gd name="adj1" fmla="val 16670"/>
            <a:gd name="adj2" fmla="val 0"/>
          </a:avLst>
        </a:prstGeom>
        <a:solidFill>
          <a:schemeClr val="accent5">
            <a:hueOff val="7200000"/>
            <a:satOff val="-29122"/>
            <a:lumOff val="-32549"/>
            <a:alphaOff val="0"/>
          </a:schemeClr>
        </a:solidFill>
        <a:ln w="25400" cap="flat" cmpd="sng" algn="ctr">
          <a:solidFill>
            <a:schemeClr val="accent5">
              <a:hueOff val="7200000"/>
              <a:satOff val="-29122"/>
              <a:lumOff val="-3254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IN" sz="1800" kern="1200" dirty="0">
              <a:latin typeface="Gill Sans MT" panose="020B0502020104020203" pitchFamily="34" charset="0"/>
            </a:rPr>
            <a:t>10Base - F: </a:t>
          </a:r>
          <a:r>
            <a:rPr lang="en-IN" sz="1800" kern="1200" dirty="0" err="1">
              <a:latin typeface="Gill Sans MT" panose="020B0502020104020203" pitchFamily="34" charset="0"/>
            </a:rPr>
            <a:t>Fiber</a:t>
          </a:r>
          <a:r>
            <a:rPr lang="en-IN" sz="1800" kern="1200" dirty="0">
              <a:latin typeface="Gill Sans MT" panose="020B0502020104020203" pitchFamily="34" charset="0"/>
            </a:rPr>
            <a:t> Ethernet</a:t>
          </a:r>
        </a:p>
      </dsp:txBody>
      <dsp:txXfrm>
        <a:off x="35313" y="2181491"/>
        <a:ext cx="2887462" cy="687938"/>
      </dsp:txXfrm>
    </dsp:sp>
    <dsp:sp modelId="{18D5CE20-3AA3-4A6E-8973-27F370A12B25}">
      <dsp:nvSpPr>
        <dsp:cNvPr id="0" name=""/>
        <dsp:cNvSpPr/>
      </dsp:nvSpPr>
      <dsp:spPr>
        <a:xfrm>
          <a:off x="0" y="2931704"/>
          <a:ext cx="11377264" cy="14467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IN" sz="1600" kern="1200" dirty="0">
              <a:latin typeface="Gill Sans MT" panose="020B0502020104020203" pitchFamily="34" charset="0"/>
            </a:rPr>
            <a:t>1</a:t>
          </a:r>
          <a:r>
            <a:rPr lang="en-US" sz="1600" kern="1200" dirty="0">
              <a:latin typeface="Gill Sans MT" panose="020B0502020104020203" pitchFamily="34" charset="0"/>
            </a:rPr>
            <a:t>0Base-F uses a star topology to connect stations to a hub.</a:t>
          </a:r>
          <a:endParaRPr lang="en-IN" sz="1600" kern="1200" dirty="0">
            <a:latin typeface="Gill Sans MT" panose="020B0502020104020203" pitchFamily="34" charset="0"/>
          </a:endParaRPr>
        </a:p>
        <a:p>
          <a:pPr marL="171450" lvl="1" indent="-171450" algn="l" defTabSz="711200">
            <a:lnSpc>
              <a:spcPct val="90000"/>
            </a:lnSpc>
            <a:spcBef>
              <a:spcPct val="0"/>
            </a:spcBef>
            <a:spcAft>
              <a:spcPct val="15000"/>
            </a:spcAft>
            <a:buChar char="••"/>
          </a:pPr>
          <a:r>
            <a:rPr lang="en-US" sz="1600" kern="1200" dirty="0">
              <a:latin typeface="Gill Sans MT" panose="020B0502020104020203" pitchFamily="34" charset="0"/>
            </a:rPr>
            <a:t>The stations are connected to the hub using two fiber-optic cables</a:t>
          </a:r>
          <a:r>
            <a:rPr lang="en-US" sz="1800" kern="1200" dirty="0">
              <a:latin typeface="Gill Sans MT" panose="020B0502020104020203" pitchFamily="34" charset="0"/>
            </a:rPr>
            <a:t>.</a:t>
          </a:r>
          <a:endParaRPr lang="en-IN" sz="1800" kern="1200" dirty="0">
            <a:latin typeface="Gill Sans MT" panose="020B0502020104020203" pitchFamily="34" charset="0"/>
          </a:endParaRPr>
        </a:p>
      </dsp:txBody>
      <dsp:txXfrm>
        <a:off x="0" y="2931704"/>
        <a:ext cx="11377264" cy="14467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1134B-05BF-41C8-9D14-C42223032FC3}">
      <dsp:nvSpPr>
        <dsp:cNvPr id="0" name=""/>
        <dsp:cNvSpPr/>
      </dsp:nvSpPr>
      <dsp:spPr>
        <a:xfrm>
          <a:off x="150080" y="212500"/>
          <a:ext cx="11005395" cy="310434"/>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solidFill>
                <a:srgbClr val="B94917"/>
              </a:solidFill>
              <a:latin typeface="Gill Sans MT" panose="020B0502020104020203" pitchFamily="34" charset="0"/>
            </a:rPr>
            <a:t>Fast Ethernet - </a:t>
          </a:r>
          <a:r>
            <a:rPr lang="en-US" sz="2000" b="0" kern="1200" dirty="0">
              <a:latin typeface="Gill Sans MT" panose="020B0502020104020203" pitchFamily="34" charset="0"/>
            </a:rPr>
            <a:t>IEEE 802.3u </a:t>
          </a:r>
          <a:endParaRPr lang="en-IN" sz="2000" kern="1200" dirty="0">
            <a:solidFill>
              <a:srgbClr val="B94917"/>
            </a:solidFill>
            <a:latin typeface="Gill Sans MT" panose="020B0502020104020203" pitchFamily="34" charset="0"/>
          </a:endParaRPr>
        </a:p>
      </dsp:txBody>
      <dsp:txXfrm>
        <a:off x="165234" y="227654"/>
        <a:ext cx="10975087" cy="280126"/>
      </dsp:txXfrm>
    </dsp:sp>
    <dsp:sp modelId="{25372EEB-3794-4C2E-9B4E-EE9FC77C093A}">
      <dsp:nvSpPr>
        <dsp:cNvPr id="0" name=""/>
        <dsp:cNvSpPr/>
      </dsp:nvSpPr>
      <dsp:spPr>
        <a:xfrm>
          <a:off x="0" y="552326"/>
          <a:ext cx="6714964" cy="12549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4807"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en-US" sz="1800" b="0" kern="1200" dirty="0">
              <a:latin typeface="Gill Sans MT" panose="020B0502020104020203" pitchFamily="34" charset="0"/>
            </a:rPr>
            <a:t>Fast Ethernet was designed to compete with LAN protocols such as FDDI or Fiber Channel.</a:t>
          </a:r>
          <a:endParaRPr lang="en-IN" sz="1800" b="0" kern="1200" dirty="0">
            <a:latin typeface="Gill Sans MT" panose="020B0502020104020203" pitchFamily="34" charset="0"/>
          </a:endParaRPr>
        </a:p>
        <a:p>
          <a:pPr marL="171450" lvl="1" indent="-171450" algn="l" defTabSz="800100">
            <a:lnSpc>
              <a:spcPct val="90000"/>
            </a:lnSpc>
            <a:spcBef>
              <a:spcPct val="0"/>
            </a:spcBef>
            <a:spcAft>
              <a:spcPct val="20000"/>
            </a:spcAft>
            <a:buChar char="••"/>
          </a:pPr>
          <a:r>
            <a:rPr lang="en-US" sz="1800" b="0" kern="1200" dirty="0">
              <a:latin typeface="Gill Sans MT" panose="020B0502020104020203" pitchFamily="34" charset="0"/>
            </a:rPr>
            <a:t>Fast Ethernet is backward-compatible with Standard Ethernet, but it can transmit data 10 times faster at a rate of 100 Mbps.</a:t>
          </a:r>
          <a:endParaRPr lang="en-IN" sz="1800" b="0" kern="1200" dirty="0">
            <a:latin typeface="Gill Sans MT" panose="020B0502020104020203" pitchFamily="34" charset="0"/>
          </a:endParaRPr>
        </a:p>
      </dsp:txBody>
      <dsp:txXfrm>
        <a:off x="0" y="552326"/>
        <a:ext cx="6714964" cy="1254956"/>
      </dsp:txXfrm>
    </dsp:sp>
    <dsp:sp modelId="{FA99E4BB-98DC-4C01-AEFE-E0C0988C0CEA}">
      <dsp:nvSpPr>
        <dsp:cNvPr id="0" name=""/>
        <dsp:cNvSpPr/>
      </dsp:nvSpPr>
      <dsp:spPr>
        <a:xfrm>
          <a:off x="169636" y="1652204"/>
          <a:ext cx="11005395" cy="375789"/>
        </a:xfrm>
        <a:prstGeom prst="roundRect">
          <a:avLst/>
        </a:prstGeom>
        <a:solidFill>
          <a:schemeClr val="accent5">
            <a:hueOff val="3600000"/>
            <a:satOff val="-14561"/>
            <a:lumOff val="-1627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solidFill>
                <a:srgbClr val="025E04"/>
              </a:solidFill>
            </a:rPr>
            <a:t>Gigabit Ethernet – IEEE 802.3z</a:t>
          </a:r>
          <a:endParaRPr lang="en-IN" sz="2000" kern="1200" dirty="0"/>
        </a:p>
      </dsp:txBody>
      <dsp:txXfrm>
        <a:off x="187981" y="1670549"/>
        <a:ext cx="10968705" cy="339099"/>
      </dsp:txXfrm>
    </dsp:sp>
    <dsp:sp modelId="{F0653AB6-D49F-48AE-88BE-008E61B1CED1}">
      <dsp:nvSpPr>
        <dsp:cNvPr id="0" name=""/>
        <dsp:cNvSpPr/>
      </dsp:nvSpPr>
      <dsp:spPr>
        <a:xfrm>
          <a:off x="55" y="2088232"/>
          <a:ext cx="6094527"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4807" tIns="22860" rIns="128016" bIns="22860" numCol="1" spcCol="1270" anchor="t" anchorCtr="0">
          <a:noAutofit/>
        </a:bodyPr>
        <a:lstStyle/>
        <a:p>
          <a:pPr marL="171450" lvl="1" indent="-171450" algn="l" defTabSz="800100">
            <a:lnSpc>
              <a:spcPct val="90000"/>
            </a:lnSpc>
            <a:spcBef>
              <a:spcPct val="0"/>
            </a:spcBef>
            <a:spcAft>
              <a:spcPct val="20000"/>
            </a:spcAft>
            <a:buSzPts val="1200"/>
            <a:buFont typeface="Arial" panose="020B0604020202020204" pitchFamily="34" charset="0"/>
            <a:buChar char="••"/>
          </a:pPr>
          <a:r>
            <a:rPr lang="en-US" sz="1800" kern="1200" dirty="0">
              <a:latin typeface="Gill Sans MT" panose="020B0502020104020203" pitchFamily="34" charset="0"/>
            </a:rPr>
            <a:t>The need for an even higher data rate resulted in the design of the Gigabit Ethernet protocol (1000 Mbps).</a:t>
          </a:r>
          <a:endParaRPr lang="en-IN" sz="1800" b="0" kern="1200" dirty="0">
            <a:latin typeface="Gill Sans MT" panose="020B0502020104020203" pitchFamily="34" charset="0"/>
          </a:endParaRPr>
        </a:p>
      </dsp:txBody>
      <dsp:txXfrm>
        <a:off x="55" y="2088232"/>
        <a:ext cx="6094527" cy="1059840"/>
      </dsp:txXfrm>
    </dsp:sp>
    <dsp:sp modelId="{8DBC6056-D597-4BDE-8329-5311F46C81C1}">
      <dsp:nvSpPr>
        <dsp:cNvPr id="0" name=""/>
        <dsp:cNvSpPr/>
      </dsp:nvSpPr>
      <dsp:spPr>
        <a:xfrm>
          <a:off x="0" y="3082217"/>
          <a:ext cx="11175032" cy="504176"/>
        </a:xfrm>
        <a:prstGeom prst="roundRect">
          <a:avLst/>
        </a:prstGeom>
        <a:solidFill>
          <a:schemeClr val="accent5">
            <a:hueOff val="7200000"/>
            <a:satOff val="-29122"/>
            <a:lumOff val="-32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buSzPts val="1200"/>
            <a:buFont typeface="Arial" panose="020B0604020202020204" pitchFamily="34" charset="0"/>
            <a:buChar char="•"/>
          </a:pPr>
          <a:r>
            <a:rPr lang="en-US" sz="2000" b="0" kern="1200" dirty="0">
              <a:latin typeface="Gill Sans MT" panose="020B0502020104020203" pitchFamily="34" charset="0"/>
            </a:rPr>
            <a:t>Ten-Gigabit Ethernet – IEEE 802.3ae</a:t>
          </a:r>
          <a:endParaRPr lang="en-IN" sz="2000" b="0" kern="1200" dirty="0">
            <a:latin typeface="Gill Sans MT" panose="020B0502020104020203" pitchFamily="34" charset="0"/>
          </a:endParaRPr>
        </a:p>
      </dsp:txBody>
      <dsp:txXfrm>
        <a:off x="24612" y="3106829"/>
        <a:ext cx="11125808" cy="454952"/>
      </dsp:txXfrm>
    </dsp:sp>
    <dsp:sp modelId="{A337AEED-9EAD-4D2D-873B-DDB6DEB0E41F}">
      <dsp:nvSpPr>
        <dsp:cNvPr id="0" name=""/>
        <dsp:cNvSpPr/>
      </dsp:nvSpPr>
      <dsp:spPr>
        <a:xfrm>
          <a:off x="0" y="3970998"/>
          <a:ext cx="11175032"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4807" tIns="22860" rIns="128016" bIns="22860" numCol="1" spcCol="1270" anchor="t" anchorCtr="0">
          <a:noAutofit/>
        </a:bodyPr>
        <a:lstStyle/>
        <a:p>
          <a:pPr marL="171450" lvl="1" indent="-171450" algn="l" defTabSz="800100">
            <a:lnSpc>
              <a:spcPct val="90000"/>
            </a:lnSpc>
            <a:spcBef>
              <a:spcPct val="0"/>
            </a:spcBef>
            <a:spcAft>
              <a:spcPct val="20000"/>
            </a:spcAft>
            <a:buSzPts val="1200"/>
            <a:buFont typeface="Arial" panose="020B0604020202020204" pitchFamily="34" charset="0"/>
            <a:buChar char="••"/>
          </a:pPr>
          <a:r>
            <a:rPr lang="en-US" sz="1800" kern="1200" dirty="0">
              <a:latin typeface="Gill Sans MT" panose="020B0502020104020203" pitchFamily="34" charset="0"/>
            </a:rPr>
            <a:t>The IEEE committee created Ten-Gigabit Ethernet and</a:t>
          </a:r>
          <a:endParaRPr lang="en-IN" sz="1800" b="0" kern="1200" dirty="0">
            <a:latin typeface="Gill Sans MT" panose="020B0502020104020203" pitchFamily="34" charset="0"/>
          </a:endParaRPr>
        </a:p>
        <a:p>
          <a:pPr marL="171450" lvl="1" indent="-171450" algn="l" defTabSz="800100">
            <a:lnSpc>
              <a:spcPct val="90000"/>
            </a:lnSpc>
            <a:spcBef>
              <a:spcPct val="0"/>
            </a:spcBef>
            <a:spcAft>
              <a:spcPct val="20000"/>
            </a:spcAft>
            <a:buSzPts val="1200"/>
            <a:buFont typeface="Arial" panose="020B0604020202020204" pitchFamily="34" charset="0"/>
            <a:buChar char="••"/>
          </a:pPr>
          <a:r>
            <a:rPr lang="en-US" sz="1800" kern="1200" dirty="0">
              <a:latin typeface="Gill Sans MT" panose="020B0502020104020203" pitchFamily="34" charset="0"/>
            </a:rPr>
            <a:t>called it Standard 802.3ae</a:t>
          </a:r>
          <a:r>
            <a:rPr lang="en-US" sz="1800" b="0" kern="1200" dirty="0">
              <a:latin typeface="Gill Sans MT" panose="020B0502020104020203" pitchFamily="34" charset="0"/>
            </a:rPr>
            <a:t>	</a:t>
          </a:r>
          <a:endParaRPr lang="en-IN" sz="1800" b="0" kern="1200" dirty="0">
            <a:latin typeface="Gill Sans MT" panose="020B0502020104020203" pitchFamily="34" charset="0"/>
          </a:endParaRPr>
        </a:p>
        <a:p>
          <a:pPr marL="228600" lvl="1" indent="-228600" algn="l" defTabSz="889000">
            <a:lnSpc>
              <a:spcPct val="90000"/>
            </a:lnSpc>
            <a:spcBef>
              <a:spcPct val="0"/>
            </a:spcBef>
            <a:spcAft>
              <a:spcPct val="20000"/>
            </a:spcAft>
            <a:buSzPts val="1200"/>
            <a:buFont typeface="Arial" panose="020B0604020202020204" pitchFamily="34" charset="0"/>
            <a:buChar char="••"/>
          </a:pPr>
          <a:endParaRPr lang="en-IN" sz="2000" b="0" kern="1200" dirty="0">
            <a:latin typeface="Gill Sans MT" panose="020B0502020104020203" pitchFamily="34" charset="0"/>
          </a:endParaRPr>
        </a:p>
      </dsp:txBody>
      <dsp:txXfrm>
        <a:off x="0" y="3970998"/>
        <a:ext cx="11175032" cy="10598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76AE83-2171-431D-B426-6535904BDFF4}">
      <dsp:nvSpPr>
        <dsp:cNvPr id="0" name=""/>
        <dsp:cNvSpPr/>
      </dsp:nvSpPr>
      <dsp:spPr>
        <a:xfrm rot="5400000">
          <a:off x="-248444" y="251563"/>
          <a:ext cx="1656299" cy="1159409"/>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solidFill>
                <a:srgbClr val="893611"/>
              </a:solidFill>
              <a:latin typeface="Gill Sans MT" panose="020B0502020104020203" pitchFamily="34" charset="0"/>
            </a:rPr>
            <a:t>100Base-TX</a:t>
          </a:r>
          <a:endParaRPr lang="en-IN" sz="1600" kern="1200" dirty="0">
            <a:solidFill>
              <a:srgbClr val="893611"/>
            </a:solidFill>
            <a:latin typeface="Gill Sans MT" panose="020B0502020104020203" pitchFamily="34" charset="0"/>
          </a:endParaRPr>
        </a:p>
      </dsp:txBody>
      <dsp:txXfrm rot="-5400000">
        <a:off x="2" y="582823"/>
        <a:ext cx="1159409" cy="496890"/>
      </dsp:txXfrm>
    </dsp:sp>
    <dsp:sp modelId="{DE35FB04-B037-4F6D-A7C8-1D9A234EF724}">
      <dsp:nvSpPr>
        <dsp:cNvPr id="0" name=""/>
        <dsp:cNvSpPr/>
      </dsp:nvSpPr>
      <dsp:spPr>
        <a:xfrm rot="5400000">
          <a:off x="5861642" y="-4699114"/>
          <a:ext cx="1076594" cy="10481061"/>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SzPts val="1200"/>
            <a:buFont typeface="Wingdings" panose="05000000000000000000" pitchFamily="2" charset="2"/>
            <a:buChar char="••"/>
          </a:pPr>
          <a:r>
            <a:rPr lang="en-US" sz="1600" kern="1200" dirty="0">
              <a:latin typeface="Gill Sans MT" panose="020B0502020104020203" pitchFamily="34" charset="0"/>
            </a:rPr>
            <a:t>It uses two pairs of twisted-pair cable (either category 5 UTP or STP(Shielded twisted pair).</a:t>
          </a:r>
          <a:endParaRPr lang="en-IN" sz="1600" kern="1200" dirty="0">
            <a:latin typeface="Gill Sans MT" panose="020B0502020104020203" pitchFamily="34" charset="0"/>
          </a:endParaRPr>
        </a:p>
        <a:p>
          <a:pPr marL="171450" lvl="1" indent="-171450" algn="l" defTabSz="711200">
            <a:lnSpc>
              <a:spcPct val="90000"/>
            </a:lnSpc>
            <a:spcBef>
              <a:spcPct val="0"/>
            </a:spcBef>
            <a:spcAft>
              <a:spcPct val="15000"/>
            </a:spcAft>
            <a:buSzPts val="1200"/>
            <a:buFont typeface="Wingdings" panose="05000000000000000000" pitchFamily="2" charset="2"/>
            <a:buChar char="••"/>
          </a:pPr>
          <a:r>
            <a:rPr lang="en-US" sz="1600" kern="1200" dirty="0">
              <a:latin typeface="Gill Sans MT" panose="020B0502020104020203" pitchFamily="34" charset="0"/>
            </a:rPr>
            <a:t>For this implementation, the MLT-3(Multi Level Transmit) scheme was selected since it has good bandwidth performance.</a:t>
          </a:r>
          <a:endParaRPr lang="en-IN" sz="1600" kern="1200" dirty="0">
            <a:latin typeface="Gill Sans MT" panose="020B0502020104020203" pitchFamily="34" charset="0"/>
          </a:endParaRPr>
        </a:p>
        <a:p>
          <a:pPr marL="171450" lvl="1" indent="-171450" algn="l" defTabSz="711200">
            <a:lnSpc>
              <a:spcPct val="90000"/>
            </a:lnSpc>
            <a:spcBef>
              <a:spcPct val="0"/>
            </a:spcBef>
            <a:spcAft>
              <a:spcPct val="15000"/>
            </a:spcAft>
            <a:buSzPts val="1200"/>
            <a:buFont typeface="Wingdings" panose="05000000000000000000" pitchFamily="2" charset="2"/>
            <a:buChar char="••"/>
          </a:pPr>
          <a:r>
            <a:rPr lang="en-US" sz="1600" kern="1200" dirty="0">
              <a:latin typeface="Gill Sans MT" panose="020B0502020104020203" pitchFamily="34" charset="0"/>
            </a:rPr>
            <a:t>4B/5B block coding is used to provide bit synchronization by preventing the occurrence of a long sequence of 0s and 1s. This creates a data rate of 125 Mbps, which is fed into MLT-3 for encoding.</a:t>
          </a:r>
          <a:endParaRPr lang="en-IN" sz="1600" kern="1200" dirty="0">
            <a:latin typeface="Gill Sans MT" panose="020B0502020104020203" pitchFamily="34" charset="0"/>
          </a:endParaRPr>
        </a:p>
      </dsp:txBody>
      <dsp:txXfrm rot="-5400000">
        <a:off x="1159409" y="55674"/>
        <a:ext cx="10428506" cy="971484"/>
      </dsp:txXfrm>
    </dsp:sp>
    <dsp:sp modelId="{86A4AD0B-2497-4F29-BB09-567F68787C9E}">
      <dsp:nvSpPr>
        <dsp:cNvPr id="0" name=""/>
        <dsp:cNvSpPr/>
      </dsp:nvSpPr>
      <dsp:spPr>
        <a:xfrm rot="5400000">
          <a:off x="-244039" y="1550804"/>
          <a:ext cx="1656299" cy="1159409"/>
        </a:xfrm>
        <a:prstGeom prst="chevron">
          <a:avLst/>
        </a:prstGeom>
        <a:solidFill>
          <a:schemeClr val="accent5">
            <a:hueOff val="3600000"/>
            <a:satOff val="-14561"/>
            <a:lumOff val="-16274"/>
            <a:alphaOff val="0"/>
          </a:schemeClr>
        </a:solidFill>
        <a:ln w="25400" cap="flat" cmpd="sng" algn="ctr">
          <a:solidFill>
            <a:schemeClr val="accent5">
              <a:hueOff val="3600000"/>
              <a:satOff val="-14561"/>
              <a:lumOff val="-1627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latin typeface="Gill Sans MT" panose="020B0502020104020203" pitchFamily="34" charset="0"/>
            </a:rPr>
            <a:t>100Base-FX</a:t>
          </a:r>
          <a:endParaRPr lang="en-IN" sz="1600" kern="1200" dirty="0">
            <a:latin typeface="Gill Sans MT" panose="020B0502020104020203" pitchFamily="34" charset="0"/>
          </a:endParaRPr>
        </a:p>
      </dsp:txBody>
      <dsp:txXfrm rot="-5400000">
        <a:off x="4407" y="1882064"/>
        <a:ext cx="1159409" cy="496890"/>
      </dsp:txXfrm>
    </dsp:sp>
    <dsp:sp modelId="{D1FBA6E3-6BAF-4C3F-8F00-E0BB80302A0D}">
      <dsp:nvSpPr>
        <dsp:cNvPr id="0" name=""/>
        <dsp:cNvSpPr/>
      </dsp:nvSpPr>
      <dsp:spPr>
        <a:xfrm rot="5400000">
          <a:off x="5861642" y="-3399867"/>
          <a:ext cx="1076594" cy="10481061"/>
        </a:xfrm>
        <a:prstGeom prst="round2SameRect">
          <a:avLst/>
        </a:prstGeom>
        <a:solidFill>
          <a:schemeClr val="lt1">
            <a:alpha val="90000"/>
            <a:hueOff val="0"/>
            <a:satOff val="0"/>
            <a:lumOff val="0"/>
            <a:alphaOff val="0"/>
          </a:schemeClr>
        </a:solidFill>
        <a:ln w="25400" cap="flat" cmpd="sng" algn="ctr">
          <a:solidFill>
            <a:schemeClr val="accent5">
              <a:hueOff val="3600000"/>
              <a:satOff val="-14561"/>
              <a:lumOff val="-1627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SzPts val="1200"/>
            <a:buFont typeface="Wingdings" panose="05000000000000000000" pitchFamily="2" charset="2"/>
            <a:buChar char="••"/>
          </a:pPr>
          <a:r>
            <a:rPr lang="en-US" sz="1600" kern="1200" dirty="0">
              <a:latin typeface="Gill Sans MT" panose="020B0502020104020203" pitchFamily="34" charset="0"/>
            </a:rPr>
            <a:t>Uses two pairs of fiber-optic cables.</a:t>
          </a:r>
          <a:endParaRPr lang="en-IN" sz="1600" kern="1200" dirty="0">
            <a:latin typeface="Gill Sans MT" panose="020B0502020104020203" pitchFamily="34" charset="0"/>
          </a:endParaRPr>
        </a:p>
        <a:p>
          <a:pPr marL="171450" lvl="1" indent="-171450" algn="l" defTabSz="711200">
            <a:lnSpc>
              <a:spcPct val="90000"/>
            </a:lnSpc>
            <a:spcBef>
              <a:spcPct val="0"/>
            </a:spcBef>
            <a:spcAft>
              <a:spcPct val="15000"/>
            </a:spcAft>
            <a:buSzPts val="1200"/>
            <a:buFont typeface="Wingdings" panose="05000000000000000000" pitchFamily="2" charset="2"/>
            <a:buChar char="••"/>
          </a:pPr>
          <a:r>
            <a:rPr lang="en-US" sz="1600" kern="1200" dirty="0">
              <a:latin typeface="Gill Sans MT" panose="020B0502020104020203" pitchFamily="34" charset="0"/>
            </a:rPr>
            <a:t>Optical fiber can easily handle high bandwidth requirements by using simple encoding schemes.</a:t>
          </a:r>
          <a:endParaRPr lang="en-IN" sz="1600" kern="1200" dirty="0">
            <a:latin typeface="Gill Sans MT" panose="020B0502020104020203" pitchFamily="34" charset="0"/>
          </a:endParaRPr>
        </a:p>
        <a:p>
          <a:pPr marL="171450" lvl="1" indent="-171450" algn="l" defTabSz="711200">
            <a:lnSpc>
              <a:spcPct val="90000"/>
            </a:lnSpc>
            <a:spcBef>
              <a:spcPct val="0"/>
            </a:spcBef>
            <a:spcAft>
              <a:spcPct val="15000"/>
            </a:spcAft>
            <a:buSzPts val="1200"/>
            <a:buFont typeface="Wingdings" panose="05000000000000000000" pitchFamily="2" charset="2"/>
            <a:buChar char="••"/>
          </a:pPr>
          <a:r>
            <a:rPr lang="en-US" sz="1600" kern="1200" dirty="0">
              <a:latin typeface="Gill Sans MT" panose="020B0502020104020203" pitchFamily="34" charset="0"/>
            </a:rPr>
            <a:t>Uses NRZ-I(Non-Return-to-Zero Inverted) encoding scheme ( bit synchronization problem.)</a:t>
          </a:r>
          <a:endParaRPr lang="en-IN" sz="1600" kern="1200" dirty="0">
            <a:latin typeface="Gill Sans MT" panose="020B0502020104020203" pitchFamily="34" charset="0"/>
          </a:endParaRPr>
        </a:p>
        <a:p>
          <a:pPr marL="171450" lvl="1" indent="-171450" algn="l" defTabSz="711200">
            <a:lnSpc>
              <a:spcPct val="90000"/>
            </a:lnSpc>
            <a:spcBef>
              <a:spcPct val="0"/>
            </a:spcBef>
            <a:spcAft>
              <a:spcPct val="15000"/>
            </a:spcAft>
            <a:buSzPts val="1200"/>
            <a:buFont typeface="Wingdings" panose="05000000000000000000" pitchFamily="2" charset="2"/>
            <a:buChar char="••"/>
          </a:pPr>
          <a:r>
            <a:rPr lang="en-US" sz="1600" kern="1200" dirty="0">
              <a:latin typeface="Gill Sans MT" panose="020B0502020104020203" pitchFamily="34" charset="0"/>
            </a:rPr>
            <a:t>To overcome this problem, 4B/5B block coding is used.</a:t>
          </a:r>
          <a:endParaRPr lang="en-IN" sz="1600" kern="1200" dirty="0">
            <a:latin typeface="Gill Sans MT" panose="020B0502020104020203" pitchFamily="34" charset="0"/>
          </a:endParaRPr>
        </a:p>
        <a:p>
          <a:pPr marL="171450" lvl="1" indent="-171450" algn="l" defTabSz="711200">
            <a:lnSpc>
              <a:spcPct val="90000"/>
            </a:lnSpc>
            <a:spcBef>
              <a:spcPct val="0"/>
            </a:spcBef>
            <a:spcAft>
              <a:spcPct val="15000"/>
            </a:spcAft>
            <a:buChar char="••"/>
          </a:pPr>
          <a:r>
            <a:rPr lang="en-US" sz="1600" kern="1200" dirty="0">
              <a:latin typeface="Gill Sans MT" panose="020B0502020104020203" pitchFamily="34" charset="0"/>
            </a:rPr>
            <a:t>It is cost effective</a:t>
          </a:r>
          <a:endParaRPr lang="en-IN" sz="1600" kern="1200" dirty="0">
            <a:latin typeface="Gill Sans MT" panose="020B0502020104020203" pitchFamily="34" charset="0"/>
          </a:endParaRPr>
        </a:p>
      </dsp:txBody>
      <dsp:txXfrm rot="-5400000">
        <a:off x="1159409" y="1354921"/>
        <a:ext cx="10428506" cy="971484"/>
      </dsp:txXfrm>
    </dsp:sp>
    <dsp:sp modelId="{B65C502B-753D-4805-8684-D3C3B84B1560}">
      <dsp:nvSpPr>
        <dsp:cNvPr id="0" name=""/>
        <dsp:cNvSpPr/>
      </dsp:nvSpPr>
      <dsp:spPr>
        <a:xfrm rot="5400000">
          <a:off x="-244039" y="2895874"/>
          <a:ext cx="1656299" cy="1159409"/>
        </a:xfrm>
        <a:prstGeom prst="chevron">
          <a:avLst/>
        </a:prstGeom>
        <a:solidFill>
          <a:schemeClr val="accent5">
            <a:hueOff val="7200000"/>
            <a:satOff val="-29122"/>
            <a:lumOff val="-32549"/>
            <a:alphaOff val="0"/>
          </a:schemeClr>
        </a:solidFill>
        <a:ln w="25400" cap="flat" cmpd="sng" algn="ctr">
          <a:solidFill>
            <a:schemeClr val="accent5">
              <a:hueOff val="7200000"/>
              <a:satOff val="-29122"/>
              <a:lumOff val="-3254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latin typeface="Gill Sans MT" panose="020B0502020104020203" pitchFamily="34" charset="0"/>
            </a:rPr>
            <a:t>100Base-T4</a:t>
          </a:r>
          <a:endParaRPr lang="en-IN" sz="1600" kern="1200" dirty="0">
            <a:latin typeface="Gill Sans MT" panose="020B0502020104020203" pitchFamily="34" charset="0"/>
          </a:endParaRPr>
        </a:p>
      </dsp:txBody>
      <dsp:txXfrm rot="-5400000">
        <a:off x="4407" y="3227134"/>
        <a:ext cx="1159409" cy="496890"/>
      </dsp:txXfrm>
    </dsp:sp>
    <dsp:sp modelId="{75B8D2FA-5976-4569-A8BD-CFB90DFDE10A}">
      <dsp:nvSpPr>
        <dsp:cNvPr id="0" name=""/>
        <dsp:cNvSpPr/>
      </dsp:nvSpPr>
      <dsp:spPr>
        <a:xfrm rot="5400000">
          <a:off x="5861642" y="-1998968"/>
          <a:ext cx="1076594" cy="10481061"/>
        </a:xfrm>
        <a:prstGeom prst="round2SameRect">
          <a:avLst/>
        </a:prstGeom>
        <a:solidFill>
          <a:schemeClr val="lt1">
            <a:alpha val="90000"/>
            <a:hueOff val="0"/>
            <a:satOff val="0"/>
            <a:lumOff val="0"/>
            <a:alphaOff val="0"/>
          </a:schemeClr>
        </a:solidFill>
        <a:ln w="25400" cap="flat" cmpd="sng" algn="ctr">
          <a:solidFill>
            <a:schemeClr val="accent5">
              <a:hueOff val="7200000"/>
              <a:satOff val="-29122"/>
              <a:lumOff val="-325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SzPts val="1200"/>
            <a:buFont typeface="Wingdings" panose="05000000000000000000" pitchFamily="2" charset="2"/>
            <a:buChar char="••"/>
          </a:pPr>
          <a:r>
            <a:rPr lang="en-US" sz="1600" kern="1200" dirty="0">
              <a:latin typeface="Gill Sans MT" panose="020B0502020104020203" pitchFamily="34" charset="0"/>
            </a:rPr>
            <a:t>Uses four pairs of category 3 or higher UTP.(not cost efficient compared to Category 5)</a:t>
          </a:r>
          <a:endParaRPr lang="en-IN" sz="1600" kern="1200" dirty="0">
            <a:latin typeface="Gill Sans MT" panose="020B0502020104020203" pitchFamily="34" charset="0"/>
          </a:endParaRPr>
        </a:p>
        <a:p>
          <a:pPr marL="171450" lvl="1" indent="-171450" algn="l" defTabSz="711200">
            <a:lnSpc>
              <a:spcPct val="90000"/>
            </a:lnSpc>
            <a:spcBef>
              <a:spcPct val="0"/>
            </a:spcBef>
            <a:spcAft>
              <a:spcPct val="15000"/>
            </a:spcAft>
            <a:buSzPts val="1200"/>
            <a:buFont typeface="Wingdings" panose="05000000000000000000" pitchFamily="2" charset="2"/>
            <a:buChar char="••"/>
          </a:pPr>
          <a:r>
            <a:rPr lang="en-US" sz="1600" kern="1200" dirty="0">
              <a:latin typeface="Gill Sans MT" panose="020B0502020104020203" pitchFamily="34" charset="0"/>
            </a:rPr>
            <a:t>Transmit 100 Mbps.</a:t>
          </a:r>
          <a:endParaRPr lang="en-IN" sz="1600" kern="1200" dirty="0">
            <a:latin typeface="Gill Sans MT" panose="020B0502020104020203" pitchFamily="34" charset="0"/>
          </a:endParaRPr>
        </a:p>
      </dsp:txBody>
      <dsp:txXfrm rot="-5400000">
        <a:off x="1159409" y="2755820"/>
        <a:ext cx="10428506" cy="97148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7F0A8C-E672-4B36-8C6D-8E48FBB6F78B}">
      <dsp:nvSpPr>
        <dsp:cNvPr id="0" name=""/>
        <dsp:cNvSpPr/>
      </dsp:nvSpPr>
      <dsp:spPr>
        <a:xfrm>
          <a:off x="902764" y="521286"/>
          <a:ext cx="1095367" cy="657220"/>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solidFill>
                <a:srgbClr val="C00000"/>
              </a:solidFill>
            </a:rPr>
            <a:t>Start Delimiter</a:t>
          </a:r>
          <a:endParaRPr lang="en-IN" sz="1800" kern="1200" dirty="0">
            <a:solidFill>
              <a:srgbClr val="C00000"/>
            </a:solidFill>
          </a:endParaRPr>
        </a:p>
      </dsp:txBody>
      <dsp:txXfrm>
        <a:off x="922013" y="540535"/>
        <a:ext cx="1056869" cy="618722"/>
      </dsp:txXfrm>
    </dsp:sp>
    <dsp:sp modelId="{31216246-9AEB-49B9-AC6C-9DC09E9243CF}">
      <dsp:nvSpPr>
        <dsp:cNvPr id="0" name=""/>
        <dsp:cNvSpPr/>
      </dsp:nvSpPr>
      <dsp:spPr>
        <a:xfrm rot="21">
          <a:off x="2010223" y="1910371"/>
          <a:ext cx="3024" cy="271651"/>
        </a:xfrm>
        <a:prstGeom prst="sun">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IN" sz="1200" kern="1200"/>
        </a:p>
      </dsp:txBody>
      <dsp:txXfrm>
        <a:off x="2010223" y="1964701"/>
        <a:ext cx="2117" cy="162991"/>
      </dsp:txXfrm>
    </dsp:sp>
    <dsp:sp modelId="{C0C22306-7B5B-462F-88C0-F5C877D33DC1}">
      <dsp:nvSpPr>
        <dsp:cNvPr id="0" name=""/>
        <dsp:cNvSpPr/>
      </dsp:nvSpPr>
      <dsp:spPr>
        <a:xfrm>
          <a:off x="2003838" y="521292"/>
          <a:ext cx="1095367" cy="657220"/>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solidFill>
                <a:srgbClr val="C00000"/>
              </a:solidFill>
            </a:rPr>
            <a:t>Access Control </a:t>
          </a:r>
          <a:endParaRPr lang="en-IN" sz="1800" kern="1200" dirty="0">
            <a:solidFill>
              <a:srgbClr val="C00000"/>
            </a:solidFill>
          </a:endParaRPr>
        </a:p>
      </dsp:txBody>
      <dsp:txXfrm>
        <a:off x="2023087" y="540541"/>
        <a:ext cx="1056869" cy="618722"/>
      </dsp:txXfrm>
    </dsp:sp>
    <dsp:sp modelId="{D919EDF7-E30C-44B6-B5A3-8505D69EB280}">
      <dsp:nvSpPr>
        <dsp:cNvPr id="0" name=""/>
        <dsp:cNvSpPr/>
      </dsp:nvSpPr>
      <dsp:spPr>
        <a:xfrm rot="10770622">
          <a:off x="3047241" y="1892958"/>
          <a:ext cx="13170" cy="294727"/>
        </a:xfrm>
        <a:prstGeom prst="mathMinus">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IN" sz="1300" kern="1200"/>
        </a:p>
      </dsp:txBody>
      <dsp:txXfrm rot="10800000">
        <a:off x="3051192" y="1951886"/>
        <a:ext cx="9219" cy="176837"/>
      </dsp:txXfrm>
    </dsp:sp>
    <dsp:sp modelId="{D457D2BD-137B-435A-8001-AE63C422DBDC}">
      <dsp:nvSpPr>
        <dsp:cNvPr id="0" name=""/>
        <dsp:cNvSpPr/>
      </dsp:nvSpPr>
      <dsp:spPr>
        <a:xfrm>
          <a:off x="3074356" y="512144"/>
          <a:ext cx="1095367" cy="657220"/>
        </a:xfrm>
        <a:prstGeom prst="roundRect">
          <a:avLst>
            <a:gd name="adj" fmla="val 10000"/>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solidFill>
                <a:srgbClr val="C00000"/>
              </a:solidFill>
            </a:rPr>
            <a:t>End Delimiter </a:t>
          </a:r>
          <a:endParaRPr lang="en-IN" sz="1800" kern="1200" dirty="0">
            <a:solidFill>
              <a:srgbClr val="C00000"/>
            </a:solidFill>
          </a:endParaRPr>
        </a:p>
      </dsp:txBody>
      <dsp:txXfrm>
        <a:off x="3093605" y="531393"/>
        <a:ext cx="1056869" cy="61872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D852F-E625-4559-BC07-49AF82D90DC7}">
      <dsp:nvSpPr>
        <dsp:cNvPr id="0" name=""/>
        <dsp:cNvSpPr/>
      </dsp:nvSpPr>
      <dsp:spPr>
        <a:xfrm>
          <a:off x="3306983" y="318671"/>
          <a:ext cx="4950557" cy="1194407"/>
        </a:xfrm>
        <a:prstGeom prst="rightArrow">
          <a:avLst>
            <a:gd name="adj1" fmla="val 75000"/>
            <a:gd name="adj2" fmla="val 50000"/>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effectLst/>
              <a:latin typeface="Gill Sans MT" panose="020B0502020104020203" pitchFamily="34" charset="0"/>
            </a:rPr>
            <a:t>Most widely used</a:t>
          </a:r>
          <a:endParaRPr lang="en-IN" sz="1400" kern="1200" dirty="0">
            <a:latin typeface="Gill Sans MT" panose="020B0502020104020203" pitchFamily="34" charset="0"/>
          </a:endParaRPr>
        </a:p>
        <a:p>
          <a:pPr marL="114300" lvl="1" indent="-114300" algn="l" defTabSz="622300">
            <a:lnSpc>
              <a:spcPct val="90000"/>
            </a:lnSpc>
            <a:spcBef>
              <a:spcPct val="0"/>
            </a:spcBef>
            <a:spcAft>
              <a:spcPct val="15000"/>
            </a:spcAft>
            <a:buChar char="••"/>
          </a:pPr>
          <a:r>
            <a:rPr lang="en-US" sz="1400" b="0" i="0" kern="1200">
              <a:effectLst/>
              <a:latin typeface="Gill Sans MT" panose="020B0502020104020203" pitchFamily="34" charset="0"/>
            </a:rPr>
            <a:t>Good balance between speed, cost, and ease of installation</a:t>
          </a:r>
          <a:endParaRPr lang="en-US" sz="1400" b="0" i="0" kern="1200" dirty="0">
            <a:effectLst/>
            <a:latin typeface="Gill Sans MT" panose="020B0502020104020203" pitchFamily="34" charset="0"/>
          </a:endParaRPr>
        </a:p>
        <a:p>
          <a:pPr marL="114300" lvl="1" indent="-114300" algn="l" defTabSz="622300">
            <a:lnSpc>
              <a:spcPct val="90000"/>
            </a:lnSpc>
            <a:spcBef>
              <a:spcPct val="0"/>
            </a:spcBef>
            <a:spcAft>
              <a:spcPct val="15000"/>
            </a:spcAft>
            <a:buChar char="••"/>
          </a:pPr>
          <a:r>
            <a:rPr lang="en-US" sz="1400" b="0" i="0" kern="1200">
              <a:effectLst/>
              <a:latin typeface="Gill Sans MT" panose="020B0502020104020203" pitchFamily="34" charset="0"/>
            </a:rPr>
            <a:t>10 Mbps to 1000 Mbps </a:t>
          </a:r>
          <a:endParaRPr lang="en-US" sz="1400" b="0" i="0" kern="1200" dirty="0">
            <a:effectLst/>
            <a:latin typeface="Gill Sans MT" panose="020B0502020104020203" pitchFamily="34" charset="0"/>
          </a:endParaRPr>
        </a:p>
      </dsp:txBody>
      <dsp:txXfrm>
        <a:off x="3306983" y="467972"/>
        <a:ext cx="4502654" cy="895805"/>
      </dsp:txXfrm>
    </dsp:sp>
    <dsp:sp modelId="{B53F0A32-115A-4C87-9E18-2F5E64BD25C6}">
      <dsp:nvSpPr>
        <dsp:cNvPr id="0" name=""/>
        <dsp:cNvSpPr/>
      </dsp:nvSpPr>
      <dsp:spPr>
        <a:xfrm>
          <a:off x="6611" y="280115"/>
          <a:ext cx="3300371" cy="1194407"/>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kern="1200" dirty="0">
              <a:latin typeface="Gill Sans MT" panose="020B0502020104020203" pitchFamily="34" charset="0"/>
            </a:rPr>
            <a:t>Ethernet</a:t>
          </a:r>
          <a:r>
            <a:rPr lang="en-US" sz="3800" kern="1200" dirty="0">
              <a:latin typeface="Gill Sans MT" panose="020B0502020104020203" pitchFamily="34" charset="0"/>
            </a:rPr>
            <a:t>	</a:t>
          </a:r>
          <a:endParaRPr lang="en-IN" sz="3800" kern="1200" dirty="0">
            <a:latin typeface="Gill Sans MT" panose="020B0502020104020203" pitchFamily="34" charset="0"/>
          </a:endParaRPr>
        </a:p>
      </dsp:txBody>
      <dsp:txXfrm>
        <a:off x="64917" y="338421"/>
        <a:ext cx="3183759" cy="1077795"/>
      </dsp:txXfrm>
    </dsp:sp>
    <dsp:sp modelId="{268034C1-EED8-4FED-B0D4-D4483D6C2CB9}">
      <dsp:nvSpPr>
        <dsp:cNvPr id="0" name=""/>
        <dsp:cNvSpPr/>
      </dsp:nvSpPr>
      <dsp:spPr>
        <a:xfrm>
          <a:off x="3313594" y="1465527"/>
          <a:ext cx="4950557" cy="1194407"/>
        </a:xfrm>
        <a:prstGeom prst="rightArrow">
          <a:avLst>
            <a:gd name="adj1" fmla="val 75000"/>
            <a:gd name="adj2" fmla="val 50000"/>
          </a:avLst>
        </a:prstGeom>
        <a:solidFill>
          <a:schemeClr val="accent5">
            <a:tint val="40000"/>
            <a:alpha val="90000"/>
            <a:hueOff val="3600000"/>
            <a:satOff val="-17317"/>
            <a:lumOff val="-4132"/>
            <a:alphaOff val="0"/>
          </a:schemeClr>
        </a:solidFill>
        <a:ln w="25400" cap="flat" cmpd="sng" algn="ctr">
          <a:solidFill>
            <a:schemeClr val="accent5">
              <a:tint val="40000"/>
              <a:alpha val="90000"/>
              <a:hueOff val="3600000"/>
              <a:satOff val="-17317"/>
              <a:lumOff val="-413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endParaRPr lang="en-IN" sz="1400" kern="1200" dirty="0">
            <a:latin typeface="Gill Sans MT" panose="020B0502020104020203" pitchFamily="34" charset="0"/>
          </a:endParaRPr>
        </a:p>
        <a:p>
          <a:pPr marL="114300" lvl="1" indent="-114300" algn="l" defTabSz="622300">
            <a:lnSpc>
              <a:spcPct val="90000"/>
            </a:lnSpc>
            <a:spcBef>
              <a:spcPct val="0"/>
            </a:spcBef>
            <a:spcAft>
              <a:spcPct val="15000"/>
            </a:spcAft>
            <a:buChar char="••"/>
          </a:pPr>
          <a:r>
            <a:rPr lang="en-US" sz="1400" b="0" i="0" kern="1200" dirty="0">
              <a:effectLst/>
              <a:latin typeface="Gill Sans MT" panose="020B0502020104020203" pitchFamily="34" charset="0"/>
            </a:rPr>
            <a:t>Primarily used with IBM networks</a:t>
          </a:r>
          <a:endParaRPr lang="en-IN" sz="1400" kern="1200" dirty="0">
            <a:latin typeface="Gill Sans MT" panose="020B0502020104020203" pitchFamily="34" charset="0"/>
          </a:endParaRPr>
        </a:p>
        <a:p>
          <a:pPr marL="114300" lvl="1" indent="-114300" algn="l" defTabSz="622300">
            <a:lnSpc>
              <a:spcPct val="90000"/>
            </a:lnSpc>
            <a:spcBef>
              <a:spcPct val="0"/>
            </a:spcBef>
            <a:spcAft>
              <a:spcPct val="15000"/>
            </a:spcAft>
            <a:buChar char="••"/>
          </a:pPr>
          <a:r>
            <a:rPr lang="en-US" sz="1400" b="0" i="0" kern="1200">
              <a:effectLst/>
              <a:latin typeface="Gill Sans MT" panose="020B0502020104020203" pitchFamily="34" charset="0"/>
            </a:rPr>
            <a:t>4 Mbps to 16 Mbps</a:t>
          </a:r>
          <a:endParaRPr lang="en-IN" sz="1400" kern="1200" dirty="0">
            <a:latin typeface="Gill Sans MT" panose="020B0502020104020203" pitchFamily="34" charset="0"/>
          </a:endParaRPr>
        </a:p>
      </dsp:txBody>
      <dsp:txXfrm>
        <a:off x="3313594" y="1614828"/>
        <a:ext cx="4502654" cy="895805"/>
      </dsp:txXfrm>
    </dsp:sp>
    <dsp:sp modelId="{A67906C9-6389-4DAA-87C3-236EF9F20C68}">
      <dsp:nvSpPr>
        <dsp:cNvPr id="0" name=""/>
        <dsp:cNvSpPr/>
      </dsp:nvSpPr>
      <dsp:spPr>
        <a:xfrm>
          <a:off x="6611" y="1465527"/>
          <a:ext cx="3300371" cy="1194407"/>
        </a:xfrm>
        <a:prstGeom prst="roundRect">
          <a:avLst/>
        </a:prstGeom>
        <a:solidFill>
          <a:schemeClr val="accent5">
            <a:hueOff val="3600000"/>
            <a:satOff val="-14561"/>
            <a:lumOff val="-1627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b="0" i="0" kern="1200">
              <a:effectLst/>
              <a:latin typeface="Gill Sans MT" panose="020B0502020104020203" pitchFamily="34" charset="0"/>
            </a:rPr>
            <a:t>Token</a:t>
          </a:r>
          <a:r>
            <a:rPr lang="en-US" sz="5100" b="0" i="0" kern="1200">
              <a:effectLst/>
              <a:latin typeface="Gill Sans MT" panose="020B0502020104020203" pitchFamily="34" charset="0"/>
            </a:rPr>
            <a:t> </a:t>
          </a:r>
          <a:r>
            <a:rPr lang="en-US" sz="3200" b="0" i="0" kern="1200">
              <a:effectLst/>
              <a:latin typeface="Gill Sans MT" panose="020B0502020104020203" pitchFamily="34" charset="0"/>
            </a:rPr>
            <a:t>Ring</a:t>
          </a:r>
          <a:r>
            <a:rPr lang="en-US" sz="5100" b="0" i="0" kern="1200">
              <a:effectLst/>
              <a:latin typeface="Gill Sans MT" panose="020B0502020104020203" pitchFamily="34" charset="0"/>
            </a:rPr>
            <a:t> </a:t>
          </a:r>
          <a:endParaRPr lang="en-IN" sz="5100" kern="1200" dirty="0">
            <a:latin typeface="Gill Sans MT" panose="020B0502020104020203" pitchFamily="34" charset="0"/>
          </a:endParaRPr>
        </a:p>
      </dsp:txBody>
      <dsp:txXfrm>
        <a:off x="64917" y="1523833"/>
        <a:ext cx="3183759" cy="1077795"/>
      </dsp:txXfrm>
    </dsp:sp>
    <dsp:sp modelId="{F3EBCA77-C36E-4C5C-B1D2-857AA01991F4}">
      <dsp:nvSpPr>
        <dsp:cNvPr id="0" name=""/>
        <dsp:cNvSpPr/>
      </dsp:nvSpPr>
      <dsp:spPr>
        <a:xfrm>
          <a:off x="3306983" y="2716082"/>
          <a:ext cx="4950557" cy="1194407"/>
        </a:xfrm>
        <a:prstGeom prst="rightArrow">
          <a:avLst>
            <a:gd name="adj1" fmla="val 75000"/>
            <a:gd name="adj2" fmla="val 50000"/>
          </a:avLst>
        </a:prstGeom>
        <a:solidFill>
          <a:schemeClr val="accent5">
            <a:tint val="40000"/>
            <a:alpha val="90000"/>
            <a:hueOff val="7200000"/>
            <a:satOff val="-34633"/>
            <a:lumOff val="-8264"/>
            <a:alphaOff val="0"/>
          </a:schemeClr>
        </a:solidFill>
        <a:ln w="25400" cap="flat" cmpd="sng" algn="ctr">
          <a:solidFill>
            <a:schemeClr val="accent5">
              <a:tint val="40000"/>
              <a:alpha val="90000"/>
              <a:hueOff val="7200000"/>
              <a:satOff val="-34633"/>
              <a:lumOff val="-826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endParaRPr lang="en-IN" sz="1400" kern="1200" dirty="0">
            <a:latin typeface="Gill Sans MT" panose="020B0502020104020203" pitchFamily="34" charset="0"/>
          </a:endParaRPr>
        </a:p>
        <a:p>
          <a:pPr marL="114300" lvl="1" indent="-114300" algn="l" defTabSz="622300">
            <a:lnSpc>
              <a:spcPct val="90000"/>
            </a:lnSpc>
            <a:spcBef>
              <a:spcPct val="0"/>
            </a:spcBef>
            <a:spcAft>
              <a:spcPct val="15000"/>
            </a:spcAft>
            <a:buChar char="••"/>
          </a:pPr>
          <a:r>
            <a:rPr lang="en-US" sz="1400" b="0" i="0" kern="1200" dirty="0">
              <a:effectLst/>
              <a:latin typeface="Gill Sans MT" panose="020B0502020104020203" pitchFamily="34" charset="0"/>
            </a:rPr>
            <a:t>Primarily used for corporate backbones</a:t>
          </a:r>
          <a:endParaRPr lang="en-IN" sz="1400" kern="1200" dirty="0">
            <a:latin typeface="Gill Sans MT" panose="020B0502020104020203" pitchFamily="34" charset="0"/>
          </a:endParaRPr>
        </a:p>
        <a:p>
          <a:pPr marL="114300" lvl="1" indent="-114300" algn="l" defTabSz="622300">
            <a:lnSpc>
              <a:spcPct val="90000"/>
            </a:lnSpc>
            <a:spcBef>
              <a:spcPct val="0"/>
            </a:spcBef>
            <a:spcAft>
              <a:spcPct val="15000"/>
            </a:spcAft>
            <a:buChar char="••"/>
          </a:pPr>
          <a:r>
            <a:rPr lang="en-US" sz="1400" b="0" i="0" kern="1200" dirty="0">
              <a:effectLst/>
              <a:latin typeface="Gill Sans MT" panose="020B0502020104020203" pitchFamily="34" charset="0"/>
            </a:rPr>
            <a:t>Supports longer distances</a:t>
          </a:r>
          <a:endParaRPr lang="en-IN" sz="1400" kern="1200" dirty="0">
            <a:latin typeface="Gill Sans MT" panose="020B0502020104020203" pitchFamily="34" charset="0"/>
          </a:endParaRPr>
        </a:p>
        <a:p>
          <a:pPr marL="114300" lvl="1" indent="-114300" algn="l" defTabSz="622300">
            <a:lnSpc>
              <a:spcPct val="90000"/>
            </a:lnSpc>
            <a:spcBef>
              <a:spcPct val="0"/>
            </a:spcBef>
            <a:spcAft>
              <a:spcPct val="15000"/>
            </a:spcAft>
            <a:buChar char="••"/>
          </a:pPr>
          <a:r>
            <a:rPr lang="en-US" sz="1400" b="0" i="0" kern="1200" dirty="0">
              <a:effectLst/>
              <a:latin typeface="Gill Sans MT" panose="020B0502020104020203" pitchFamily="34" charset="0"/>
            </a:rPr>
            <a:t>Data rate around 100 Mbps</a:t>
          </a:r>
          <a:endParaRPr lang="en-IN" sz="1400" kern="1200" dirty="0">
            <a:latin typeface="Gill Sans MT" panose="020B0502020104020203" pitchFamily="34" charset="0"/>
          </a:endParaRPr>
        </a:p>
      </dsp:txBody>
      <dsp:txXfrm>
        <a:off x="3306983" y="2865383"/>
        <a:ext cx="4502654" cy="895805"/>
      </dsp:txXfrm>
    </dsp:sp>
    <dsp:sp modelId="{394A544A-4A83-4CF7-B2F6-2A22AEE105BA}">
      <dsp:nvSpPr>
        <dsp:cNvPr id="0" name=""/>
        <dsp:cNvSpPr/>
      </dsp:nvSpPr>
      <dsp:spPr>
        <a:xfrm>
          <a:off x="0" y="2665243"/>
          <a:ext cx="3300371" cy="1194407"/>
        </a:xfrm>
        <a:prstGeom prst="roundRect">
          <a:avLst/>
        </a:prstGeom>
        <a:solidFill>
          <a:schemeClr val="accent5">
            <a:hueOff val="7200000"/>
            <a:satOff val="-29122"/>
            <a:lumOff val="-32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b="0" i="0" kern="1200" dirty="0">
              <a:effectLst/>
              <a:latin typeface="Gill Sans MT" panose="020B0502020104020203" pitchFamily="34" charset="0"/>
            </a:rPr>
            <a:t>FDDI</a:t>
          </a:r>
          <a:endParaRPr lang="en-IN" sz="3200" kern="1200" dirty="0">
            <a:latin typeface="Gill Sans MT" panose="020B0502020104020203" pitchFamily="34" charset="0"/>
          </a:endParaRPr>
        </a:p>
      </dsp:txBody>
      <dsp:txXfrm>
        <a:off x="58306" y="2723549"/>
        <a:ext cx="3183759" cy="1077795"/>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19"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34820"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21"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F0B6EC5B-DE15-4B62-9DC0-DE1BD893DD16}" type="slidenum">
              <a:rPr lang="en-US"/>
              <a:pPr/>
              <a:t>‹#›</a:t>
            </a:fld>
            <a:endParaRPr lang="en-US" dirty="0"/>
          </a:p>
        </p:txBody>
      </p:sp>
    </p:spTree>
    <p:extLst>
      <p:ext uri="{BB962C8B-B14F-4D97-AF65-F5344CB8AC3E}">
        <p14:creationId xmlns:p14="http://schemas.microsoft.com/office/powerpoint/2010/main" val="1824868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27"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26628"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630"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31"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823FACB9-4E35-4CB3-835A-2EBF55FAEDE3}" type="slidenum">
              <a:rPr lang="en-US"/>
              <a:pPr/>
              <a:t>‹#›</a:t>
            </a:fld>
            <a:endParaRPr lang="en-US" dirty="0"/>
          </a:p>
        </p:txBody>
      </p:sp>
    </p:spTree>
    <p:extLst>
      <p:ext uri="{BB962C8B-B14F-4D97-AF65-F5344CB8AC3E}">
        <p14:creationId xmlns:p14="http://schemas.microsoft.com/office/powerpoint/2010/main" val="9718694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b="0" i="0" dirty="0">
                <a:solidFill>
                  <a:srgbClr val="000000"/>
                </a:solidFill>
                <a:effectLst/>
                <a:latin typeface="Times New Roman" panose="02020603050405020304" pitchFamily="18" charset="0"/>
              </a:rPr>
              <a:t>Ethernet and IEEE 802.3 are distinct standards but as they are very similar to one another these words are used interchangeably.</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b="1" dirty="0">
                <a:solidFill>
                  <a:srgbClr val="FFFF00"/>
                </a:solidFill>
              </a:rPr>
              <a:t>1-persistent</a:t>
            </a:r>
            <a:r>
              <a:rPr lang="en-US" altLang="en-US" dirty="0"/>
              <a:t>: When a station has data to send, it first </a:t>
            </a:r>
            <a:r>
              <a:rPr lang="en-US" altLang="en-US" b="1" dirty="0"/>
              <a:t>listens to the channel</a:t>
            </a:r>
            <a:r>
              <a:rPr lang="en-US" altLang="en-US" dirty="0"/>
              <a:t> to see if anyone else is transmitting at that moment. If the channel is busy, the station waits until it becomes idle. When the station detects an idle channel, it transmits a frame. If a collision occurs, the station waits a </a:t>
            </a:r>
            <a:r>
              <a:rPr lang="en-US" altLang="en-US" b="1" dirty="0"/>
              <a:t>random amount of time</a:t>
            </a:r>
            <a:r>
              <a:rPr lang="en-US" altLang="en-US" dirty="0"/>
              <a:t> and starts all over again. The protocol is called 1-persistent because the station </a:t>
            </a:r>
            <a:r>
              <a:rPr lang="en-US" altLang="en-US" b="1" dirty="0"/>
              <a:t>transmits with a probability of 1 when</a:t>
            </a:r>
            <a:r>
              <a:rPr lang="en-US" altLang="en-US" dirty="0"/>
              <a:t> it finds the channel idle</a:t>
            </a:r>
            <a:endParaRPr lang="en-US" b="0" i="0" dirty="0">
              <a:solidFill>
                <a:srgbClr val="000000"/>
              </a:solidFill>
              <a:effectLst/>
              <a:latin typeface="Times New Roman" panose="02020603050405020304" pitchFamily="18" charset="0"/>
            </a:endParaRPr>
          </a:p>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6</a:t>
            </a:fld>
            <a:endParaRPr lang="en-US" dirty="0"/>
          </a:p>
        </p:txBody>
      </p:sp>
    </p:spTree>
    <p:extLst>
      <p:ext uri="{BB962C8B-B14F-4D97-AF65-F5344CB8AC3E}">
        <p14:creationId xmlns:p14="http://schemas.microsoft.com/office/powerpoint/2010/main" val="1776917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15</a:t>
            </a:fld>
            <a:endParaRPr lang="en-US" dirty="0"/>
          </a:p>
        </p:txBody>
      </p:sp>
    </p:spTree>
    <p:extLst>
      <p:ext uri="{BB962C8B-B14F-4D97-AF65-F5344CB8AC3E}">
        <p14:creationId xmlns:p14="http://schemas.microsoft.com/office/powerpoint/2010/main" val="1284091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sz="1200" b="1" dirty="0">
                <a:solidFill>
                  <a:srgbClr val="0070C0"/>
                </a:solidFill>
                <a:latin typeface="Gill Sans MT" panose="020B0502020104020203" pitchFamily="34" charset="0"/>
              </a:rPr>
              <a:t>Preamble. </a:t>
            </a:r>
          </a:p>
          <a:p>
            <a:pPr>
              <a:buNone/>
            </a:pPr>
            <a:r>
              <a:rPr lang="en-US" sz="1200" dirty="0">
                <a:solidFill>
                  <a:srgbClr val="0070C0"/>
                </a:solidFill>
                <a:latin typeface="Gill Sans MT" panose="020B0502020104020203" pitchFamily="34" charset="0"/>
              </a:rPr>
              <a:t>The first field of the 802.3 frame contains 7 bytes (56 bits) of alternating 0s and 1s that alerts the receiving system to the coming frame and enables it to synchronize its input timing. </a:t>
            </a:r>
          </a:p>
          <a:p>
            <a:pPr>
              <a:buNone/>
            </a:pPr>
            <a:r>
              <a:rPr lang="en-US" sz="1200" dirty="0">
                <a:solidFill>
                  <a:srgbClr val="0070C0"/>
                </a:solidFill>
                <a:latin typeface="Gill Sans MT" panose="020B0502020104020203" pitchFamily="34" charset="0"/>
              </a:rPr>
              <a:t>The pattern provides only an alert and a timing pulse. The preamble is actually added at the physical layer and is not (formally) part of the frame.</a:t>
            </a:r>
          </a:p>
          <a:p>
            <a:pPr>
              <a:buNone/>
            </a:pPr>
            <a:r>
              <a:rPr lang="en-US" sz="1200" b="1" dirty="0">
                <a:solidFill>
                  <a:srgbClr val="0070C0"/>
                </a:solidFill>
                <a:latin typeface="Gill Sans MT" panose="020B0502020104020203" pitchFamily="34" charset="0"/>
              </a:rPr>
              <a:t>Start frame delimiter (SFD). </a:t>
            </a:r>
          </a:p>
          <a:p>
            <a:pPr>
              <a:buNone/>
            </a:pPr>
            <a:r>
              <a:rPr lang="en-US" sz="1200" dirty="0">
                <a:solidFill>
                  <a:srgbClr val="0070C0"/>
                </a:solidFill>
                <a:latin typeface="Gill Sans MT" panose="020B0502020104020203" pitchFamily="34" charset="0"/>
              </a:rPr>
              <a:t>The second field (l byte: 10101011) signals the beginning of the frame. </a:t>
            </a:r>
          </a:p>
          <a:p>
            <a:pPr>
              <a:buNone/>
            </a:pPr>
            <a:r>
              <a:rPr lang="en-US" sz="1200" dirty="0">
                <a:solidFill>
                  <a:srgbClr val="0070C0"/>
                </a:solidFill>
                <a:latin typeface="Gill Sans MT" panose="020B0502020104020203" pitchFamily="34" charset="0"/>
              </a:rPr>
              <a:t>The SFD warns the station or stations that this is the last chance for synchronization. The last 2 bits is 11 and alerts the receiver that the next field is the destination address.</a:t>
            </a:r>
          </a:p>
          <a:p>
            <a:pPr>
              <a:buNone/>
            </a:pPr>
            <a:r>
              <a:rPr lang="en-US" sz="1200" b="1" dirty="0">
                <a:solidFill>
                  <a:srgbClr val="0070C0"/>
                </a:solidFill>
                <a:latin typeface="Gill Sans MT" panose="020B0502020104020203" pitchFamily="34" charset="0"/>
              </a:rPr>
              <a:t>Destination address (DA). </a:t>
            </a:r>
            <a:r>
              <a:rPr lang="en-US" sz="1200" dirty="0">
                <a:solidFill>
                  <a:srgbClr val="0070C0"/>
                </a:solidFill>
                <a:latin typeface="Gill Sans MT" panose="020B0502020104020203" pitchFamily="34" charset="0"/>
              </a:rPr>
              <a:t>T</a:t>
            </a:r>
          </a:p>
          <a:p>
            <a:pPr>
              <a:buNone/>
            </a:pPr>
            <a:r>
              <a:rPr lang="en-US" sz="1200" dirty="0">
                <a:solidFill>
                  <a:srgbClr val="0070C0"/>
                </a:solidFill>
                <a:latin typeface="Gill Sans MT" panose="020B0502020104020203" pitchFamily="34" charset="0"/>
              </a:rPr>
              <a:t>he DA field is 6 bytes and contains the physical address of the destination station or stations to receive the packet.</a:t>
            </a:r>
          </a:p>
          <a:p>
            <a:pPr>
              <a:buNone/>
            </a:pPr>
            <a:r>
              <a:rPr lang="en-US" sz="1200" b="1" dirty="0">
                <a:solidFill>
                  <a:srgbClr val="0070C0"/>
                </a:solidFill>
                <a:latin typeface="Gill Sans MT" panose="020B0502020104020203" pitchFamily="34" charset="0"/>
              </a:rPr>
              <a:t>Source address (SA).</a:t>
            </a:r>
            <a:r>
              <a:rPr lang="en-US" sz="1200" dirty="0">
                <a:solidFill>
                  <a:srgbClr val="0070C0"/>
                </a:solidFill>
                <a:latin typeface="Gill Sans MT" panose="020B0502020104020203" pitchFamily="34" charset="0"/>
              </a:rPr>
              <a:t> </a:t>
            </a:r>
          </a:p>
          <a:p>
            <a:pPr>
              <a:buNone/>
            </a:pPr>
            <a:r>
              <a:rPr lang="en-US" sz="1200" dirty="0">
                <a:solidFill>
                  <a:srgbClr val="0070C0"/>
                </a:solidFill>
                <a:latin typeface="Gill Sans MT" panose="020B0502020104020203" pitchFamily="34" charset="0"/>
              </a:rPr>
              <a:t>The SA field is also 6 bytes and contains the physical address of the sender of the packet.</a:t>
            </a:r>
          </a:p>
          <a:p>
            <a:pPr>
              <a:buNone/>
            </a:pPr>
            <a:r>
              <a:rPr lang="en-US" sz="1200" b="1" dirty="0">
                <a:solidFill>
                  <a:srgbClr val="0070C0"/>
                </a:solidFill>
                <a:latin typeface="Gill Sans MT" panose="020B0502020104020203" pitchFamily="34" charset="0"/>
              </a:rPr>
              <a:t>Length or type</a:t>
            </a:r>
            <a:r>
              <a:rPr lang="en-US" sz="1200" dirty="0">
                <a:solidFill>
                  <a:srgbClr val="0070C0"/>
                </a:solidFill>
                <a:latin typeface="Gill Sans MT" panose="020B0502020104020203" pitchFamily="34" charset="0"/>
              </a:rPr>
              <a:t>. T</a:t>
            </a:r>
          </a:p>
          <a:p>
            <a:pPr>
              <a:buNone/>
            </a:pPr>
            <a:r>
              <a:rPr lang="en-US" sz="1200" dirty="0">
                <a:solidFill>
                  <a:srgbClr val="0070C0"/>
                </a:solidFill>
                <a:latin typeface="Gill Sans MT" panose="020B0502020104020203" pitchFamily="34" charset="0"/>
              </a:rPr>
              <a:t>his field is defined as a type field or length field. The original Ethernet used this field as the type field to define the upper-layer protocol using the MAC frame.</a:t>
            </a:r>
          </a:p>
          <a:p>
            <a:pPr>
              <a:buNone/>
            </a:pPr>
            <a:r>
              <a:rPr lang="en-US" sz="1200" dirty="0">
                <a:solidFill>
                  <a:srgbClr val="0070C0"/>
                </a:solidFill>
                <a:latin typeface="Gill Sans MT" panose="020B0502020104020203" pitchFamily="34" charset="0"/>
              </a:rPr>
              <a:t>The IEEE standard used it as the length field to define the number of bytes in the data field. Both uses are common today.</a:t>
            </a:r>
          </a:p>
          <a:p>
            <a:pPr>
              <a:buNone/>
            </a:pPr>
            <a:r>
              <a:rPr lang="en-US" sz="1200" b="1" dirty="0">
                <a:solidFill>
                  <a:srgbClr val="0070C0"/>
                </a:solidFill>
                <a:latin typeface="Gill Sans MT" panose="020B0502020104020203" pitchFamily="34" charset="0"/>
              </a:rPr>
              <a:t>Data.</a:t>
            </a:r>
            <a:r>
              <a:rPr lang="en-US" sz="1200" dirty="0">
                <a:solidFill>
                  <a:srgbClr val="0070C0"/>
                </a:solidFill>
                <a:latin typeface="Gill Sans MT" panose="020B0502020104020203" pitchFamily="34" charset="0"/>
              </a:rPr>
              <a:t> </a:t>
            </a:r>
          </a:p>
          <a:p>
            <a:pPr>
              <a:buNone/>
            </a:pPr>
            <a:r>
              <a:rPr lang="en-US" sz="1200" dirty="0">
                <a:solidFill>
                  <a:srgbClr val="0070C0"/>
                </a:solidFill>
                <a:latin typeface="Gill Sans MT" panose="020B0502020104020203" pitchFamily="34" charset="0"/>
              </a:rPr>
              <a:t>This field carries data encapsulated from the upper-layer protocols. It is a minimum of 46 and a maximum of 1500 bytes.</a:t>
            </a:r>
          </a:p>
          <a:p>
            <a:pPr>
              <a:buNone/>
            </a:pPr>
            <a:r>
              <a:rPr lang="en-US" sz="1200" b="1" dirty="0">
                <a:solidFill>
                  <a:srgbClr val="0070C0"/>
                </a:solidFill>
                <a:latin typeface="Gill Sans MT" panose="020B0502020104020203" pitchFamily="34" charset="0"/>
              </a:rPr>
              <a:t>CRC. </a:t>
            </a:r>
          </a:p>
          <a:p>
            <a:pPr>
              <a:buNone/>
            </a:pPr>
            <a:r>
              <a:rPr lang="en-US" sz="1200" dirty="0">
                <a:solidFill>
                  <a:srgbClr val="0070C0"/>
                </a:solidFill>
                <a:latin typeface="Gill Sans MT" panose="020B0502020104020203" pitchFamily="34" charset="0"/>
              </a:rPr>
              <a:t>The last field contains error detection information, in this case a CRC-32</a:t>
            </a:r>
          </a:p>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16</a:t>
            </a:fld>
            <a:endParaRPr lang="en-US" dirty="0"/>
          </a:p>
        </p:txBody>
      </p:sp>
    </p:spTree>
    <p:extLst>
      <p:ext uri="{BB962C8B-B14F-4D97-AF65-F5344CB8AC3E}">
        <p14:creationId xmlns:p14="http://schemas.microsoft.com/office/powerpoint/2010/main" val="3540910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sz="1200" b="1" i="1" dirty="0">
                <a:solidFill>
                  <a:srgbClr val="333333"/>
                </a:solidFill>
                <a:latin typeface="Open Sans"/>
              </a:rPr>
              <a:t>Access Method. CSMA/CD</a:t>
            </a:r>
          </a:p>
          <a:p>
            <a:pPr marL="342900" indent="-342900"/>
            <a:r>
              <a:rPr lang="en-US" sz="1200" i="1" dirty="0">
                <a:solidFill>
                  <a:srgbClr val="333333"/>
                </a:solidFill>
                <a:latin typeface="Open Sans"/>
              </a:rPr>
              <a:t>Slot time = round-trip time + time required to send jam sequence</a:t>
            </a:r>
          </a:p>
          <a:p>
            <a:pPr marL="342900" indent="-342900"/>
            <a:r>
              <a:rPr lang="en-US" sz="1200" i="1" dirty="0">
                <a:solidFill>
                  <a:srgbClr val="333333"/>
                </a:solidFill>
                <a:latin typeface="Open Sans"/>
              </a:rPr>
              <a:t>Maximum length= propagation speed x slot time/2 </a:t>
            </a:r>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17</a:t>
            </a:fld>
            <a:endParaRPr lang="en-US" dirty="0"/>
          </a:p>
        </p:txBody>
      </p:sp>
    </p:spTree>
    <p:extLst>
      <p:ext uri="{BB962C8B-B14F-4D97-AF65-F5344CB8AC3E}">
        <p14:creationId xmlns:p14="http://schemas.microsoft.com/office/powerpoint/2010/main" val="3522871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11111"/>
                </a:solidFill>
                <a:effectLst/>
                <a:latin typeface="Open Sans"/>
              </a:rPr>
              <a:t>A token passes by the stations. </a:t>
            </a:r>
          </a:p>
          <a:p>
            <a:r>
              <a:rPr lang="en-US" b="0" i="0" dirty="0">
                <a:solidFill>
                  <a:srgbClr val="111111"/>
                </a:solidFill>
                <a:effectLst/>
                <a:latin typeface="Open Sans"/>
              </a:rPr>
              <a:t>Any station that wants to send a frame must capture the token first, it must be in the possession of the token. </a:t>
            </a:r>
          </a:p>
          <a:p>
            <a:r>
              <a:rPr lang="en-US" b="0" i="0" dirty="0">
                <a:solidFill>
                  <a:srgbClr val="111111"/>
                </a:solidFill>
                <a:effectLst/>
                <a:latin typeface="Open Sans"/>
              </a:rPr>
              <a:t>Once the data frame is received by the receiver properly and it comes back to the sender, the sender destroys the frame and releases the free token.</a:t>
            </a:r>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20</a:t>
            </a:fld>
            <a:endParaRPr lang="en-US" dirty="0"/>
          </a:p>
        </p:txBody>
      </p:sp>
    </p:spTree>
    <p:extLst>
      <p:ext uri="{BB962C8B-B14F-4D97-AF65-F5344CB8AC3E}">
        <p14:creationId xmlns:p14="http://schemas.microsoft.com/office/powerpoint/2010/main" val="669978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21</a:t>
            </a:fld>
            <a:endParaRPr lang="en-US" dirty="0"/>
          </a:p>
        </p:txBody>
      </p:sp>
    </p:spTree>
    <p:extLst>
      <p:ext uri="{BB962C8B-B14F-4D97-AF65-F5344CB8AC3E}">
        <p14:creationId xmlns:p14="http://schemas.microsoft.com/office/powerpoint/2010/main" val="25747264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7170" indent="-171450" algn="just">
              <a:buFont typeface="Wingdings" panose="05000000000000000000" pitchFamily="2" charset="2"/>
              <a:buChar char="v"/>
            </a:pPr>
            <a:r>
              <a:rPr lang="en-US" b="0" i="0" dirty="0">
                <a:solidFill>
                  <a:srgbClr val="2E2E2E"/>
                </a:solidFill>
                <a:effectLst/>
                <a:latin typeface="NexusSans"/>
              </a:rPr>
              <a:t> When a token circulates at high speed, the network has light traffic, so the possibility is great that a low-priority node can issue a message. </a:t>
            </a:r>
          </a:p>
          <a:p>
            <a:pPr marL="217170" indent="-171450" algn="just">
              <a:buFont typeface="Wingdings" panose="05000000000000000000" pitchFamily="2" charset="2"/>
              <a:buChar char="v"/>
            </a:pPr>
            <a:r>
              <a:rPr lang="en-US" b="0" i="0" dirty="0">
                <a:solidFill>
                  <a:srgbClr val="2E2E2E"/>
                </a:solidFill>
                <a:effectLst/>
                <a:latin typeface="NexusSans"/>
              </a:rPr>
              <a:t>When a token circulates at low speed, the network has heavy traffic. Then a low-priority node has little chance to issue a message.</a:t>
            </a:r>
          </a:p>
          <a:p>
            <a:pPr marL="217170" indent="-171450" algn="just">
              <a:buFont typeface="Wingdings" panose="05000000000000000000" pitchFamily="2" charset="2"/>
              <a:buChar char="v"/>
            </a:pPr>
            <a:endParaRPr lang="en-US" b="0" i="0" dirty="0">
              <a:solidFill>
                <a:srgbClr val="2E2E2E"/>
              </a:solidFill>
              <a:effectLst/>
              <a:latin typeface="NexusSans"/>
            </a:endParaRPr>
          </a:p>
          <a:p>
            <a:pPr marL="217170" indent="-171450" algn="just">
              <a:buFont typeface="Wingdings" panose="05000000000000000000" pitchFamily="2" charset="2"/>
              <a:buChar char="v"/>
            </a:pPr>
            <a:r>
              <a:rPr lang="en-US" b="1" dirty="0"/>
              <a:t>Example : For the physical layer the token bus uses a broadband coaxial cable used for cable television</a:t>
            </a:r>
            <a:endParaRPr lang="en-US" b="1" i="0" dirty="0">
              <a:solidFill>
                <a:srgbClr val="2E2E2E"/>
              </a:solidFill>
              <a:effectLst/>
              <a:latin typeface="NexusSans"/>
            </a:endParaRPr>
          </a:p>
        </p:txBody>
      </p:sp>
      <p:sp>
        <p:nvSpPr>
          <p:cNvPr id="4" name="Slide Number Placeholder 3"/>
          <p:cNvSpPr>
            <a:spLocks noGrp="1"/>
          </p:cNvSpPr>
          <p:nvPr>
            <p:ph type="sldNum" sz="quarter" idx="5"/>
          </p:nvPr>
        </p:nvSpPr>
        <p:spPr/>
        <p:txBody>
          <a:bodyPr/>
          <a:lstStyle/>
          <a:p>
            <a:fld id="{823FACB9-4E35-4CB3-835A-2EBF55FAEDE3}" type="slidenum">
              <a:rPr lang="en-US" smtClean="0"/>
              <a:pPr/>
              <a:t>22</a:t>
            </a:fld>
            <a:endParaRPr lang="en-US" dirty="0"/>
          </a:p>
        </p:txBody>
      </p:sp>
    </p:spTree>
    <p:extLst>
      <p:ext uri="{BB962C8B-B14F-4D97-AF65-F5344CB8AC3E}">
        <p14:creationId xmlns:p14="http://schemas.microsoft.com/office/powerpoint/2010/main" val="868574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7170" indent="-171450" algn="just">
              <a:buFont typeface="Wingdings" panose="05000000000000000000" pitchFamily="2" charset="2"/>
              <a:buChar char="v"/>
            </a:pPr>
            <a:endParaRPr lang="en-IN" dirty="0">
              <a:latin typeface="Gill Sans MT" panose="020B0502020104020203" pitchFamily="34" charset="0"/>
            </a:endParaRPr>
          </a:p>
        </p:txBody>
      </p:sp>
      <p:sp>
        <p:nvSpPr>
          <p:cNvPr id="4" name="Slide Number Placeholder 3"/>
          <p:cNvSpPr>
            <a:spLocks noGrp="1"/>
          </p:cNvSpPr>
          <p:nvPr>
            <p:ph type="sldNum" sz="quarter" idx="5"/>
          </p:nvPr>
        </p:nvSpPr>
        <p:spPr/>
        <p:txBody>
          <a:bodyPr/>
          <a:lstStyle/>
          <a:p>
            <a:fld id="{823FACB9-4E35-4CB3-835A-2EBF55FAEDE3}" type="slidenum">
              <a:rPr lang="en-US" smtClean="0"/>
              <a:pPr/>
              <a:t>23</a:t>
            </a:fld>
            <a:endParaRPr lang="en-US" dirty="0"/>
          </a:p>
        </p:txBody>
      </p:sp>
    </p:spTree>
    <p:extLst>
      <p:ext uri="{BB962C8B-B14F-4D97-AF65-F5344CB8AC3E}">
        <p14:creationId xmlns:p14="http://schemas.microsoft.com/office/powerpoint/2010/main" val="1205887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25</a:t>
            </a:fld>
            <a:endParaRPr lang="en-US" dirty="0"/>
          </a:p>
        </p:txBody>
      </p:sp>
    </p:spTree>
    <p:extLst>
      <p:ext uri="{BB962C8B-B14F-4D97-AF65-F5344CB8AC3E}">
        <p14:creationId xmlns:p14="http://schemas.microsoft.com/office/powerpoint/2010/main" val="21844905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26</a:t>
            </a:fld>
            <a:endParaRPr lang="en-US" dirty="0"/>
          </a:p>
        </p:txBody>
      </p:sp>
    </p:spTree>
    <p:extLst>
      <p:ext uri="{BB962C8B-B14F-4D97-AF65-F5344CB8AC3E}">
        <p14:creationId xmlns:p14="http://schemas.microsoft.com/office/powerpoint/2010/main" val="37032710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000000"/>
                </a:solidFill>
                <a:effectLst/>
                <a:latin typeface="Times New Roman" panose="02020603050405020304" pitchFamily="18" charset="0"/>
              </a:rPr>
              <a:t>Mode of Operation: </a:t>
            </a:r>
          </a:p>
          <a:p>
            <a:pPr algn="l">
              <a:buFont typeface="+mj-lt"/>
              <a:buAutoNum type="arabicPeriod"/>
            </a:pPr>
            <a:r>
              <a:rPr lang="en-US" b="1" i="0" dirty="0">
                <a:solidFill>
                  <a:srgbClr val="000000"/>
                </a:solidFill>
                <a:effectLst/>
                <a:latin typeface="Times New Roman" panose="02020603050405020304" pitchFamily="18" charset="0"/>
              </a:rPr>
              <a:t>Listen Mode: N</a:t>
            </a:r>
            <a:r>
              <a:rPr lang="en-US" b="0" i="0" dirty="0">
                <a:solidFill>
                  <a:srgbClr val="000000"/>
                </a:solidFill>
                <a:effectLst/>
                <a:latin typeface="Times New Roman" panose="02020603050405020304" pitchFamily="18" charset="0"/>
              </a:rPr>
              <a:t>ode listens to the data and transmits the data to the next node. In this mode there is a one-bit delay associated with the transmission.</a:t>
            </a:r>
            <a:br>
              <a:rPr lang="en-US" b="0" i="0" dirty="0">
                <a:solidFill>
                  <a:srgbClr val="000000"/>
                </a:solidFill>
                <a:effectLst/>
                <a:latin typeface="Times New Roman" panose="02020603050405020304" pitchFamily="18" charset="0"/>
              </a:rPr>
            </a:br>
            <a:endParaRPr lang="en-US" b="0" i="0" dirty="0">
              <a:solidFill>
                <a:srgbClr val="000000"/>
              </a:solidFill>
              <a:effectLst/>
              <a:latin typeface="Times New Roman" panose="02020603050405020304" pitchFamily="18" charset="0"/>
            </a:endParaRPr>
          </a:p>
          <a:p>
            <a:pPr algn="l">
              <a:buFont typeface="+mj-lt"/>
              <a:buAutoNum type="arabicPeriod"/>
            </a:pPr>
            <a:r>
              <a:rPr lang="en-US" b="1" i="0" dirty="0">
                <a:solidFill>
                  <a:srgbClr val="000000"/>
                </a:solidFill>
                <a:effectLst/>
                <a:latin typeface="Times New Roman" panose="02020603050405020304" pitchFamily="18" charset="0"/>
              </a:rPr>
              <a:t>Transmit Mode: </a:t>
            </a:r>
            <a:r>
              <a:rPr lang="en-US" b="0" i="0" dirty="0">
                <a:solidFill>
                  <a:srgbClr val="000000"/>
                </a:solidFill>
                <a:effectLst/>
                <a:latin typeface="Times New Roman" panose="02020603050405020304" pitchFamily="18" charset="0"/>
              </a:rPr>
              <a:t>Node just discards any data and puts the data onto the network.</a:t>
            </a:r>
          </a:p>
          <a:p>
            <a:pPr algn="l">
              <a:buFont typeface="+mj-lt"/>
              <a:buAutoNum type="arabicPeriod"/>
            </a:pPr>
            <a:endParaRPr lang="en-US" b="0" i="0" dirty="0">
              <a:solidFill>
                <a:srgbClr val="000000"/>
              </a:solidFill>
              <a:effectLst/>
              <a:latin typeface="Times New Roman" panose="02020603050405020304" pitchFamily="18" charset="0"/>
            </a:endParaRPr>
          </a:p>
          <a:p>
            <a:pPr algn="l">
              <a:buFont typeface="+mj-lt"/>
              <a:buAutoNum type="arabicPeriod"/>
            </a:pPr>
            <a:r>
              <a:rPr lang="en-US" b="1" i="0" dirty="0">
                <a:solidFill>
                  <a:srgbClr val="000000"/>
                </a:solidFill>
                <a:effectLst/>
                <a:latin typeface="Times New Roman" panose="02020603050405020304" pitchFamily="18" charset="0"/>
              </a:rPr>
              <a:t>By-pass Mode: </a:t>
            </a:r>
            <a:r>
              <a:rPr lang="en-US" b="0" i="0" dirty="0">
                <a:solidFill>
                  <a:srgbClr val="000000"/>
                </a:solidFill>
                <a:effectLst/>
                <a:latin typeface="Times New Roman" panose="02020603050405020304" pitchFamily="18" charset="0"/>
              </a:rPr>
              <a:t>when the node is down., any data is just bypassed. There is no one-bit delay in this mode.</a:t>
            </a:r>
            <a:br>
              <a:rPr lang="en-US" b="0" i="0" dirty="0">
                <a:solidFill>
                  <a:srgbClr val="000000"/>
                </a:solidFill>
                <a:effectLst/>
                <a:latin typeface="Times New Roman" panose="02020603050405020304" pitchFamily="18" charset="0"/>
              </a:rPr>
            </a:br>
            <a:endParaRPr lang="en-US" b="0" i="0" dirty="0">
              <a:solidFill>
                <a:srgbClr val="000000"/>
              </a:solidFill>
              <a:effectLst/>
              <a:latin typeface="Times New Roman" panose="02020603050405020304" pitchFamily="18" charset="0"/>
            </a:endParaRPr>
          </a:p>
          <a:p>
            <a:pPr marL="217170" indent="-171450" algn="just">
              <a:buFont typeface="Wingdings" panose="05000000000000000000" pitchFamily="2" charset="2"/>
              <a:buChar char="v"/>
            </a:pPr>
            <a:endParaRPr lang="en-IN" dirty="0">
              <a:latin typeface="Gill Sans MT" panose="020B0502020104020203" pitchFamily="34" charset="0"/>
            </a:endParaRPr>
          </a:p>
        </p:txBody>
      </p:sp>
      <p:sp>
        <p:nvSpPr>
          <p:cNvPr id="4" name="Slide Number Placeholder 3"/>
          <p:cNvSpPr>
            <a:spLocks noGrp="1"/>
          </p:cNvSpPr>
          <p:nvPr>
            <p:ph type="sldNum" sz="quarter" idx="5"/>
          </p:nvPr>
        </p:nvSpPr>
        <p:spPr/>
        <p:txBody>
          <a:bodyPr/>
          <a:lstStyle/>
          <a:p>
            <a:fld id="{823FACB9-4E35-4CB3-835A-2EBF55FAEDE3}" type="slidenum">
              <a:rPr lang="en-US" smtClean="0"/>
              <a:pPr/>
              <a:t>28</a:t>
            </a:fld>
            <a:endParaRPr lang="en-US" dirty="0"/>
          </a:p>
        </p:txBody>
      </p:sp>
    </p:spTree>
    <p:extLst>
      <p:ext uri="{BB962C8B-B14F-4D97-AF65-F5344CB8AC3E}">
        <p14:creationId xmlns:p14="http://schemas.microsoft.com/office/powerpoint/2010/main" val="2100397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7</a:t>
            </a:fld>
            <a:endParaRPr lang="en-US" dirty="0"/>
          </a:p>
        </p:txBody>
      </p:sp>
    </p:spTree>
    <p:extLst>
      <p:ext uri="{BB962C8B-B14F-4D97-AF65-F5344CB8AC3E}">
        <p14:creationId xmlns:p14="http://schemas.microsoft.com/office/powerpoint/2010/main" val="24145094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29</a:t>
            </a:fld>
            <a:endParaRPr lang="en-US" dirty="0"/>
          </a:p>
        </p:txBody>
      </p:sp>
    </p:spTree>
    <p:extLst>
      <p:ext uri="{BB962C8B-B14F-4D97-AF65-F5344CB8AC3E}">
        <p14:creationId xmlns:p14="http://schemas.microsoft.com/office/powerpoint/2010/main" val="33787481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FDDI uses Dual ring</a:t>
            </a:r>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33</a:t>
            </a:fld>
            <a:endParaRPr lang="en-US" dirty="0"/>
          </a:p>
        </p:txBody>
      </p:sp>
    </p:spTree>
    <p:extLst>
      <p:ext uri="{BB962C8B-B14F-4D97-AF65-F5344CB8AC3E}">
        <p14:creationId xmlns:p14="http://schemas.microsoft.com/office/powerpoint/2010/main" val="16733427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token passes around the ring, moving from one node to the next. </a:t>
            </a:r>
          </a:p>
          <a:p>
            <a:r>
              <a:rPr lang="en-US" dirty="0"/>
              <a:t>When a station wants to transmit information, it captures the token, transmits as many frames of information </a:t>
            </a:r>
          </a:p>
          <a:p>
            <a:r>
              <a:rPr lang="en-US" dirty="0"/>
              <a:t>	as it wants (within the specified access period), and then releases the token.</a:t>
            </a:r>
          </a:p>
          <a:p>
            <a:r>
              <a:rPr lang="en-US" dirty="0"/>
              <a:t>This feature of transmitting multiple data frames per token capture is known as a capacity allocation scheme, </a:t>
            </a:r>
          </a:p>
          <a:p>
            <a:r>
              <a:rPr lang="en-US" dirty="0"/>
              <a:t>	in contrast to the priority mechanism used in the IEEE 802.5 token ring standard.</a:t>
            </a:r>
          </a:p>
          <a:p>
            <a:r>
              <a:rPr lang="en-US" dirty="0"/>
              <a:t>Every node on the ring checks the frames. The recipient station then reads the information from the frames, and when the frames return to the originating station, they are stripped from the ring.</a:t>
            </a:r>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34</a:t>
            </a:fld>
            <a:endParaRPr lang="en-US" dirty="0"/>
          </a:p>
        </p:txBody>
      </p:sp>
    </p:spTree>
    <p:extLst>
      <p:ext uri="{BB962C8B-B14F-4D97-AF65-F5344CB8AC3E}">
        <p14:creationId xmlns:p14="http://schemas.microsoft.com/office/powerpoint/2010/main" val="3378782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8</a:t>
            </a:fld>
            <a:endParaRPr lang="en-US" dirty="0"/>
          </a:p>
        </p:txBody>
      </p:sp>
    </p:spTree>
    <p:extLst>
      <p:ext uri="{BB962C8B-B14F-4D97-AF65-F5344CB8AC3E}">
        <p14:creationId xmlns:p14="http://schemas.microsoft.com/office/powerpoint/2010/main" val="62991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dirty="0">
                <a:effectLst/>
                <a:latin typeface="Times New Roman" panose="02020603050405020304" pitchFamily="18" charset="0"/>
                <a:ea typeface="Times New Roman" panose="02020603050405020304" pitchFamily="18" charset="0"/>
              </a:rPr>
              <a:t>The Standard Ethernet defines several physical layer implementations; four of the most common: 10Base5, 10Base2, 10Base-T and 10Base-F</a:t>
            </a:r>
            <a:endParaRPr lang="en-US" b="0" i="0" dirty="0">
              <a:solidFill>
                <a:srgbClr val="1DAA92"/>
              </a:solidFill>
              <a:effectLst/>
              <a:latin typeface="Helvetica Neue"/>
            </a:endParaRPr>
          </a:p>
          <a:p>
            <a:pPr algn="l"/>
            <a:r>
              <a:rPr lang="en-US" b="0" i="0" dirty="0">
                <a:solidFill>
                  <a:srgbClr val="1DAA92"/>
                </a:solidFill>
                <a:effectLst/>
                <a:latin typeface="Helvetica Neue"/>
              </a:rPr>
              <a:t>Standard Ethernet Code</a:t>
            </a:r>
          </a:p>
          <a:p>
            <a:pPr algn="l"/>
            <a:r>
              <a:rPr lang="en-US" b="0" i="0" dirty="0">
                <a:solidFill>
                  <a:srgbClr val="333333"/>
                </a:solidFill>
                <a:effectLst/>
                <a:latin typeface="Helvetica Neue"/>
              </a:rPr>
              <a:t>In order to understand standard Ethernet code, one must understand what each digit means. Following is a guide:</a:t>
            </a:r>
          </a:p>
          <a:p>
            <a:pPr algn="l"/>
            <a:r>
              <a:rPr lang="en-US" b="1" i="0" dirty="0">
                <a:solidFill>
                  <a:srgbClr val="333333"/>
                </a:solidFill>
                <a:effectLst/>
                <a:latin typeface="Helvetica Neue"/>
              </a:rPr>
              <a:t>Guide to Ethernet Coding</a:t>
            </a:r>
            <a:endParaRPr lang="en-US" b="0" i="0" dirty="0">
              <a:solidFill>
                <a:srgbClr val="333333"/>
              </a:solidFill>
              <a:effectLst/>
              <a:latin typeface="Helvetica Neue"/>
            </a:endParaRPr>
          </a:p>
          <a:p>
            <a:pPr algn="l"/>
            <a:r>
              <a:rPr lang="en-US" b="1" dirty="0">
                <a:effectLst/>
              </a:rPr>
              <a:t>10</a:t>
            </a:r>
            <a:r>
              <a:rPr lang="en-US" dirty="0">
                <a:effectLst/>
              </a:rPr>
              <a:t>at the beginning means the network operates at 10Mbps.</a:t>
            </a:r>
          </a:p>
          <a:p>
            <a:pPr algn="l"/>
            <a:r>
              <a:rPr lang="en-US" b="1" dirty="0">
                <a:effectLst/>
              </a:rPr>
              <a:t>BASE </a:t>
            </a:r>
            <a:r>
              <a:rPr lang="en-US" dirty="0">
                <a:effectLst/>
              </a:rPr>
              <a:t>means the type of signaling used is baseband.</a:t>
            </a:r>
          </a:p>
          <a:p>
            <a:pPr algn="l"/>
            <a:r>
              <a:rPr lang="en-US" b="1" dirty="0">
                <a:effectLst/>
              </a:rPr>
              <a:t>2 or 5 </a:t>
            </a:r>
            <a:r>
              <a:rPr lang="en-US" dirty="0">
                <a:effectLst/>
              </a:rPr>
              <a:t>at the end indicates the maximum cable length in meters.</a:t>
            </a:r>
          </a:p>
          <a:p>
            <a:pPr algn="l"/>
            <a:r>
              <a:rPr lang="en-US" b="1" dirty="0">
                <a:effectLst/>
              </a:rPr>
              <a:t>T </a:t>
            </a:r>
            <a:r>
              <a:rPr lang="en-US" dirty="0">
                <a:effectLst/>
              </a:rPr>
              <a:t>the end stands for twisted-pair cable.</a:t>
            </a:r>
          </a:p>
          <a:p>
            <a:pPr algn="l"/>
            <a:r>
              <a:rPr lang="en-US" b="1" dirty="0">
                <a:effectLst/>
              </a:rPr>
              <a:t>X </a:t>
            </a:r>
            <a:r>
              <a:rPr lang="en-US" dirty="0">
                <a:effectLst/>
              </a:rPr>
              <a:t>at the end stands for full duplex-capable cable.</a:t>
            </a:r>
          </a:p>
          <a:p>
            <a:pPr algn="l"/>
            <a:r>
              <a:rPr lang="en-US" b="1" dirty="0">
                <a:effectLst/>
              </a:rPr>
              <a:t>FL </a:t>
            </a:r>
            <a:r>
              <a:rPr lang="en-US" dirty="0">
                <a:effectLst/>
              </a:rPr>
              <a:t>at the end stands for fiber optic cable</a:t>
            </a:r>
          </a:p>
          <a:p>
            <a:pPr algn="l"/>
            <a:endParaRPr lang="en-US" dirty="0">
              <a:effectLst/>
            </a:endParaRPr>
          </a:p>
          <a:p>
            <a:pPr algn="l"/>
            <a:r>
              <a:rPr lang="en-US" dirty="0">
                <a:effectLst/>
              </a:rPr>
              <a:t>.</a:t>
            </a:r>
            <a:r>
              <a:rPr lang="en-US" b="1" i="1" dirty="0">
                <a:solidFill>
                  <a:srgbClr val="333333"/>
                </a:solidFill>
                <a:effectLst/>
                <a:latin typeface="Helvetica Neue"/>
              </a:rPr>
              <a:t>For example:</a:t>
            </a:r>
            <a:r>
              <a:rPr lang="en-US" b="0" i="1" dirty="0">
                <a:solidFill>
                  <a:srgbClr val="333333"/>
                </a:solidFill>
                <a:effectLst/>
                <a:latin typeface="Helvetica Neue"/>
              </a:rPr>
              <a:t> 100BASE-TX indicates a Fast Ethernet connection (100 Mbps) that uses a</a:t>
            </a:r>
            <a:br>
              <a:rPr lang="en-US" b="0" i="1" dirty="0">
                <a:solidFill>
                  <a:srgbClr val="333333"/>
                </a:solidFill>
                <a:effectLst/>
                <a:latin typeface="Helvetica Neue"/>
              </a:rPr>
            </a:br>
            <a:r>
              <a:rPr lang="en-US" b="0" i="1" dirty="0">
                <a:solidFill>
                  <a:srgbClr val="333333"/>
                </a:solidFill>
                <a:effectLst/>
                <a:latin typeface="Helvetica Neue"/>
              </a:rPr>
              <a:t>twisted pair cable capable of full-duplex transmissions.</a:t>
            </a:r>
            <a:endParaRPr lang="en-US" b="0" i="0" dirty="0">
              <a:solidFill>
                <a:srgbClr val="333333"/>
              </a:solidFill>
              <a:effectLst/>
              <a:latin typeface="Helvetica Neue"/>
            </a:endParaRPr>
          </a:p>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9</a:t>
            </a:fld>
            <a:endParaRPr lang="en-US" dirty="0"/>
          </a:p>
        </p:txBody>
      </p:sp>
    </p:spTree>
    <p:extLst>
      <p:ext uri="{BB962C8B-B14F-4D97-AF65-F5344CB8AC3E}">
        <p14:creationId xmlns:p14="http://schemas.microsoft.com/office/powerpoint/2010/main" val="3239747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10</a:t>
            </a:fld>
            <a:endParaRPr lang="en-US" dirty="0"/>
          </a:p>
        </p:txBody>
      </p:sp>
    </p:spTree>
    <p:extLst>
      <p:ext uri="{BB962C8B-B14F-4D97-AF65-F5344CB8AC3E}">
        <p14:creationId xmlns:p14="http://schemas.microsoft.com/office/powerpoint/2010/main" val="1623426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11</a:t>
            </a:fld>
            <a:endParaRPr lang="en-US" dirty="0"/>
          </a:p>
        </p:txBody>
      </p:sp>
    </p:spTree>
    <p:extLst>
      <p:ext uri="{BB962C8B-B14F-4D97-AF65-F5344CB8AC3E}">
        <p14:creationId xmlns:p14="http://schemas.microsoft.com/office/powerpoint/2010/main" val="354450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12</a:t>
            </a:fld>
            <a:endParaRPr lang="en-US" dirty="0"/>
          </a:p>
        </p:txBody>
      </p:sp>
    </p:spTree>
    <p:extLst>
      <p:ext uri="{BB962C8B-B14F-4D97-AF65-F5344CB8AC3E}">
        <p14:creationId xmlns:p14="http://schemas.microsoft.com/office/powerpoint/2010/main" val="860026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13</a:t>
            </a:fld>
            <a:endParaRPr lang="en-US" dirty="0"/>
          </a:p>
        </p:txBody>
      </p:sp>
    </p:spTree>
    <p:extLst>
      <p:ext uri="{BB962C8B-B14F-4D97-AF65-F5344CB8AC3E}">
        <p14:creationId xmlns:p14="http://schemas.microsoft.com/office/powerpoint/2010/main" val="2859290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1" i="0" dirty="0">
              <a:solidFill>
                <a:srgbClr val="333333"/>
              </a:solidFill>
              <a:effectLst/>
              <a:latin typeface="Helvetica Neue"/>
            </a:endParaRPr>
          </a:p>
          <a:p>
            <a:pPr algn="l"/>
            <a:endParaRPr lang="en-US" b="1" i="0" dirty="0">
              <a:solidFill>
                <a:srgbClr val="333333"/>
              </a:solidFill>
              <a:effectLst/>
              <a:latin typeface="Helvetica Neue"/>
            </a:endParaRPr>
          </a:p>
          <a:p>
            <a:pPr algn="l"/>
            <a:r>
              <a:rPr lang="en-US" b="1" i="0" dirty="0">
                <a:solidFill>
                  <a:srgbClr val="333333"/>
                </a:solidFill>
                <a:effectLst/>
                <a:latin typeface="Helvetica Neue"/>
              </a:rPr>
              <a:t>Guide to Ethernet Coding</a:t>
            </a:r>
            <a:endParaRPr lang="en-US" b="0" i="0" dirty="0">
              <a:solidFill>
                <a:srgbClr val="333333"/>
              </a:solidFill>
              <a:effectLst/>
              <a:latin typeface="Helvetica Neue"/>
            </a:endParaRPr>
          </a:p>
          <a:p>
            <a:pPr algn="l"/>
            <a:r>
              <a:rPr lang="en-US" b="1" dirty="0">
                <a:effectLst/>
              </a:rPr>
              <a:t>10</a:t>
            </a:r>
            <a:r>
              <a:rPr lang="en-US" dirty="0">
                <a:effectLst/>
              </a:rPr>
              <a:t>at the beginning means the network operates at 10Mbps.</a:t>
            </a:r>
          </a:p>
          <a:p>
            <a:pPr algn="l"/>
            <a:r>
              <a:rPr lang="en-US" b="1" dirty="0">
                <a:effectLst/>
              </a:rPr>
              <a:t>BASE </a:t>
            </a:r>
            <a:r>
              <a:rPr lang="en-US" dirty="0">
                <a:effectLst/>
              </a:rPr>
              <a:t>means the type of signaling used is baseband.</a:t>
            </a:r>
          </a:p>
          <a:p>
            <a:pPr algn="l"/>
            <a:r>
              <a:rPr lang="en-US" b="1" dirty="0">
                <a:effectLst/>
              </a:rPr>
              <a:t>T </a:t>
            </a:r>
            <a:r>
              <a:rPr lang="en-US" dirty="0">
                <a:effectLst/>
              </a:rPr>
              <a:t>the end stands for twisted-pair cable.</a:t>
            </a:r>
          </a:p>
          <a:p>
            <a:pPr algn="l"/>
            <a:r>
              <a:rPr lang="en-US" b="1" dirty="0">
                <a:effectLst/>
              </a:rPr>
              <a:t>X </a:t>
            </a:r>
            <a:r>
              <a:rPr lang="en-US" dirty="0">
                <a:effectLst/>
              </a:rPr>
              <a:t>at the end stands for full duplex-capable cable.</a:t>
            </a:r>
          </a:p>
          <a:p>
            <a:pPr algn="l"/>
            <a:r>
              <a:rPr lang="en-US" b="1" dirty="0">
                <a:effectLst/>
              </a:rPr>
              <a:t>FL </a:t>
            </a:r>
            <a:r>
              <a:rPr lang="en-US" dirty="0">
                <a:effectLst/>
              </a:rPr>
              <a:t>at the end stands for fiber optic cable</a:t>
            </a:r>
          </a:p>
          <a:p>
            <a:endParaRPr lang="en-IN"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14</a:t>
            </a:fld>
            <a:endParaRPr lang="en-US" dirty="0"/>
          </a:p>
        </p:txBody>
      </p:sp>
    </p:spTree>
    <p:extLst>
      <p:ext uri="{BB962C8B-B14F-4D97-AF65-F5344CB8AC3E}">
        <p14:creationId xmlns:p14="http://schemas.microsoft.com/office/powerpoint/2010/main" val="3408634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7106" name="Line 2"/>
          <p:cNvSpPr>
            <a:spLocks noChangeShapeType="1"/>
          </p:cNvSpPr>
          <p:nvPr/>
        </p:nvSpPr>
        <p:spPr bwMode="auto">
          <a:xfrm>
            <a:off x="97536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600" dirty="0"/>
          </a:p>
        </p:txBody>
      </p:sp>
      <p:grpSp>
        <p:nvGrpSpPr>
          <p:cNvPr id="47112" name="Group 8"/>
          <p:cNvGrpSpPr>
            <a:grpSpLocks/>
          </p:cNvGrpSpPr>
          <p:nvPr/>
        </p:nvGrpSpPr>
        <p:grpSpPr bwMode="auto">
          <a:xfrm>
            <a:off x="9990667" y="2992438"/>
            <a:ext cx="1784351" cy="2189162"/>
            <a:chOff x="4704" y="1885"/>
            <a:chExt cx="843" cy="1379"/>
          </a:xfrm>
        </p:grpSpPr>
        <p:sp>
          <p:nvSpPr>
            <p:cNvPr id="47113"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14"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15"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16"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17"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18"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19"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0"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1"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2"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3"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4"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5"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6"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7"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8"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29"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0"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1"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2"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3"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4"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5"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6"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7"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8"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39"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40"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41"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42"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7143"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grpSp>
      <p:sp>
        <p:nvSpPr>
          <p:cNvPr id="47144" name="Line 40"/>
          <p:cNvSpPr>
            <a:spLocks noChangeShapeType="1"/>
          </p:cNvSpPr>
          <p:nvPr/>
        </p:nvSpPr>
        <p:spPr bwMode="auto">
          <a:xfrm>
            <a:off x="406400" y="2819400"/>
            <a:ext cx="109728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600" dirty="0"/>
          </a:p>
        </p:txBody>
      </p:sp>
      <p:sp>
        <p:nvSpPr>
          <p:cNvPr id="47107" name="Title Placeholder 1"/>
          <p:cNvSpPr>
            <a:spLocks noGrp="1" noChangeArrowheads="1"/>
          </p:cNvSpPr>
          <p:nvPr>
            <p:ph type="ctrTitle"/>
          </p:nvPr>
        </p:nvSpPr>
        <p:spPr>
          <a:xfrm>
            <a:off x="421217" y="466725"/>
            <a:ext cx="9042400" cy="2133600"/>
          </a:xfrm>
        </p:spPr>
        <p:txBody>
          <a:bodyPr/>
          <a:lstStyle>
            <a:lvl1pPr algn="r">
              <a:defRPr sz="4400"/>
            </a:lvl1pPr>
          </a:lstStyle>
          <a:p>
            <a:pPr lvl="0"/>
            <a:r>
              <a:rPr lang="en-US" altLang="en-US" noProof="0"/>
              <a:t>Click to edit Master title style</a:t>
            </a:r>
          </a:p>
        </p:txBody>
      </p:sp>
      <p:sp>
        <p:nvSpPr>
          <p:cNvPr id="47108" name="Text Placeholder 2"/>
          <p:cNvSpPr>
            <a:spLocks noGrp="1" noChangeArrowheads="1"/>
          </p:cNvSpPr>
          <p:nvPr>
            <p:ph type="subTitle" idx="1"/>
          </p:nvPr>
        </p:nvSpPr>
        <p:spPr>
          <a:xfrm>
            <a:off x="1132417" y="3049588"/>
            <a:ext cx="8331200" cy="2362200"/>
          </a:xfrm>
        </p:spPr>
        <p:txBody>
          <a:bodyPr/>
          <a:lstStyle>
            <a:lvl1pPr marL="0" indent="0" algn="r">
              <a:buFontTx/>
              <a:buNone/>
              <a:defRPr sz="2900"/>
            </a:lvl1pPr>
          </a:lstStyle>
          <a:p>
            <a:pPr lvl="0"/>
            <a:r>
              <a:rPr lang="en-US" altLang="en-US" noProof="0"/>
              <a:t>Click to edit Master subtitle style</a:t>
            </a:r>
            <a:endParaRPr lang="en-US" altLang="en-US" noProof="0" dirty="0"/>
          </a:p>
        </p:txBody>
      </p:sp>
      <p:sp>
        <p:nvSpPr>
          <p:cNvPr id="47109" name="Date Placeholder 3"/>
          <p:cNvSpPr>
            <a:spLocks noGrp="1" noChangeArrowheads="1"/>
          </p:cNvSpPr>
          <p:nvPr>
            <p:ph type="dt" sz="half" idx="2"/>
          </p:nvPr>
        </p:nvSpPr>
        <p:spPr/>
        <p:txBody>
          <a:bodyPr/>
          <a:lstStyle>
            <a:lvl1pPr>
              <a:defRPr/>
            </a:lvl1pPr>
          </a:lstStyle>
          <a:p>
            <a:fld id="{A802479C-AEEA-4354-900A-94F5BD8020CF}" type="datetime1">
              <a:rPr lang="en-US" altLang="en-US" smtClean="0"/>
              <a:t>2/1/2023</a:t>
            </a:fld>
            <a:endParaRPr lang="en-US" altLang="en-US" dirty="0"/>
          </a:p>
        </p:txBody>
      </p:sp>
      <p:sp>
        <p:nvSpPr>
          <p:cNvPr id="47110" name="Footer Placeholder 4"/>
          <p:cNvSpPr>
            <a:spLocks noGrp="1" noChangeArrowheads="1"/>
          </p:cNvSpPr>
          <p:nvPr>
            <p:ph type="ftr" sz="quarter" idx="3"/>
          </p:nvPr>
        </p:nvSpPr>
        <p:spPr/>
        <p:txBody>
          <a:bodyPr/>
          <a:lstStyle>
            <a:lvl1pPr>
              <a:defRPr/>
            </a:lvl1pPr>
          </a:lstStyle>
          <a:p>
            <a:endParaRPr lang="en-US" altLang="en-US" dirty="0"/>
          </a:p>
        </p:txBody>
      </p:sp>
      <p:sp>
        <p:nvSpPr>
          <p:cNvPr id="47111" name="Slide Number Placeholder 5"/>
          <p:cNvSpPr>
            <a:spLocks noGrp="1" noChangeArrowheads="1"/>
          </p:cNvSpPr>
          <p:nvPr>
            <p:ph type="sldNum" sz="quarter" idx="4"/>
          </p:nvPr>
        </p:nvSpPr>
        <p:spPr/>
        <p:txBody>
          <a:bodyPr/>
          <a:lstStyle>
            <a:lvl1pPr>
              <a:defRPr/>
            </a:lvl1pPr>
          </a:lstStyle>
          <a:p>
            <a:fld id="{E945280F-DE53-48B1-9FB9-96A39916642A}" type="slidenum">
              <a:rPr lang="en-US" altLang="en-US"/>
              <a:pPr/>
              <a:t>‹#›</a:t>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BC1437EC-F750-44C4-AEF2-8A41D4789219}" type="datetime1">
              <a:rPr lang="en-US" altLang="en-US" smtClean="0"/>
              <a:t>2/1/2023</a:t>
            </a:fld>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872E90EB-6CA4-453F-8712-C339590DE034}" type="slidenum">
              <a:rPr lang="en-US" altLang="en-US"/>
              <a:pPr/>
              <a:t>‹#›</a:t>
            </a:fld>
            <a:endParaRPr lang="en-US" altLang="en-US" dirty="0"/>
          </a:p>
        </p:txBody>
      </p:sp>
    </p:spTree>
    <p:extLst>
      <p:ext uri="{BB962C8B-B14F-4D97-AF65-F5344CB8AC3E}">
        <p14:creationId xmlns:p14="http://schemas.microsoft.com/office/powerpoint/2010/main" val="411312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0600" y="228601"/>
            <a:ext cx="2768600" cy="57070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228601"/>
            <a:ext cx="8102600" cy="5707063"/>
          </a:xfrm>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15622BC5-0785-414E-8DE1-ED264B378020}" type="datetime1">
              <a:rPr lang="en-US" altLang="en-US" smtClean="0"/>
              <a:t>2/1/2023</a:t>
            </a:fld>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26D251BA-4196-46F7-BF5E-DE37F6712AD1}" type="slidenum">
              <a:rPr lang="en-US" altLang="en-US"/>
              <a:pPr/>
              <a:t>‹#›</a:t>
            </a:fld>
            <a:endParaRPr lang="en-US" altLang="en-US" dirty="0"/>
          </a:p>
        </p:txBody>
      </p:sp>
    </p:spTree>
    <p:extLst>
      <p:ext uri="{BB962C8B-B14F-4D97-AF65-F5344CB8AC3E}">
        <p14:creationId xmlns:p14="http://schemas.microsoft.com/office/powerpoint/2010/main" val="32517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08831EEE-1DF8-4AF3-BC29-97F2F1EA7BEB}" type="datetime1">
              <a:rPr lang="en-US" altLang="en-US" smtClean="0"/>
              <a:t>2/1/2023</a:t>
            </a:fld>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71C6F290-D301-4864-9490-340EF11588D9}" type="slidenum">
              <a:rPr lang="en-US" altLang="en-US"/>
              <a:pPr/>
              <a:t>‹#›</a:t>
            </a:fld>
            <a:endParaRPr lang="en-US" altLang="en-US" dirty="0"/>
          </a:p>
        </p:txBody>
      </p:sp>
    </p:spTree>
    <p:extLst>
      <p:ext uri="{BB962C8B-B14F-4D97-AF65-F5344CB8AC3E}">
        <p14:creationId xmlns:p14="http://schemas.microsoft.com/office/powerpoint/2010/main" val="303607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6ACD5BE3-D477-4921-AA32-F3CBE98184E6}" type="datetime1">
              <a:rPr lang="en-US" altLang="en-US" smtClean="0"/>
              <a:t>2/1/2023</a:t>
            </a:fld>
            <a:endParaRPr lang="en-US" altLang="en-US" dirty="0"/>
          </a:p>
        </p:txBody>
      </p:sp>
      <p:sp>
        <p:nvSpPr>
          <p:cNvPr id="5" name="Footer Placeholder 4"/>
          <p:cNvSpPr>
            <a:spLocks noGrp="1"/>
          </p:cNvSpPr>
          <p:nvPr>
            <p:ph type="ftr" sz="quarter" idx="11"/>
          </p:nvPr>
        </p:nvSpPr>
        <p:spPr/>
        <p:txBody>
          <a:bodyPr/>
          <a:lstStyle>
            <a:lvl1pPr>
              <a:defRPr/>
            </a:lvl1pPr>
          </a:lstStyle>
          <a:p>
            <a:endParaRPr lang="en-US" altLang="en-US" dirty="0"/>
          </a:p>
        </p:txBody>
      </p:sp>
      <p:sp>
        <p:nvSpPr>
          <p:cNvPr id="6" name="Slide Number Placeholder 5"/>
          <p:cNvSpPr>
            <a:spLocks noGrp="1"/>
          </p:cNvSpPr>
          <p:nvPr>
            <p:ph type="sldNum" sz="quarter" idx="12"/>
          </p:nvPr>
        </p:nvSpPr>
        <p:spPr/>
        <p:txBody>
          <a:bodyPr/>
          <a:lstStyle>
            <a:lvl1pPr>
              <a:defRPr/>
            </a:lvl1pPr>
          </a:lstStyle>
          <a:p>
            <a:fld id="{D0208CE1-DD55-4A43-A479-EF83A2DC3985}" type="slidenum">
              <a:rPr lang="en-US" altLang="en-US"/>
              <a:pPr/>
              <a:t>‹#›</a:t>
            </a:fld>
            <a:endParaRPr lang="en-US" altLang="en-US" dirty="0"/>
          </a:p>
        </p:txBody>
      </p:sp>
    </p:spTree>
    <p:extLst>
      <p:ext uri="{BB962C8B-B14F-4D97-AF65-F5344CB8AC3E}">
        <p14:creationId xmlns:p14="http://schemas.microsoft.com/office/powerpoint/2010/main" val="1621975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524001"/>
            <a:ext cx="48260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53200" y="1524001"/>
            <a:ext cx="48260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fld id="{7323D1C7-250F-43F1-8EB3-7F9E505AFDB9}" type="datetime1">
              <a:rPr lang="en-US" altLang="en-US" smtClean="0"/>
              <a:t>2/1/2023</a:t>
            </a:fld>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0927AF89-6755-46F5-BBCF-E571D7F311A5}" type="slidenum">
              <a:rPr lang="en-US" altLang="en-US"/>
              <a:pPr/>
              <a:t>‹#›</a:t>
            </a:fld>
            <a:endParaRPr lang="en-US" altLang="en-US" dirty="0"/>
          </a:p>
        </p:txBody>
      </p:sp>
    </p:spTree>
    <p:extLst>
      <p:ext uri="{BB962C8B-B14F-4D97-AF65-F5344CB8AC3E}">
        <p14:creationId xmlns:p14="http://schemas.microsoft.com/office/powerpoint/2010/main" val="103735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vl1pPr>
          </a:lstStyle>
          <a:p>
            <a:fld id="{7971A1D3-70BB-4680-9959-A005EF7C224F}" type="datetime1">
              <a:rPr lang="en-US" altLang="en-US" smtClean="0"/>
              <a:t>2/1/2023</a:t>
            </a:fld>
            <a:endParaRPr lang="en-US" altLang="en-US" dirty="0"/>
          </a:p>
        </p:txBody>
      </p:sp>
      <p:sp>
        <p:nvSpPr>
          <p:cNvPr id="8" name="Footer Placeholder 7"/>
          <p:cNvSpPr>
            <a:spLocks noGrp="1"/>
          </p:cNvSpPr>
          <p:nvPr>
            <p:ph type="ftr" sz="quarter" idx="11"/>
          </p:nvPr>
        </p:nvSpPr>
        <p:spPr/>
        <p:txBody>
          <a:bodyPr/>
          <a:lstStyle>
            <a:lvl1pPr>
              <a:defRPr/>
            </a:lvl1pPr>
          </a:lstStyle>
          <a:p>
            <a:endParaRPr lang="en-US" altLang="en-US" dirty="0"/>
          </a:p>
        </p:txBody>
      </p:sp>
      <p:sp>
        <p:nvSpPr>
          <p:cNvPr id="9" name="Slide Number Placeholder 8"/>
          <p:cNvSpPr>
            <a:spLocks noGrp="1"/>
          </p:cNvSpPr>
          <p:nvPr>
            <p:ph type="sldNum" sz="quarter" idx="12"/>
          </p:nvPr>
        </p:nvSpPr>
        <p:spPr/>
        <p:txBody>
          <a:bodyPr/>
          <a:lstStyle>
            <a:lvl1pPr>
              <a:defRPr/>
            </a:lvl1pPr>
          </a:lstStyle>
          <a:p>
            <a:fld id="{F76BE3C0-1208-4260-82C3-0EB040027195}" type="slidenum">
              <a:rPr lang="en-US" altLang="en-US"/>
              <a:pPr/>
              <a:t>‹#›</a:t>
            </a:fld>
            <a:endParaRPr lang="en-US" altLang="en-US" dirty="0"/>
          </a:p>
        </p:txBody>
      </p:sp>
    </p:spTree>
    <p:extLst>
      <p:ext uri="{BB962C8B-B14F-4D97-AF65-F5344CB8AC3E}">
        <p14:creationId xmlns:p14="http://schemas.microsoft.com/office/powerpoint/2010/main" val="139325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09FF738E-33FE-4EF8-8562-9254C0635100}" type="datetime1">
              <a:rPr lang="en-US" altLang="en-US" smtClean="0"/>
              <a:t>2/1/2023</a:t>
            </a:fld>
            <a:endParaRPr lang="en-US" altLang="en-US" dirty="0"/>
          </a:p>
        </p:txBody>
      </p:sp>
      <p:sp>
        <p:nvSpPr>
          <p:cNvPr id="4" name="Footer Placeholder 3"/>
          <p:cNvSpPr>
            <a:spLocks noGrp="1"/>
          </p:cNvSpPr>
          <p:nvPr>
            <p:ph type="ftr" sz="quarter" idx="11"/>
          </p:nvPr>
        </p:nvSpPr>
        <p:spPr/>
        <p:txBody>
          <a:bodyPr/>
          <a:lstStyle>
            <a:lvl1pPr>
              <a:defRPr/>
            </a:lvl1pPr>
          </a:lstStyle>
          <a:p>
            <a:endParaRPr lang="en-US" altLang="en-US" dirty="0"/>
          </a:p>
        </p:txBody>
      </p:sp>
      <p:sp>
        <p:nvSpPr>
          <p:cNvPr id="5" name="Slide Number Placeholder 4"/>
          <p:cNvSpPr>
            <a:spLocks noGrp="1"/>
          </p:cNvSpPr>
          <p:nvPr>
            <p:ph type="sldNum" sz="quarter" idx="12"/>
          </p:nvPr>
        </p:nvSpPr>
        <p:spPr/>
        <p:txBody>
          <a:bodyPr/>
          <a:lstStyle>
            <a:lvl1pPr>
              <a:defRPr/>
            </a:lvl1pPr>
          </a:lstStyle>
          <a:p>
            <a:fld id="{D5F02DF6-5EF1-449D-8E8F-F40E7D2FCBCB}" type="slidenum">
              <a:rPr lang="en-US" altLang="en-US"/>
              <a:pPr/>
              <a:t>‹#›</a:t>
            </a:fld>
            <a:endParaRPr lang="en-US" altLang="en-US" dirty="0"/>
          </a:p>
        </p:txBody>
      </p:sp>
    </p:spTree>
    <p:extLst>
      <p:ext uri="{BB962C8B-B14F-4D97-AF65-F5344CB8AC3E}">
        <p14:creationId xmlns:p14="http://schemas.microsoft.com/office/powerpoint/2010/main" val="86736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DD7C8C0-27D9-44FD-A4C2-2F9D252909A6}" type="datetime1">
              <a:rPr lang="en-US" altLang="en-US" smtClean="0"/>
              <a:t>2/1/2023</a:t>
            </a:fld>
            <a:endParaRPr lang="en-US" altLang="en-US" dirty="0"/>
          </a:p>
        </p:txBody>
      </p:sp>
      <p:sp>
        <p:nvSpPr>
          <p:cNvPr id="3" name="Footer Placeholder 2"/>
          <p:cNvSpPr>
            <a:spLocks noGrp="1"/>
          </p:cNvSpPr>
          <p:nvPr>
            <p:ph type="ftr" sz="quarter" idx="11"/>
          </p:nvPr>
        </p:nvSpPr>
        <p:spPr/>
        <p:txBody>
          <a:bodyPr/>
          <a:lstStyle>
            <a:lvl1pPr>
              <a:defRPr/>
            </a:lvl1pPr>
          </a:lstStyle>
          <a:p>
            <a:endParaRPr lang="en-US" altLang="en-US" dirty="0"/>
          </a:p>
        </p:txBody>
      </p:sp>
      <p:sp>
        <p:nvSpPr>
          <p:cNvPr id="4" name="Slide Number Placeholder 3"/>
          <p:cNvSpPr>
            <a:spLocks noGrp="1"/>
          </p:cNvSpPr>
          <p:nvPr>
            <p:ph type="sldNum" sz="quarter" idx="12"/>
          </p:nvPr>
        </p:nvSpPr>
        <p:spPr/>
        <p:txBody>
          <a:bodyPr/>
          <a:lstStyle>
            <a:lvl1pPr>
              <a:defRPr/>
            </a:lvl1pPr>
          </a:lstStyle>
          <a:p>
            <a:fld id="{AC3460AA-1533-4548-8781-A6D0EAE276D6}" type="slidenum">
              <a:rPr lang="en-US" altLang="en-US"/>
              <a:pPr/>
              <a:t>‹#›</a:t>
            </a:fld>
            <a:endParaRPr lang="en-US" altLang="en-US" dirty="0"/>
          </a:p>
        </p:txBody>
      </p:sp>
    </p:spTree>
    <p:extLst>
      <p:ext uri="{BB962C8B-B14F-4D97-AF65-F5344CB8AC3E}">
        <p14:creationId xmlns:p14="http://schemas.microsoft.com/office/powerpoint/2010/main" val="125109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marL="45720" indent="0">
              <a:buFontTx/>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8B8B18D-C839-4C0D-8695-D41236D98AEC}" type="datetime1">
              <a:rPr lang="en-US" altLang="en-US" smtClean="0"/>
              <a:t>2/1/2023</a:t>
            </a:fld>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C6386842-FEC9-453F-B6F7-7C945F3A2D73}" type="slidenum">
              <a:rPr lang="en-US" altLang="en-US"/>
              <a:pPr/>
              <a:t>‹#›</a:t>
            </a:fld>
            <a:endParaRPr lang="en-US" altLang="en-US" dirty="0"/>
          </a:p>
        </p:txBody>
      </p:sp>
    </p:spTree>
    <p:extLst>
      <p:ext uri="{BB962C8B-B14F-4D97-AF65-F5344CB8AC3E}">
        <p14:creationId xmlns:p14="http://schemas.microsoft.com/office/powerpoint/2010/main" val="153092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85891A9F-60A7-4961-95EE-93BC076C322B}" type="datetime1">
              <a:rPr lang="en-US" altLang="en-US" smtClean="0"/>
              <a:t>2/1/2023</a:t>
            </a:fld>
            <a:endParaRPr lang="en-US" altLang="en-US" dirty="0"/>
          </a:p>
        </p:txBody>
      </p:sp>
      <p:sp>
        <p:nvSpPr>
          <p:cNvPr id="6" name="Footer Placeholder 5"/>
          <p:cNvSpPr>
            <a:spLocks noGrp="1"/>
          </p:cNvSpPr>
          <p:nvPr>
            <p:ph type="ftr" sz="quarter" idx="11"/>
          </p:nvPr>
        </p:nvSpPr>
        <p:spPr/>
        <p:txBody>
          <a:bodyPr/>
          <a:lstStyle>
            <a:lvl1pPr>
              <a:defRPr/>
            </a:lvl1pPr>
          </a:lstStyle>
          <a:p>
            <a:endParaRPr lang="en-US" altLang="en-US" dirty="0"/>
          </a:p>
        </p:txBody>
      </p:sp>
      <p:sp>
        <p:nvSpPr>
          <p:cNvPr id="7" name="Slide Number Placeholder 6"/>
          <p:cNvSpPr>
            <a:spLocks noGrp="1"/>
          </p:cNvSpPr>
          <p:nvPr>
            <p:ph type="sldNum" sz="quarter" idx="12"/>
          </p:nvPr>
        </p:nvSpPr>
        <p:spPr/>
        <p:txBody>
          <a:bodyPr/>
          <a:lstStyle>
            <a:lvl1pPr>
              <a:defRPr/>
            </a:lvl1pPr>
          </a:lstStyle>
          <a:p>
            <a:fld id="{E96DA581-ADE3-4A40-91CB-711A776CAC29}" type="slidenum">
              <a:rPr lang="en-US" altLang="en-US"/>
              <a:pPr/>
              <a:t>‹#›</a:t>
            </a:fld>
            <a:endParaRPr lang="en-US" altLang="en-US" dirty="0"/>
          </a:p>
        </p:txBody>
      </p:sp>
    </p:spTree>
    <p:extLst>
      <p:ext uri="{BB962C8B-B14F-4D97-AF65-F5344CB8AC3E}">
        <p14:creationId xmlns:p14="http://schemas.microsoft.com/office/powerpoint/2010/main" val="2911566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Line 2"/>
          <p:cNvSpPr>
            <a:spLocks noChangeShapeType="1"/>
          </p:cNvSpPr>
          <p:nvPr/>
        </p:nvSpPr>
        <p:spPr bwMode="auto">
          <a:xfrm>
            <a:off x="106172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600" dirty="0"/>
          </a:p>
        </p:txBody>
      </p:sp>
      <p:grpSp>
        <p:nvGrpSpPr>
          <p:cNvPr id="46088" name="Group 8"/>
          <p:cNvGrpSpPr>
            <a:grpSpLocks/>
          </p:cNvGrpSpPr>
          <p:nvPr/>
        </p:nvGrpSpPr>
        <p:grpSpPr bwMode="auto">
          <a:xfrm>
            <a:off x="10871201" y="152400"/>
            <a:ext cx="1056217" cy="1295400"/>
            <a:chOff x="5136" y="960"/>
            <a:chExt cx="528" cy="864"/>
          </a:xfrm>
        </p:grpSpPr>
        <p:sp>
          <p:nvSpPr>
            <p:cNvPr id="46089"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0"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1"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2"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3"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4"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5"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6"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7"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8"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099"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0"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1"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2"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3"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4"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5"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6"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7"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8"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09"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0"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1"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2"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3"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4"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5"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6"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7"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8"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sp>
          <p:nvSpPr>
            <p:cNvPr id="46119"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600" dirty="0"/>
            </a:p>
          </p:txBody>
        </p:sp>
      </p:grpSp>
      <p:sp>
        <p:nvSpPr>
          <p:cNvPr id="46083" name="Title Placeholder 1"/>
          <p:cNvSpPr>
            <a:spLocks noGrp="1" noChangeArrowheads="1"/>
          </p:cNvSpPr>
          <p:nvPr>
            <p:ph type="title"/>
          </p:nvPr>
        </p:nvSpPr>
        <p:spPr bwMode="auto">
          <a:xfrm>
            <a:off x="304800" y="228600"/>
            <a:ext cx="10261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6084" name="Text Placeholder 2"/>
          <p:cNvSpPr>
            <a:spLocks noGrp="1" noChangeArrowheads="1"/>
          </p:cNvSpPr>
          <p:nvPr>
            <p:ph type="body" idx="1"/>
          </p:nvPr>
        </p:nvSpPr>
        <p:spPr bwMode="auto">
          <a:xfrm>
            <a:off x="1524000" y="1524001"/>
            <a:ext cx="98552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6085" name="Date Placeholder 3"/>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000"/>
            </a:lvl1pPr>
          </a:lstStyle>
          <a:p>
            <a:fld id="{6237A890-DEA6-4038-ACB3-933397511AD6}" type="datetime1">
              <a:rPr lang="en-US" altLang="en-US" smtClean="0"/>
              <a:t>2/1/2023</a:t>
            </a:fld>
            <a:endParaRPr lang="en-US" altLang="en-US" dirty="0"/>
          </a:p>
        </p:txBody>
      </p:sp>
      <p:sp>
        <p:nvSpPr>
          <p:cNvPr id="46086" name="Footer Placeholder 4"/>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buClrTx/>
              <a:buSzTx/>
              <a:buFontTx/>
              <a:buNone/>
              <a:defRPr sz="1000"/>
            </a:lvl1pPr>
          </a:lstStyle>
          <a:p>
            <a:endParaRPr lang="en-US" altLang="en-US" dirty="0"/>
          </a:p>
        </p:txBody>
      </p:sp>
      <p:sp>
        <p:nvSpPr>
          <p:cNvPr id="46087" name="Slide Number Placeholder 5"/>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000"/>
            </a:lvl1pPr>
          </a:lstStyle>
          <a:p>
            <a:fld id="{D7E5119E-5338-4B55-81DC-57EAC9440FD0}" type="slidenum">
              <a:rPr lang="en-US" altLang="en-US"/>
              <a:pPr/>
              <a:t>‹#›</a:t>
            </a:fld>
            <a:endParaRPr lang="en-US" altLang="en-US" dirty="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ftr="0" dt="0"/>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5.png"/><Relationship Id="rId7" Type="http://schemas.openxmlformats.org/officeDocument/2006/relationships/diagramQuickStyle" Target="../diagrams/quickStyle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10" Type="http://schemas.openxmlformats.org/officeDocument/2006/relationships/image" Target="../media/image6.png"/><Relationship Id="rId4" Type="http://schemas.openxmlformats.org/officeDocument/2006/relationships/image" Target="../media/image1.png"/><Relationship Id="rId9" Type="http://schemas.microsoft.com/office/2007/relationships/diagramDrawing" Target="../diagrams/drawing4.xml"/></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7.png"/><Relationship Id="rId7" Type="http://schemas.openxmlformats.org/officeDocument/2006/relationships/diagramQuickStyle" Target="../diagrams/quickStyle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1.png"/><Relationship Id="rId9" Type="http://schemas.microsoft.com/office/2007/relationships/diagramDrawing" Target="../diagrams/drawing5.xml"/></Relationships>
</file>

<file path=ppt/slides/_rels/slide13.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png"/><Relationship Id="rId7" Type="http://schemas.openxmlformats.org/officeDocument/2006/relationships/diagramColors" Target="../diagrams/colors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4.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png"/><Relationship Id="rId7" Type="http://schemas.openxmlformats.org/officeDocument/2006/relationships/diagramColors" Target="../diagrams/colors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5.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1.png"/><Relationship Id="rId7"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pn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0486D98-0B9B-4C4E-A25F-64BA4C5DBB94}"/>
              </a:ext>
            </a:extLst>
          </p:cNvPr>
          <p:cNvSpPr>
            <a:spLocks noGrp="1"/>
          </p:cNvSpPr>
          <p:nvPr>
            <p:ph type="ctrTitle"/>
          </p:nvPr>
        </p:nvSpPr>
        <p:spPr/>
        <p:txBody>
          <a:bodyPr/>
          <a:lstStyle/>
          <a:p>
            <a:r>
              <a:rPr lang="en-US" dirty="0">
                <a:latin typeface="Gill Sans MT" panose="020B0502020104020203" pitchFamily="34" charset="0"/>
              </a:rPr>
              <a:t>18ECC303J – Computer Communication Networks </a:t>
            </a:r>
          </a:p>
        </p:txBody>
      </p:sp>
      <p:sp>
        <p:nvSpPr>
          <p:cNvPr id="5" name="Subtitle 4">
            <a:extLst>
              <a:ext uri="{FF2B5EF4-FFF2-40B4-BE49-F238E27FC236}">
                <a16:creationId xmlns="" xmlns:a16="http://schemas.microsoft.com/office/drawing/2014/main" id="{D655BBED-E65C-4B70-99E3-9318D4F249A0}"/>
              </a:ext>
            </a:extLst>
          </p:cNvPr>
          <p:cNvSpPr>
            <a:spLocks noGrp="1"/>
          </p:cNvSpPr>
          <p:nvPr>
            <p:ph type="subTitle" idx="1"/>
          </p:nvPr>
        </p:nvSpPr>
        <p:spPr>
          <a:xfrm>
            <a:off x="2495601" y="3083896"/>
            <a:ext cx="6840759" cy="1497232"/>
          </a:xfrm>
        </p:spPr>
        <p:txBody>
          <a:bodyPr/>
          <a:lstStyle/>
          <a:p>
            <a:r>
              <a:rPr lang="en-US" dirty="0"/>
              <a:t>Course Credit : 4</a:t>
            </a:r>
          </a:p>
          <a:p>
            <a:r>
              <a:rPr lang="en-US" dirty="0"/>
              <a:t>Theory : 9 Hours</a:t>
            </a:r>
          </a:p>
          <a:p>
            <a:endParaRPr lang="en-US" dirty="0"/>
          </a:p>
        </p:txBody>
      </p:sp>
      <p:sp>
        <p:nvSpPr>
          <p:cNvPr id="2" name="TextBox 1">
            <a:extLst>
              <a:ext uri="{FF2B5EF4-FFF2-40B4-BE49-F238E27FC236}">
                <a16:creationId xmlns="" xmlns:a16="http://schemas.microsoft.com/office/drawing/2014/main" id="{E3FAA6CB-BF5E-4428-9B36-4B3C3058ABBA}"/>
              </a:ext>
            </a:extLst>
          </p:cNvPr>
          <p:cNvSpPr txBox="1"/>
          <p:nvPr/>
        </p:nvSpPr>
        <p:spPr>
          <a:xfrm>
            <a:off x="431857" y="5215569"/>
            <a:ext cx="9347191" cy="929485"/>
          </a:xfrm>
          <a:prstGeom prst="rect">
            <a:avLst/>
          </a:prstGeom>
          <a:noFill/>
        </p:spPr>
        <p:txBody>
          <a:bodyPr wrap="square" rtlCol="0">
            <a:spAutoFit/>
          </a:bodyPr>
          <a:lstStyle/>
          <a:p>
            <a:pPr algn="just">
              <a:buNone/>
            </a:pPr>
            <a:r>
              <a:rPr lang="en-IN" sz="1600" b="1" i="1" dirty="0">
                <a:solidFill>
                  <a:srgbClr val="0070C0"/>
                </a:solidFill>
                <a:latin typeface="Gill Sans MT" panose="020B0502020104020203" pitchFamily="34" charset="0"/>
              </a:rPr>
              <a:t>1. Behrouz A. </a:t>
            </a:r>
            <a:r>
              <a:rPr lang="en-IN" sz="1600" b="1" i="1" dirty="0" err="1" smtClean="0">
                <a:solidFill>
                  <a:srgbClr val="0070C0"/>
                </a:solidFill>
                <a:latin typeface="Gill Sans MT" panose="020B0502020104020203" pitchFamily="34" charset="0"/>
              </a:rPr>
              <a:t>Forouzan</a:t>
            </a:r>
            <a:r>
              <a:rPr lang="en-IN" sz="1600" b="1" i="1" dirty="0">
                <a:solidFill>
                  <a:srgbClr val="0070C0"/>
                </a:solidFill>
                <a:latin typeface="Gill Sans MT" panose="020B0502020104020203" pitchFamily="34" charset="0"/>
              </a:rPr>
              <a:t>, “Data communication &amp; Networking”, Mc-Graw Hill, 5th Edition Reprint, 2014.</a:t>
            </a:r>
          </a:p>
          <a:p>
            <a:pPr algn="just">
              <a:buNone/>
            </a:pPr>
            <a:r>
              <a:rPr lang="en-IN" sz="1600" b="1" i="1" dirty="0">
                <a:solidFill>
                  <a:srgbClr val="0070C0"/>
                </a:solidFill>
                <a:latin typeface="Gill Sans MT" panose="020B0502020104020203" pitchFamily="34" charset="0"/>
              </a:rPr>
              <a:t>2. Andrew S. Tanenbaum, “Computer Networks”, Pearson Education India, 5th Edition, 2013. </a:t>
            </a:r>
          </a:p>
          <a:p>
            <a:pPr algn="just">
              <a:buNone/>
            </a:pPr>
            <a:r>
              <a:rPr lang="en-IN" sz="1600" b="1" i="1" dirty="0">
                <a:solidFill>
                  <a:srgbClr val="0070C0"/>
                </a:solidFill>
                <a:latin typeface="Gill Sans MT" panose="020B0502020104020203" pitchFamily="34" charset="0"/>
              </a:rPr>
              <a:t>3. William Stallings, “Data &amp; Computer Communication”, Pearson Education India, 10th Edition, 2014</a:t>
            </a:r>
            <a:r>
              <a:rPr lang="en-IN" sz="1600" dirty="0">
                <a:solidFill>
                  <a:srgbClr val="0070C0"/>
                </a:solidFill>
              </a:rPr>
              <a:t>.</a:t>
            </a:r>
          </a:p>
        </p:txBody>
      </p:sp>
      <p:pic>
        <p:nvPicPr>
          <p:cNvPr id="6" name="Picture 2">
            <a:extLst>
              <a:ext uri="{FF2B5EF4-FFF2-40B4-BE49-F238E27FC236}">
                <a16:creationId xmlns="" xmlns:a16="http://schemas.microsoft.com/office/drawing/2014/main" id="{3C998F60-C3AD-4FC6-BB3B-7B4365E21E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484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E83800-1E6B-4A93-87D3-3D70E59B3CEE}"/>
              </a:ext>
            </a:extLst>
          </p:cNvPr>
          <p:cNvSpPr>
            <a:spLocks noGrp="1"/>
          </p:cNvSpPr>
          <p:nvPr>
            <p:ph type="title"/>
          </p:nvPr>
        </p:nvSpPr>
        <p:spPr>
          <a:xfrm>
            <a:off x="304800" y="152400"/>
            <a:ext cx="10261600" cy="1295400"/>
          </a:xfrm>
        </p:spPr>
        <p:txBody>
          <a:bodyPr/>
          <a:lstStyle/>
          <a:p>
            <a:pPr marL="45720" algn="l"/>
            <a:r>
              <a:rPr lang="en-US" dirty="0">
                <a:latin typeface="Gill Sans MT" panose="020B0502020104020203" pitchFamily="34" charset="0"/>
              </a:rPr>
              <a:t>Ethernet Specifications</a:t>
            </a:r>
            <a:endParaRPr lang="en-US" sz="3600" dirty="0">
              <a:latin typeface="Gill Sans MT" panose="020B0502020104020203" pitchFamily="34" charset="0"/>
            </a:endParaRPr>
          </a:p>
        </p:txBody>
      </p:sp>
      <p:pic>
        <p:nvPicPr>
          <p:cNvPr id="8" name="Picture 2">
            <a:extLst>
              <a:ext uri="{FF2B5EF4-FFF2-40B4-BE49-F238E27FC236}">
                <a16:creationId xmlns="" xmlns:a16="http://schemas.microsoft.com/office/drawing/2014/main" id="{F67AAFDD-15B2-4514-AD66-BD11D31DC3A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8">
            <a:extLst>
              <a:ext uri="{FF2B5EF4-FFF2-40B4-BE49-F238E27FC236}">
                <a16:creationId xmlns="" xmlns:a16="http://schemas.microsoft.com/office/drawing/2014/main" id="{310A9C91-C749-49A8-B27C-F86A63FB72F9}"/>
              </a:ext>
            </a:extLst>
          </p:cNvPr>
          <p:cNvSpPr>
            <a:spLocks noGrp="1"/>
          </p:cNvSpPr>
          <p:nvPr>
            <p:ph type="sldNum" sz="quarter" idx="12"/>
          </p:nvPr>
        </p:nvSpPr>
        <p:spPr/>
        <p:txBody>
          <a:bodyPr/>
          <a:lstStyle/>
          <a:p>
            <a:fld id="{71C6F290-D301-4864-9490-340EF11588D9}" type="slidenum">
              <a:rPr lang="en-US" altLang="en-US" smtClean="0"/>
              <a:pPr/>
              <a:t>10</a:t>
            </a:fld>
            <a:endParaRPr lang="en-US" altLang="en-US" dirty="0"/>
          </a:p>
        </p:txBody>
      </p:sp>
      <p:graphicFrame>
        <p:nvGraphicFramePr>
          <p:cNvPr id="6" name="Table 5">
            <a:extLst>
              <a:ext uri="{FF2B5EF4-FFF2-40B4-BE49-F238E27FC236}">
                <a16:creationId xmlns="" xmlns:a16="http://schemas.microsoft.com/office/drawing/2014/main" id="{D9C0F675-2272-4EA0-B72E-46E504B87055}"/>
              </a:ext>
            </a:extLst>
          </p:cNvPr>
          <p:cNvGraphicFramePr>
            <a:graphicFrameLocks noGrp="1"/>
          </p:cNvGraphicFramePr>
          <p:nvPr>
            <p:extLst>
              <p:ext uri="{D42A27DB-BD31-4B8C-83A1-F6EECF244321}">
                <p14:modId xmlns:p14="http://schemas.microsoft.com/office/powerpoint/2010/main" val="2909510227"/>
              </p:ext>
            </p:extLst>
          </p:nvPr>
        </p:nvGraphicFramePr>
        <p:xfrm>
          <a:off x="479376" y="1863425"/>
          <a:ext cx="10873208" cy="4621215"/>
        </p:xfrm>
        <a:graphic>
          <a:graphicData uri="http://schemas.openxmlformats.org/drawingml/2006/table">
            <a:tbl>
              <a:tblPr>
                <a:tableStyleId>{3C2FFA5D-87B4-456A-9821-1D502468CF0F}</a:tableStyleId>
              </a:tblPr>
              <a:tblGrid>
                <a:gridCol w="2175019">
                  <a:extLst>
                    <a:ext uri="{9D8B030D-6E8A-4147-A177-3AD203B41FA5}">
                      <a16:colId xmlns="" xmlns:a16="http://schemas.microsoft.com/office/drawing/2014/main" val="368870524"/>
                    </a:ext>
                  </a:extLst>
                </a:gridCol>
                <a:gridCol w="2175019">
                  <a:extLst>
                    <a:ext uri="{9D8B030D-6E8A-4147-A177-3AD203B41FA5}">
                      <a16:colId xmlns="" xmlns:a16="http://schemas.microsoft.com/office/drawing/2014/main" val="1660991810"/>
                    </a:ext>
                  </a:extLst>
                </a:gridCol>
                <a:gridCol w="2173132">
                  <a:extLst>
                    <a:ext uri="{9D8B030D-6E8A-4147-A177-3AD203B41FA5}">
                      <a16:colId xmlns="" xmlns:a16="http://schemas.microsoft.com/office/drawing/2014/main" val="3304777753"/>
                    </a:ext>
                  </a:extLst>
                </a:gridCol>
                <a:gridCol w="2175019">
                  <a:extLst>
                    <a:ext uri="{9D8B030D-6E8A-4147-A177-3AD203B41FA5}">
                      <a16:colId xmlns="" xmlns:a16="http://schemas.microsoft.com/office/drawing/2014/main" val="2455081132"/>
                    </a:ext>
                  </a:extLst>
                </a:gridCol>
                <a:gridCol w="2175019">
                  <a:extLst>
                    <a:ext uri="{9D8B030D-6E8A-4147-A177-3AD203B41FA5}">
                      <a16:colId xmlns="" xmlns:a16="http://schemas.microsoft.com/office/drawing/2014/main" val="3851863110"/>
                    </a:ext>
                  </a:extLst>
                </a:gridCol>
              </a:tblGrid>
              <a:tr h="514648">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55000"/>
                        <a:buFont typeface="Monotype Sorts" pitchFamily="2" charset="2"/>
                        <a:buNone/>
                        <a:tabLst/>
                      </a:pPr>
                      <a:r>
                        <a:rPr kumimoji="0" lang="en-US" altLang="en-US" sz="2000" b="1" u="none" strike="noStrike" cap="none" normalizeH="0" baseline="0" dirty="0">
                          <a:ln>
                            <a:noFill/>
                          </a:ln>
                          <a:solidFill>
                            <a:schemeClr val="tx1"/>
                          </a:solidFill>
                          <a:effectLst/>
                        </a:rPr>
                        <a:t>Name</a:t>
                      </a:r>
                      <a:endParaRPr kumimoji="0" lang="en-US" altLang="en-US" sz="2000" b="1" i="0" u="none" strike="noStrike" cap="none" normalizeH="0" baseline="0" dirty="0">
                        <a:ln>
                          <a:noFill/>
                        </a:ln>
                        <a:solidFill>
                          <a:schemeClr val="tx1"/>
                        </a:solidFill>
                        <a:effectLst/>
                        <a:latin typeface="Tahoma" panose="020B0604030504040204" pitchFamily="34" charset="0"/>
                      </a:endParaRPr>
                    </a:p>
                  </a:txBody>
                  <a:tcPr marL="92075" marR="92075" marT="46038" marB="46038" horzOverflow="overflow"/>
                </a:tc>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55000"/>
                        <a:buFont typeface="Monotype Sorts" pitchFamily="2" charset="2"/>
                        <a:buNone/>
                        <a:tabLst/>
                      </a:pPr>
                      <a:r>
                        <a:rPr kumimoji="0" lang="en-US" altLang="en-US" sz="2000" b="1" u="none" strike="noStrike" cap="none" normalizeH="0" baseline="0" dirty="0">
                          <a:ln>
                            <a:noFill/>
                          </a:ln>
                          <a:solidFill>
                            <a:schemeClr val="tx1"/>
                          </a:solidFill>
                          <a:effectLst/>
                        </a:rPr>
                        <a:t>Cable</a:t>
                      </a:r>
                      <a:endParaRPr kumimoji="0" lang="en-US" altLang="en-US" sz="2000" b="1" i="0" u="none" strike="noStrike" cap="none" normalizeH="0" baseline="0" dirty="0">
                        <a:ln>
                          <a:noFill/>
                        </a:ln>
                        <a:solidFill>
                          <a:schemeClr val="tx1"/>
                        </a:solidFill>
                        <a:effectLst/>
                        <a:latin typeface="Tahoma" panose="020B0604030504040204" pitchFamily="34" charset="0"/>
                      </a:endParaRPr>
                    </a:p>
                  </a:txBody>
                  <a:tcPr marL="92075" marR="92075" marT="46038" marB="46038" horzOverflow="overflow"/>
                </a:tc>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55000"/>
                        <a:buFont typeface="Monotype Sorts" pitchFamily="2" charset="2"/>
                        <a:buNone/>
                        <a:tabLst/>
                      </a:pPr>
                      <a:r>
                        <a:rPr kumimoji="0" lang="en-US" altLang="en-US" sz="2000" b="1" u="none" strike="noStrike" cap="none" normalizeH="0" baseline="0" dirty="0">
                          <a:ln>
                            <a:noFill/>
                          </a:ln>
                          <a:solidFill>
                            <a:schemeClr val="tx1"/>
                          </a:solidFill>
                          <a:effectLst/>
                        </a:rPr>
                        <a:t>Max seg.</a:t>
                      </a:r>
                      <a:br>
                        <a:rPr kumimoji="0" lang="en-US" altLang="en-US" sz="2000" b="1" u="none" strike="noStrike" cap="none" normalizeH="0" baseline="0" dirty="0">
                          <a:ln>
                            <a:noFill/>
                          </a:ln>
                          <a:solidFill>
                            <a:schemeClr val="tx1"/>
                          </a:solidFill>
                          <a:effectLst/>
                        </a:rPr>
                      </a:br>
                      <a:r>
                        <a:rPr kumimoji="0" lang="en-US" altLang="en-US" sz="2000" b="1" u="none" strike="noStrike" cap="none" normalizeH="0" baseline="0" dirty="0">
                          <a:ln>
                            <a:noFill/>
                          </a:ln>
                          <a:solidFill>
                            <a:schemeClr val="tx1"/>
                          </a:solidFill>
                          <a:effectLst/>
                        </a:rPr>
                        <a:t>(m)</a:t>
                      </a:r>
                      <a:endParaRPr kumimoji="0" lang="en-US" altLang="en-US" sz="2000" b="1" i="0" u="none" strike="noStrike" cap="none" normalizeH="0" baseline="0" dirty="0">
                        <a:ln>
                          <a:noFill/>
                        </a:ln>
                        <a:solidFill>
                          <a:schemeClr val="tx1"/>
                        </a:solidFill>
                        <a:effectLst/>
                        <a:latin typeface="Tahoma" panose="020B0604030504040204" pitchFamily="34" charset="0"/>
                      </a:endParaRPr>
                    </a:p>
                  </a:txBody>
                  <a:tcPr marL="92075" marR="92075" marT="46038" marB="46038" horzOverflow="overflow"/>
                </a:tc>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55000"/>
                        <a:buFont typeface="Monotype Sorts" pitchFamily="2" charset="2"/>
                        <a:buNone/>
                        <a:tabLst/>
                      </a:pPr>
                      <a:r>
                        <a:rPr kumimoji="0" lang="en-US" altLang="en-US" sz="2000" b="1" u="none" strike="noStrike" cap="none" normalizeH="0" baseline="0" dirty="0">
                          <a:ln>
                            <a:noFill/>
                          </a:ln>
                          <a:solidFill>
                            <a:schemeClr val="tx1"/>
                          </a:solidFill>
                          <a:effectLst/>
                        </a:rPr>
                        <a:t>Nodes per segment</a:t>
                      </a:r>
                      <a:endParaRPr kumimoji="0" lang="en-US" altLang="en-US" sz="2000" b="1" i="0" u="none" strike="noStrike" cap="none" normalizeH="0" baseline="0" dirty="0">
                        <a:ln>
                          <a:noFill/>
                        </a:ln>
                        <a:solidFill>
                          <a:schemeClr val="tx1"/>
                        </a:solidFill>
                        <a:effectLst/>
                        <a:latin typeface="Tahoma" panose="020B0604030504040204" pitchFamily="34" charset="0"/>
                      </a:endParaRPr>
                    </a:p>
                  </a:txBody>
                  <a:tcPr marL="92075" marR="92075" marT="46038" marB="46038" horzOverflow="overflow"/>
                </a:tc>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Pct val="55000"/>
                        <a:buFont typeface="Monotype Sorts" pitchFamily="2" charset="2"/>
                        <a:buNone/>
                        <a:tabLst/>
                      </a:pPr>
                      <a:r>
                        <a:rPr kumimoji="0" lang="en-US" altLang="en-US" sz="2000" b="1" u="none" strike="noStrike" cap="none" normalizeH="0" baseline="0" dirty="0">
                          <a:ln>
                            <a:noFill/>
                          </a:ln>
                          <a:solidFill>
                            <a:schemeClr val="tx1"/>
                          </a:solidFill>
                          <a:effectLst/>
                        </a:rPr>
                        <a:t>Advantages</a:t>
                      </a:r>
                      <a:endParaRPr kumimoji="0" lang="en-US" altLang="en-US" sz="2000" b="1" i="0" u="none" strike="noStrike" cap="none" normalizeH="0" baseline="0" dirty="0">
                        <a:ln>
                          <a:noFill/>
                        </a:ln>
                        <a:solidFill>
                          <a:schemeClr val="tx1"/>
                        </a:solidFill>
                        <a:effectLst/>
                        <a:latin typeface="Tahoma" panose="020B0604030504040204" pitchFamily="34" charset="0"/>
                      </a:endParaRPr>
                    </a:p>
                  </a:txBody>
                  <a:tcPr marL="92075" marR="92075" marT="46038" marB="46038" horzOverflow="overflow"/>
                </a:tc>
                <a:extLst>
                  <a:ext uri="{0D108BD9-81ED-4DB2-BD59-A6C34878D82A}">
                    <a16:rowId xmlns="" xmlns:a16="http://schemas.microsoft.com/office/drawing/2014/main" val="3895656798"/>
                  </a:ext>
                </a:extLst>
              </a:tr>
              <a:tr h="979488">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55000"/>
                        <a:buFont typeface="Monotype Sorts" pitchFamily="2" charset="2"/>
                        <a:buNone/>
                        <a:tabLst/>
                      </a:pPr>
                      <a:r>
                        <a:rPr kumimoji="0" lang="en-US" altLang="en-US" sz="2800" b="0" u="none" strike="noStrike" cap="none" normalizeH="0" baseline="0" dirty="0">
                          <a:ln>
                            <a:noFill/>
                          </a:ln>
                          <a:solidFill>
                            <a:schemeClr val="tx1"/>
                          </a:solidFill>
                          <a:effectLst/>
                        </a:rPr>
                        <a:t>10Base5</a:t>
                      </a:r>
                      <a:endParaRPr kumimoji="0" lang="en-US" altLang="en-US" sz="2800" b="0" i="0" u="none" strike="noStrike" cap="none" normalizeH="0" baseline="0" dirty="0">
                        <a:ln>
                          <a:noFill/>
                        </a:ln>
                        <a:solidFill>
                          <a:schemeClr val="tx1"/>
                        </a:solidFill>
                        <a:effectLst/>
                        <a:latin typeface="Tahoma" panose="020B0604030504040204" pitchFamily="34" charset="0"/>
                      </a:endParaRPr>
                    </a:p>
                  </a:txBody>
                  <a:tcPr marL="92075" marR="92075" marT="46038" marB="46038" anchor="ctr" horzOverflow="overflow"/>
                </a:tc>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55000"/>
                        <a:buFont typeface="Monotype Sorts" pitchFamily="2" charset="2"/>
                        <a:buNone/>
                        <a:tabLst/>
                      </a:pPr>
                      <a:r>
                        <a:rPr kumimoji="0" lang="en-US" altLang="en-US" sz="2800" b="0" u="none" strike="noStrike" cap="none" normalizeH="0" baseline="0" dirty="0">
                          <a:ln>
                            <a:noFill/>
                          </a:ln>
                          <a:solidFill>
                            <a:schemeClr val="tx1"/>
                          </a:solidFill>
                          <a:effectLst/>
                        </a:rPr>
                        <a:t>thick coax</a:t>
                      </a:r>
                      <a:endParaRPr kumimoji="0" lang="en-US" altLang="en-US" sz="2800" b="0" i="0" u="none" strike="noStrike" cap="none" normalizeH="0" baseline="0" dirty="0">
                        <a:ln>
                          <a:noFill/>
                        </a:ln>
                        <a:solidFill>
                          <a:schemeClr val="tx1"/>
                        </a:solidFill>
                        <a:effectLst/>
                        <a:latin typeface="Tahoma" panose="020B0604030504040204" pitchFamily="34" charset="0"/>
                      </a:endParaRPr>
                    </a:p>
                  </a:txBody>
                  <a:tcPr marL="92075" marR="92075" marT="46038" marB="46038" anchor="ctr" horzOverflow="overflow"/>
                </a:tc>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55000"/>
                        <a:buFont typeface="Monotype Sorts" pitchFamily="2" charset="2"/>
                        <a:buNone/>
                        <a:tabLst/>
                      </a:pPr>
                      <a:r>
                        <a:rPr kumimoji="0" lang="en-US" altLang="en-US" sz="2800" b="0" u="none" strike="noStrike" cap="none" normalizeH="0" baseline="0" dirty="0">
                          <a:ln>
                            <a:noFill/>
                          </a:ln>
                          <a:solidFill>
                            <a:schemeClr val="tx1"/>
                          </a:solidFill>
                          <a:effectLst/>
                        </a:rPr>
                        <a:t> 500</a:t>
                      </a:r>
                      <a:endParaRPr kumimoji="0" lang="en-US" altLang="en-US" sz="2800" b="0" i="0" u="none" strike="noStrike" cap="none" normalizeH="0" baseline="0" dirty="0">
                        <a:ln>
                          <a:noFill/>
                        </a:ln>
                        <a:solidFill>
                          <a:schemeClr val="tx1"/>
                        </a:solidFill>
                        <a:effectLst/>
                        <a:latin typeface="Courier New" panose="02070309020205020404" pitchFamily="49" charset="0"/>
                      </a:endParaRPr>
                    </a:p>
                  </a:txBody>
                  <a:tcPr marL="92075" marR="92075" marT="46038" marB="46038" anchor="ctr" horzOverflow="overflow"/>
                </a:tc>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55000"/>
                        <a:buFont typeface="Monotype Sorts" pitchFamily="2" charset="2"/>
                        <a:buNone/>
                        <a:tabLst/>
                      </a:pPr>
                      <a:r>
                        <a:rPr kumimoji="0" lang="en-US" altLang="en-US" sz="2800" b="0" u="none" strike="noStrike" cap="none" normalizeH="0" baseline="0" dirty="0">
                          <a:ln>
                            <a:noFill/>
                          </a:ln>
                          <a:solidFill>
                            <a:schemeClr val="tx1"/>
                          </a:solidFill>
                          <a:effectLst/>
                        </a:rPr>
                        <a:t> 100</a:t>
                      </a:r>
                      <a:endParaRPr kumimoji="0" lang="en-US" altLang="en-US" sz="2800" b="0" i="0" u="none" strike="noStrike" cap="none" normalizeH="0" baseline="0" dirty="0">
                        <a:ln>
                          <a:noFill/>
                        </a:ln>
                        <a:solidFill>
                          <a:schemeClr val="tx1"/>
                        </a:solidFill>
                        <a:effectLst/>
                        <a:latin typeface="Courier New" panose="02070309020205020404" pitchFamily="49" charset="0"/>
                      </a:endParaRPr>
                    </a:p>
                  </a:txBody>
                  <a:tcPr marL="92075" marR="92075" marT="46038" marB="46038" anchor="ctr" horzOverflow="overflow"/>
                </a:tc>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55000"/>
                        <a:buFont typeface="Monotype Sorts" pitchFamily="2" charset="2"/>
                        <a:buNone/>
                        <a:tabLst/>
                      </a:pPr>
                      <a:r>
                        <a:rPr kumimoji="0" lang="en-US" altLang="en-US" sz="2800" b="0" u="none" strike="noStrike" cap="none" normalizeH="0" baseline="0" dirty="0">
                          <a:ln>
                            <a:noFill/>
                          </a:ln>
                          <a:solidFill>
                            <a:schemeClr val="tx1"/>
                          </a:solidFill>
                          <a:effectLst/>
                        </a:rPr>
                        <a:t>The Original</a:t>
                      </a:r>
                      <a:endParaRPr kumimoji="0" lang="en-US" altLang="en-US" sz="2800" b="0" i="0" u="none" strike="noStrike" cap="none" normalizeH="0" baseline="0" dirty="0">
                        <a:ln>
                          <a:noFill/>
                        </a:ln>
                        <a:solidFill>
                          <a:schemeClr val="tx1"/>
                        </a:solidFill>
                        <a:effectLst/>
                        <a:latin typeface="Tahoma" panose="020B0604030504040204" pitchFamily="34" charset="0"/>
                      </a:endParaRPr>
                    </a:p>
                  </a:txBody>
                  <a:tcPr marL="92075" marR="92075" marT="46038" marB="46038" anchor="ctr" horzOverflow="overflow"/>
                </a:tc>
                <a:extLst>
                  <a:ext uri="{0D108BD9-81ED-4DB2-BD59-A6C34878D82A}">
                    <a16:rowId xmlns="" xmlns:a16="http://schemas.microsoft.com/office/drawing/2014/main" val="4217760297"/>
                  </a:ext>
                </a:extLst>
              </a:tr>
              <a:tr h="981075">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55000"/>
                        <a:buFont typeface="Monotype Sorts" pitchFamily="2" charset="2"/>
                        <a:buNone/>
                        <a:tabLst/>
                      </a:pPr>
                      <a:r>
                        <a:rPr kumimoji="0" lang="en-US" altLang="en-US" sz="2800" b="0" u="none" strike="noStrike" cap="none" normalizeH="0" baseline="0" dirty="0">
                          <a:ln>
                            <a:noFill/>
                          </a:ln>
                          <a:solidFill>
                            <a:schemeClr val="tx1"/>
                          </a:solidFill>
                          <a:effectLst/>
                        </a:rPr>
                        <a:t>10Base2</a:t>
                      </a:r>
                      <a:endParaRPr kumimoji="0" lang="en-US" altLang="en-US" sz="2800" b="0" i="0" u="none" strike="noStrike" cap="none" normalizeH="0" baseline="0" dirty="0">
                        <a:ln>
                          <a:noFill/>
                        </a:ln>
                        <a:solidFill>
                          <a:schemeClr val="tx1"/>
                        </a:solidFill>
                        <a:effectLst/>
                        <a:latin typeface="Tahoma" panose="020B0604030504040204" pitchFamily="34" charset="0"/>
                      </a:endParaRPr>
                    </a:p>
                  </a:txBody>
                  <a:tcPr marL="92075" marR="92075" marT="46038" marB="46038" anchor="ctr" horzOverflow="overflow"/>
                </a:tc>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55000"/>
                        <a:buFont typeface="Monotype Sorts" pitchFamily="2" charset="2"/>
                        <a:buNone/>
                        <a:tabLst/>
                      </a:pPr>
                      <a:r>
                        <a:rPr kumimoji="0" lang="en-US" altLang="en-US" sz="2800" b="0" u="none" strike="noStrike" cap="none" normalizeH="0" baseline="0" dirty="0">
                          <a:ln>
                            <a:noFill/>
                          </a:ln>
                          <a:solidFill>
                            <a:schemeClr val="tx1"/>
                          </a:solidFill>
                          <a:effectLst/>
                        </a:rPr>
                        <a:t>thin coax</a:t>
                      </a:r>
                      <a:endParaRPr kumimoji="0" lang="en-US" altLang="en-US" sz="2800" b="0" i="0" u="none" strike="noStrike" cap="none" normalizeH="0" baseline="0" dirty="0">
                        <a:ln>
                          <a:noFill/>
                        </a:ln>
                        <a:solidFill>
                          <a:schemeClr val="tx1"/>
                        </a:solidFill>
                        <a:effectLst/>
                        <a:latin typeface="Tahoma" panose="020B0604030504040204" pitchFamily="34" charset="0"/>
                      </a:endParaRPr>
                    </a:p>
                  </a:txBody>
                  <a:tcPr marL="92075" marR="92075" marT="46038" marB="46038" anchor="ctr" horzOverflow="overflow"/>
                </a:tc>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55000"/>
                        <a:buFont typeface="Monotype Sorts" pitchFamily="2" charset="2"/>
                        <a:buNone/>
                        <a:tabLst/>
                      </a:pPr>
                      <a:r>
                        <a:rPr kumimoji="0" lang="en-US" altLang="en-US" sz="2800" b="0" u="none" strike="noStrike" cap="none" normalizeH="0" baseline="0" dirty="0">
                          <a:ln>
                            <a:noFill/>
                          </a:ln>
                          <a:solidFill>
                            <a:schemeClr val="tx1"/>
                          </a:solidFill>
                          <a:effectLst/>
                        </a:rPr>
                        <a:t> 185</a:t>
                      </a:r>
                      <a:endParaRPr kumimoji="0" lang="en-US" altLang="en-US" sz="2800" b="0" i="0" u="none" strike="noStrike" cap="none" normalizeH="0" baseline="0" dirty="0">
                        <a:ln>
                          <a:noFill/>
                        </a:ln>
                        <a:solidFill>
                          <a:schemeClr val="tx1"/>
                        </a:solidFill>
                        <a:effectLst/>
                        <a:latin typeface="Courier New" panose="02070309020205020404" pitchFamily="49" charset="0"/>
                      </a:endParaRPr>
                    </a:p>
                  </a:txBody>
                  <a:tcPr marL="92075" marR="92075" marT="46038" marB="46038" anchor="ctr" horzOverflow="overflow"/>
                </a:tc>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55000"/>
                        <a:buFont typeface="Monotype Sorts" pitchFamily="2" charset="2"/>
                        <a:buNone/>
                        <a:tabLst/>
                      </a:pPr>
                      <a:r>
                        <a:rPr kumimoji="0" lang="en-US" altLang="en-US" sz="2800" b="0" u="none" strike="noStrike" cap="none" normalizeH="0" baseline="0" dirty="0">
                          <a:ln>
                            <a:noFill/>
                          </a:ln>
                          <a:solidFill>
                            <a:schemeClr val="tx1"/>
                          </a:solidFill>
                          <a:effectLst/>
                        </a:rPr>
                        <a:t>  30</a:t>
                      </a:r>
                      <a:endParaRPr kumimoji="0" lang="en-US" altLang="en-US" sz="2800" b="0" i="0" u="none" strike="noStrike" cap="none" normalizeH="0" baseline="0" dirty="0">
                        <a:ln>
                          <a:noFill/>
                        </a:ln>
                        <a:solidFill>
                          <a:schemeClr val="tx1"/>
                        </a:solidFill>
                        <a:effectLst/>
                        <a:latin typeface="Courier New" panose="02070309020205020404" pitchFamily="49" charset="0"/>
                      </a:endParaRPr>
                    </a:p>
                  </a:txBody>
                  <a:tcPr marL="92075" marR="92075" marT="46038" marB="46038" anchor="ctr" horzOverflow="overflow"/>
                </a:tc>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55000"/>
                        <a:buFont typeface="Monotype Sorts" pitchFamily="2" charset="2"/>
                        <a:buNone/>
                        <a:tabLst/>
                      </a:pPr>
                      <a:r>
                        <a:rPr kumimoji="0" lang="en-US" altLang="en-US" sz="2800" b="0" u="none" strike="noStrike" cap="none" normalizeH="0" baseline="0" dirty="0">
                          <a:ln>
                            <a:noFill/>
                          </a:ln>
                          <a:solidFill>
                            <a:schemeClr val="tx1"/>
                          </a:solidFill>
                          <a:effectLst/>
                        </a:rPr>
                        <a:t>No hub</a:t>
                      </a:r>
                      <a:endParaRPr kumimoji="0" lang="en-US" altLang="en-US" sz="2800" b="0" i="0" u="none" strike="noStrike" cap="none" normalizeH="0" baseline="0" dirty="0">
                        <a:ln>
                          <a:noFill/>
                        </a:ln>
                        <a:solidFill>
                          <a:schemeClr val="tx1"/>
                        </a:solidFill>
                        <a:effectLst/>
                        <a:latin typeface="Tahoma" panose="020B0604030504040204" pitchFamily="34" charset="0"/>
                      </a:endParaRPr>
                    </a:p>
                  </a:txBody>
                  <a:tcPr marL="92075" marR="92075" marT="46038" marB="46038" anchor="ctr" horzOverflow="overflow"/>
                </a:tc>
                <a:extLst>
                  <a:ext uri="{0D108BD9-81ED-4DB2-BD59-A6C34878D82A}">
                    <a16:rowId xmlns="" xmlns:a16="http://schemas.microsoft.com/office/drawing/2014/main" val="3981073809"/>
                  </a:ext>
                </a:extLst>
              </a:tr>
              <a:tr h="979488">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55000"/>
                        <a:buFont typeface="Monotype Sorts" pitchFamily="2" charset="2"/>
                        <a:buNone/>
                        <a:tabLst/>
                      </a:pPr>
                      <a:r>
                        <a:rPr kumimoji="0" lang="en-US" altLang="en-US" sz="2800" b="0" u="none" strike="noStrike" cap="none" normalizeH="0" baseline="0">
                          <a:ln>
                            <a:noFill/>
                          </a:ln>
                          <a:solidFill>
                            <a:schemeClr val="tx1"/>
                          </a:solidFill>
                          <a:effectLst/>
                        </a:rPr>
                        <a:t>10Base-T</a:t>
                      </a:r>
                      <a:endParaRPr kumimoji="0" lang="en-US" altLang="en-US" sz="2800" b="0" i="0" u="none" strike="noStrike" cap="none" normalizeH="0" baseline="0">
                        <a:ln>
                          <a:noFill/>
                        </a:ln>
                        <a:solidFill>
                          <a:schemeClr val="tx1"/>
                        </a:solidFill>
                        <a:effectLst/>
                        <a:latin typeface="Tahoma" panose="020B0604030504040204" pitchFamily="34" charset="0"/>
                      </a:endParaRPr>
                    </a:p>
                  </a:txBody>
                  <a:tcPr marL="92075" marR="92075" marT="46038" marB="46038" anchor="ctr" horzOverflow="overflow"/>
                </a:tc>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55000"/>
                        <a:buFont typeface="Monotype Sorts" pitchFamily="2" charset="2"/>
                        <a:buNone/>
                        <a:tabLst/>
                      </a:pPr>
                      <a:r>
                        <a:rPr kumimoji="0" lang="en-US" altLang="en-US" sz="2800" b="0" u="none" strike="noStrike" cap="none" normalizeH="0" baseline="0">
                          <a:ln>
                            <a:noFill/>
                          </a:ln>
                          <a:solidFill>
                            <a:schemeClr val="tx1"/>
                          </a:solidFill>
                          <a:effectLst/>
                        </a:rPr>
                        <a:t>twisted pair (UTP)</a:t>
                      </a:r>
                      <a:endParaRPr kumimoji="0" lang="en-US" altLang="en-US" sz="2800" b="0" i="0" u="none" strike="noStrike" cap="none" normalizeH="0" baseline="0">
                        <a:ln>
                          <a:noFill/>
                        </a:ln>
                        <a:solidFill>
                          <a:schemeClr val="tx1"/>
                        </a:solidFill>
                        <a:effectLst/>
                        <a:latin typeface="Tahoma" panose="020B0604030504040204" pitchFamily="34" charset="0"/>
                      </a:endParaRPr>
                    </a:p>
                  </a:txBody>
                  <a:tcPr marL="92075" marR="92075" marT="46038" marB="46038" anchor="ctr" horzOverflow="overflow"/>
                </a:tc>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55000"/>
                        <a:buFont typeface="Monotype Sorts" pitchFamily="2" charset="2"/>
                        <a:buNone/>
                        <a:tabLst/>
                      </a:pPr>
                      <a:r>
                        <a:rPr kumimoji="0" lang="en-US" altLang="en-US" sz="2800" b="0" u="none" strike="noStrike" cap="none" normalizeH="0" baseline="0">
                          <a:ln>
                            <a:noFill/>
                          </a:ln>
                          <a:solidFill>
                            <a:schemeClr val="tx1"/>
                          </a:solidFill>
                          <a:effectLst/>
                        </a:rPr>
                        <a:t> 100</a:t>
                      </a:r>
                      <a:endParaRPr kumimoji="0" lang="en-US" altLang="en-US" sz="2800" b="0" i="0" u="none" strike="noStrike" cap="none" normalizeH="0" baseline="0">
                        <a:ln>
                          <a:noFill/>
                        </a:ln>
                        <a:solidFill>
                          <a:schemeClr val="tx1"/>
                        </a:solidFill>
                        <a:effectLst/>
                        <a:latin typeface="Courier New" panose="02070309020205020404" pitchFamily="49" charset="0"/>
                      </a:endParaRPr>
                    </a:p>
                  </a:txBody>
                  <a:tcPr marL="92075" marR="92075" marT="46038" marB="46038" anchor="ctr" horzOverflow="overflow"/>
                </a:tc>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55000"/>
                        <a:buFont typeface="Monotype Sorts" pitchFamily="2" charset="2"/>
                        <a:buNone/>
                        <a:tabLst/>
                      </a:pPr>
                      <a:r>
                        <a:rPr kumimoji="0" lang="en-US" altLang="en-US" sz="2800" b="0" u="none" strike="noStrike" cap="none" normalizeH="0" baseline="0" dirty="0">
                          <a:ln>
                            <a:noFill/>
                          </a:ln>
                          <a:solidFill>
                            <a:schemeClr val="tx1"/>
                          </a:solidFill>
                          <a:effectLst/>
                        </a:rPr>
                        <a:t>1024</a:t>
                      </a:r>
                      <a:endParaRPr kumimoji="0" lang="en-US" altLang="en-US" sz="2800" b="0" i="0" u="none" strike="noStrike" cap="none" normalizeH="0" baseline="0" dirty="0">
                        <a:ln>
                          <a:noFill/>
                        </a:ln>
                        <a:solidFill>
                          <a:schemeClr val="tx1"/>
                        </a:solidFill>
                        <a:effectLst/>
                        <a:latin typeface="Courier New" panose="02070309020205020404" pitchFamily="49" charset="0"/>
                      </a:endParaRPr>
                    </a:p>
                  </a:txBody>
                  <a:tcPr marL="92075" marR="92075" marT="46038" marB="46038" anchor="ctr" horzOverflow="overflow"/>
                </a:tc>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55000"/>
                        <a:buFont typeface="Monotype Sorts" pitchFamily="2" charset="2"/>
                        <a:buNone/>
                        <a:tabLst/>
                      </a:pPr>
                      <a:r>
                        <a:rPr kumimoji="0" lang="en-US" altLang="en-US" sz="2800" b="0" u="none" strike="noStrike" cap="none" normalizeH="0" baseline="0" dirty="0">
                          <a:ln>
                            <a:noFill/>
                          </a:ln>
                          <a:solidFill>
                            <a:schemeClr val="tx1"/>
                          </a:solidFill>
                          <a:effectLst/>
                        </a:rPr>
                        <a:t>Low Cost</a:t>
                      </a:r>
                      <a:endParaRPr kumimoji="0" lang="en-US" altLang="en-US" sz="2800" b="0" i="0" u="none" strike="noStrike" cap="none" normalizeH="0" baseline="0" dirty="0">
                        <a:ln>
                          <a:noFill/>
                        </a:ln>
                        <a:solidFill>
                          <a:schemeClr val="tx1"/>
                        </a:solidFill>
                        <a:effectLst/>
                        <a:latin typeface="Tahoma" panose="020B0604030504040204" pitchFamily="34" charset="0"/>
                      </a:endParaRPr>
                    </a:p>
                  </a:txBody>
                  <a:tcPr marL="92075" marR="92075" marT="46038" marB="46038" anchor="ctr" horzOverflow="overflow"/>
                </a:tc>
                <a:extLst>
                  <a:ext uri="{0D108BD9-81ED-4DB2-BD59-A6C34878D82A}">
                    <a16:rowId xmlns="" xmlns:a16="http://schemas.microsoft.com/office/drawing/2014/main" val="933569578"/>
                  </a:ext>
                </a:extLst>
              </a:tr>
              <a:tr h="979488">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55000"/>
                        <a:buFont typeface="Monotype Sorts" pitchFamily="2" charset="2"/>
                        <a:buNone/>
                        <a:tabLst/>
                      </a:pPr>
                      <a:r>
                        <a:rPr kumimoji="0" lang="en-US" altLang="en-US" sz="2800" b="0" u="none" strike="noStrike" cap="none" normalizeH="0" baseline="0">
                          <a:ln>
                            <a:noFill/>
                          </a:ln>
                          <a:solidFill>
                            <a:schemeClr val="tx1"/>
                          </a:solidFill>
                          <a:effectLst/>
                        </a:rPr>
                        <a:t>10Base-F</a:t>
                      </a:r>
                      <a:endParaRPr kumimoji="0" lang="en-US" altLang="en-US" sz="2800" b="0" i="0" u="none" strike="noStrike" cap="none" normalizeH="0" baseline="0">
                        <a:ln>
                          <a:noFill/>
                        </a:ln>
                        <a:solidFill>
                          <a:schemeClr val="tx1"/>
                        </a:solidFill>
                        <a:effectLst/>
                        <a:latin typeface="Tahoma" panose="020B0604030504040204" pitchFamily="34" charset="0"/>
                      </a:endParaRPr>
                    </a:p>
                  </a:txBody>
                  <a:tcPr marL="92075" marR="92075" marT="46038" marB="46038" anchor="ctr" horzOverflow="overflow"/>
                </a:tc>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55000"/>
                        <a:buFont typeface="Monotype Sorts" pitchFamily="2" charset="2"/>
                        <a:buNone/>
                        <a:tabLst/>
                      </a:pPr>
                      <a:r>
                        <a:rPr kumimoji="0" lang="en-US" altLang="en-US" sz="2800" b="0" u="none" strike="noStrike" cap="none" normalizeH="0" baseline="0">
                          <a:ln>
                            <a:noFill/>
                          </a:ln>
                          <a:solidFill>
                            <a:schemeClr val="tx1"/>
                          </a:solidFill>
                          <a:effectLst/>
                        </a:rPr>
                        <a:t>fiber</a:t>
                      </a:r>
                      <a:endParaRPr kumimoji="0" lang="en-US" altLang="en-US" sz="2800" b="0" i="0" u="none" strike="noStrike" cap="none" normalizeH="0" baseline="0">
                        <a:ln>
                          <a:noFill/>
                        </a:ln>
                        <a:solidFill>
                          <a:schemeClr val="tx1"/>
                        </a:solidFill>
                        <a:effectLst/>
                        <a:latin typeface="Tahoma" panose="020B0604030504040204" pitchFamily="34" charset="0"/>
                      </a:endParaRPr>
                    </a:p>
                  </a:txBody>
                  <a:tcPr marL="92075" marR="92075" marT="46038" marB="46038" anchor="ctr" horzOverflow="overflow"/>
                </a:tc>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55000"/>
                        <a:buFont typeface="Monotype Sorts" pitchFamily="2" charset="2"/>
                        <a:buNone/>
                        <a:tabLst/>
                      </a:pPr>
                      <a:r>
                        <a:rPr kumimoji="0" lang="en-US" altLang="en-US" sz="2800" b="0" u="none" strike="noStrike" cap="none" normalizeH="0" baseline="0" dirty="0">
                          <a:ln>
                            <a:noFill/>
                          </a:ln>
                          <a:solidFill>
                            <a:schemeClr val="tx1"/>
                          </a:solidFill>
                          <a:effectLst/>
                        </a:rPr>
                        <a:t>2000</a:t>
                      </a:r>
                      <a:endParaRPr kumimoji="0" lang="en-US" altLang="en-US" sz="2800" b="0" i="0" u="none" strike="noStrike" cap="none" normalizeH="0" baseline="0" dirty="0">
                        <a:ln>
                          <a:noFill/>
                        </a:ln>
                        <a:solidFill>
                          <a:schemeClr val="tx1"/>
                        </a:solidFill>
                        <a:effectLst/>
                        <a:latin typeface="Courier New" panose="02070309020205020404" pitchFamily="49" charset="0"/>
                      </a:endParaRPr>
                    </a:p>
                  </a:txBody>
                  <a:tcPr marL="92075" marR="92075" marT="46038" marB="46038" anchor="ctr" horzOverflow="overflow"/>
                </a:tc>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55000"/>
                        <a:buFont typeface="Monotype Sorts" pitchFamily="2" charset="2"/>
                        <a:buNone/>
                        <a:tabLst/>
                      </a:pPr>
                      <a:r>
                        <a:rPr kumimoji="0" lang="en-US" altLang="en-US" sz="2800" b="0" u="none" strike="noStrike" cap="none" normalizeH="0" baseline="0" dirty="0">
                          <a:ln>
                            <a:noFill/>
                          </a:ln>
                          <a:solidFill>
                            <a:schemeClr val="tx1"/>
                          </a:solidFill>
                          <a:effectLst/>
                        </a:rPr>
                        <a:t>1024</a:t>
                      </a:r>
                      <a:endParaRPr kumimoji="0" lang="en-US" altLang="en-US" sz="2800" b="0" i="0" u="none" strike="noStrike" cap="none" normalizeH="0" baseline="0" dirty="0">
                        <a:ln>
                          <a:noFill/>
                        </a:ln>
                        <a:solidFill>
                          <a:schemeClr val="tx1"/>
                        </a:solidFill>
                        <a:effectLst/>
                        <a:latin typeface="Courier New" panose="02070309020205020404" pitchFamily="49" charset="0"/>
                      </a:endParaRPr>
                    </a:p>
                  </a:txBody>
                  <a:tcPr marL="92075" marR="92075" marT="46038" marB="46038" anchor="ctr" horzOverflow="overflow"/>
                </a:tc>
                <a:tc>
                  <a:txBody>
                    <a:bodyPr/>
                    <a:lstStyle>
                      <a:lvl1pPr algn="l">
                        <a:buClr>
                          <a:schemeClr val="accent2"/>
                        </a:buClr>
                        <a:buSzPct val="55000"/>
                        <a:buFont typeface="Monotype Sorts" pitchFamily="2" charset="2"/>
                        <a:defRPr sz="2800">
                          <a:solidFill>
                            <a:schemeClr val="tx1"/>
                          </a:solidFill>
                          <a:effectLst>
                            <a:outerShdw blurRad="38100" dist="38100" dir="2700000" algn="tl">
                              <a:srgbClr val="000000"/>
                            </a:outerShdw>
                          </a:effectLst>
                          <a:latin typeface="Tahoma" panose="020B0604030504040204" pitchFamily="34" charset="0"/>
                        </a:defRPr>
                      </a:lvl1pPr>
                      <a:lvl2pPr algn="l">
                        <a:defRPr sz="2400">
                          <a:solidFill>
                            <a:schemeClr val="tx1"/>
                          </a:solidFill>
                          <a:effectLst>
                            <a:outerShdw blurRad="38100" dist="38100" dir="2700000" algn="tl">
                              <a:srgbClr val="000000"/>
                            </a:outerShdw>
                          </a:effectLst>
                          <a:latin typeface="Tahoma" panose="020B0604030504040204" pitchFamily="34" charset="0"/>
                        </a:defRPr>
                      </a:lvl2pPr>
                      <a:lvl3pPr algn="l">
                        <a:buClr>
                          <a:schemeClr val="accent2"/>
                        </a:buClr>
                        <a:buSzPct val="100000"/>
                        <a:defRPr sz="2000">
                          <a:solidFill>
                            <a:schemeClr val="tx1"/>
                          </a:solidFill>
                          <a:effectLst>
                            <a:outerShdw blurRad="38100" dist="38100" dir="2700000" algn="tl">
                              <a:srgbClr val="000000"/>
                            </a:outerShdw>
                          </a:effectLst>
                          <a:latin typeface="Tahoma" panose="020B0604030504040204" pitchFamily="34" charset="0"/>
                        </a:defRPr>
                      </a:lvl3pPr>
                      <a:lvl4pPr algn="l">
                        <a:defRPr>
                          <a:solidFill>
                            <a:schemeClr val="tx1"/>
                          </a:solidFill>
                          <a:effectLst>
                            <a:outerShdw blurRad="38100" dist="38100" dir="2700000" algn="tl">
                              <a:srgbClr val="000000"/>
                            </a:outerShdw>
                          </a:effectLst>
                          <a:latin typeface="Tahoma" panose="020B0604030504040204" pitchFamily="34" charset="0"/>
                        </a:defRPr>
                      </a:lvl4pPr>
                      <a:lvl5pPr algn="l">
                        <a:buClr>
                          <a:schemeClr val="accent2"/>
                        </a:buClr>
                        <a:defRPr>
                          <a:solidFill>
                            <a:schemeClr val="tx1"/>
                          </a:solidFill>
                          <a:effectLst>
                            <a:outerShdw blurRad="38100" dist="38100" dir="2700000" algn="tl">
                              <a:srgbClr val="000000"/>
                            </a:outerShdw>
                          </a:effectLst>
                          <a:latin typeface="Tahoma" panose="020B0604030504040204" pitchFamily="34" charset="0"/>
                        </a:defRPr>
                      </a:lvl5pPr>
                      <a:lvl6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6pPr>
                      <a:lvl7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7pPr>
                      <a:lvl8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8pPr>
                      <a:lvl9pPr eaLnBrk="0" fontAlgn="base" hangingPunct="0">
                        <a:spcBef>
                          <a:spcPct val="20000"/>
                        </a:spcBef>
                        <a:spcAft>
                          <a:spcPct val="0"/>
                        </a:spcAft>
                        <a:buClr>
                          <a:schemeClr val="accent2"/>
                        </a:buClr>
                        <a:defRPr>
                          <a:solidFill>
                            <a:schemeClr val="tx1"/>
                          </a:solidFill>
                          <a:effectLst>
                            <a:outerShdw blurRad="38100" dist="38100" dir="2700000" algn="tl">
                              <a:srgbClr val="000000"/>
                            </a:outerShdw>
                          </a:effectLst>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Pct val="55000"/>
                        <a:buFont typeface="Monotype Sorts" pitchFamily="2" charset="2"/>
                        <a:buNone/>
                        <a:tabLst/>
                      </a:pPr>
                      <a:r>
                        <a:rPr kumimoji="0" lang="en-US" altLang="en-US" sz="2800" b="0" u="none" strike="noStrike" cap="none" normalizeH="0" baseline="0" dirty="0">
                          <a:ln>
                            <a:noFill/>
                          </a:ln>
                          <a:solidFill>
                            <a:schemeClr val="tx1"/>
                          </a:solidFill>
                          <a:effectLst/>
                        </a:rPr>
                        <a:t>Long distance</a:t>
                      </a:r>
                      <a:endParaRPr kumimoji="0" lang="en-US" altLang="en-US" sz="2800" b="0" i="0" u="none" strike="noStrike" cap="none" normalizeH="0" baseline="0" dirty="0">
                        <a:ln>
                          <a:noFill/>
                        </a:ln>
                        <a:solidFill>
                          <a:schemeClr val="tx1"/>
                        </a:solidFill>
                        <a:effectLst/>
                        <a:latin typeface="Tahoma" panose="020B0604030504040204" pitchFamily="34" charset="0"/>
                      </a:endParaRPr>
                    </a:p>
                  </a:txBody>
                  <a:tcPr marL="92075" marR="92075" marT="46038" marB="46038" anchor="ctr" horzOverflow="overflow"/>
                </a:tc>
                <a:extLst>
                  <a:ext uri="{0D108BD9-81ED-4DB2-BD59-A6C34878D82A}">
                    <a16:rowId xmlns="" xmlns:a16="http://schemas.microsoft.com/office/drawing/2014/main" val="3408343649"/>
                  </a:ext>
                </a:extLst>
              </a:tr>
            </a:tbl>
          </a:graphicData>
        </a:graphic>
      </p:graphicFrame>
    </p:spTree>
    <p:extLst>
      <p:ext uri="{BB962C8B-B14F-4D97-AF65-F5344CB8AC3E}">
        <p14:creationId xmlns:p14="http://schemas.microsoft.com/office/powerpoint/2010/main" val="2385497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12.png">
            <a:extLst>
              <a:ext uri="{FF2B5EF4-FFF2-40B4-BE49-F238E27FC236}">
                <a16:creationId xmlns="" xmlns:a16="http://schemas.microsoft.com/office/drawing/2014/main" id="{6C8DF34B-435E-4E1B-AA6F-9D9827BB2130}"/>
              </a:ext>
            </a:extLst>
          </p:cNvPr>
          <p:cNvPicPr/>
          <p:nvPr/>
        </p:nvPicPr>
        <p:blipFill rotWithShape="1">
          <a:blip r:embed="rId3" cstate="print"/>
          <a:srcRect l="33735"/>
          <a:stretch/>
        </p:blipFill>
        <p:spPr>
          <a:xfrm>
            <a:off x="7680176" y="5229200"/>
            <a:ext cx="4511824" cy="1574242"/>
          </a:xfrm>
          <a:prstGeom prst="rect">
            <a:avLst/>
          </a:prstGeom>
        </p:spPr>
      </p:pic>
      <p:sp>
        <p:nvSpPr>
          <p:cNvPr id="2" name="Title 1">
            <a:extLst>
              <a:ext uri="{FF2B5EF4-FFF2-40B4-BE49-F238E27FC236}">
                <a16:creationId xmlns="" xmlns:a16="http://schemas.microsoft.com/office/drawing/2014/main" id="{ECE83800-1E6B-4A93-87D3-3D70E59B3CEE}"/>
              </a:ext>
            </a:extLst>
          </p:cNvPr>
          <p:cNvSpPr>
            <a:spLocks noGrp="1"/>
          </p:cNvSpPr>
          <p:nvPr>
            <p:ph type="title"/>
          </p:nvPr>
        </p:nvSpPr>
        <p:spPr/>
        <p:txBody>
          <a:bodyPr/>
          <a:lstStyle/>
          <a:p>
            <a:pPr marL="45720" algn="l"/>
            <a:r>
              <a:rPr lang="en-US" dirty="0">
                <a:latin typeface="Gill Sans MT" panose="020B0502020104020203" pitchFamily="34" charset="0"/>
              </a:rPr>
              <a:t>Ethernet Cabling</a:t>
            </a:r>
            <a:endParaRPr lang="en-US" sz="3600" dirty="0">
              <a:latin typeface="Gill Sans MT" panose="020B0502020104020203" pitchFamily="34" charset="0"/>
            </a:endParaRPr>
          </a:p>
        </p:txBody>
      </p:sp>
      <p:pic>
        <p:nvPicPr>
          <p:cNvPr id="8" name="Picture 2">
            <a:extLst>
              <a:ext uri="{FF2B5EF4-FFF2-40B4-BE49-F238E27FC236}">
                <a16:creationId xmlns="" xmlns:a16="http://schemas.microsoft.com/office/drawing/2014/main" id="{F67AAFDD-15B2-4514-AD66-BD11D31DC3A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8">
            <a:extLst>
              <a:ext uri="{FF2B5EF4-FFF2-40B4-BE49-F238E27FC236}">
                <a16:creationId xmlns="" xmlns:a16="http://schemas.microsoft.com/office/drawing/2014/main" id="{310A9C91-C749-49A8-B27C-F86A63FB72F9}"/>
              </a:ext>
            </a:extLst>
          </p:cNvPr>
          <p:cNvSpPr>
            <a:spLocks noGrp="1"/>
          </p:cNvSpPr>
          <p:nvPr>
            <p:ph type="sldNum" sz="quarter" idx="12"/>
          </p:nvPr>
        </p:nvSpPr>
        <p:spPr>
          <a:xfrm>
            <a:off x="90141" y="980729"/>
            <a:ext cx="2844800" cy="457200"/>
          </a:xfrm>
        </p:spPr>
        <p:txBody>
          <a:bodyPr/>
          <a:lstStyle/>
          <a:p>
            <a:fld id="{71C6F290-D301-4864-9490-340EF11588D9}" type="slidenum">
              <a:rPr lang="en-US" altLang="en-US" smtClean="0"/>
              <a:pPr/>
              <a:t>11</a:t>
            </a:fld>
            <a:endParaRPr lang="en-US" altLang="en-US" dirty="0"/>
          </a:p>
        </p:txBody>
      </p:sp>
      <p:graphicFrame>
        <p:nvGraphicFramePr>
          <p:cNvPr id="7" name="Diagram 6">
            <a:extLst>
              <a:ext uri="{FF2B5EF4-FFF2-40B4-BE49-F238E27FC236}">
                <a16:creationId xmlns="" xmlns:a16="http://schemas.microsoft.com/office/drawing/2014/main" id="{63C3EA11-85B6-41A0-BAEA-C8BEA16D67F1}"/>
              </a:ext>
            </a:extLst>
          </p:cNvPr>
          <p:cNvGraphicFramePr/>
          <p:nvPr>
            <p:extLst>
              <p:ext uri="{D42A27DB-BD31-4B8C-83A1-F6EECF244321}">
                <p14:modId xmlns:p14="http://schemas.microsoft.com/office/powerpoint/2010/main" val="1805988404"/>
              </p:ext>
            </p:extLst>
          </p:nvPr>
        </p:nvGraphicFramePr>
        <p:xfrm>
          <a:off x="587388" y="1860872"/>
          <a:ext cx="10087024" cy="431741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3" name="Picture 2">
            <a:extLst>
              <a:ext uri="{FF2B5EF4-FFF2-40B4-BE49-F238E27FC236}">
                <a16:creationId xmlns="" xmlns:a16="http://schemas.microsoft.com/office/drawing/2014/main" id="{856136D7-1FC2-4A9D-8BF4-318216DEEABE}"/>
              </a:ext>
            </a:extLst>
          </p:cNvPr>
          <p:cNvPicPr>
            <a:picLocks noChangeAspect="1"/>
          </p:cNvPicPr>
          <p:nvPr/>
        </p:nvPicPr>
        <p:blipFill rotWithShape="1">
          <a:blip r:embed="rId10"/>
          <a:srcRect l="30418" t="-38538" r="-1" b="-409"/>
          <a:stretch/>
        </p:blipFill>
        <p:spPr>
          <a:xfrm>
            <a:off x="6960097" y="2708920"/>
            <a:ext cx="5231904" cy="1816502"/>
          </a:xfrm>
          <a:prstGeom prst="rect">
            <a:avLst/>
          </a:prstGeom>
        </p:spPr>
      </p:pic>
    </p:spTree>
    <p:extLst>
      <p:ext uri="{BB962C8B-B14F-4D97-AF65-F5344CB8AC3E}">
        <p14:creationId xmlns:p14="http://schemas.microsoft.com/office/powerpoint/2010/main" val="3240251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13.png">
            <a:extLst>
              <a:ext uri="{FF2B5EF4-FFF2-40B4-BE49-F238E27FC236}">
                <a16:creationId xmlns="" xmlns:a16="http://schemas.microsoft.com/office/drawing/2014/main" id="{2C7FC2F6-F21E-4E2B-99FC-E432D59D8235}"/>
              </a:ext>
            </a:extLst>
          </p:cNvPr>
          <p:cNvPicPr/>
          <p:nvPr/>
        </p:nvPicPr>
        <p:blipFill rotWithShape="1">
          <a:blip r:embed="rId3" cstate="print"/>
          <a:srcRect l="43641"/>
          <a:stretch/>
        </p:blipFill>
        <p:spPr bwMode="auto">
          <a:xfrm>
            <a:off x="6528048" y="4509120"/>
            <a:ext cx="5328592" cy="2204864"/>
          </a:xfrm>
          <a:prstGeom prst="rect">
            <a:avLst/>
          </a:prstGeom>
          <a:ln>
            <a:noFill/>
          </a:ln>
          <a:extLst>
            <a:ext uri="{53640926-AAD7-44D8-BBD7-CCE9431645EC}">
              <a14:shadowObscured xmlns:a14="http://schemas.microsoft.com/office/drawing/2010/main"/>
            </a:ext>
          </a:extLst>
        </p:spPr>
      </p:pic>
      <p:sp>
        <p:nvSpPr>
          <p:cNvPr id="2" name="Title 1">
            <a:extLst>
              <a:ext uri="{FF2B5EF4-FFF2-40B4-BE49-F238E27FC236}">
                <a16:creationId xmlns="" xmlns:a16="http://schemas.microsoft.com/office/drawing/2014/main" id="{ECE83800-1E6B-4A93-87D3-3D70E59B3CEE}"/>
              </a:ext>
            </a:extLst>
          </p:cNvPr>
          <p:cNvSpPr>
            <a:spLocks noGrp="1"/>
          </p:cNvSpPr>
          <p:nvPr>
            <p:ph type="title"/>
          </p:nvPr>
        </p:nvSpPr>
        <p:spPr/>
        <p:txBody>
          <a:bodyPr/>
          <a:lstStyle/>
          <a:p>
            <a:pPr marL="45720" algn="l"/>
            <a:r>
              <a:rPr lang="en-US" dirty="0">
                <a:latin typeface="Gill Sans MT" panose="020B0502020104020203" pitchFamily="34" charset="0"/>
              </a:rPr>
              <a:t>Ethernet Cabling</a:t>
            </a:r>
            <a:endParaRPr lang="en-US" sz="3600" dirty="0">
              <a:latin typeface="Gill Sans MT" panose="020B0502020104020203" pitchFamily="34" charset="0"/>
            </a:endParaRPr>
          </a:p>
        </p:txBody>
      </p:sp>
      <p:pic>
        <p:nvPicPr>
          <p:cNvPr id="8" name="Picture 2">
            <a:extLst>
              <a:ext uri="{FF2B5EF4-FFF2-40B4-BE49-F238E27FC236}">
                <a16:creationId xmlns="" xmlns:a16="http://schemas.microsoft.com/office/drawing/2014/main" id="{F67AAFDD-15B2-4514-AD66-BD11D31DC3A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8">
            <a:extLst>
              <a:ext uri="{FF2B5EF4-FFF2-40B4-BE49-F238E27FC236}">
                <a16:creationId xmlns="" xmlns:a16="http://schemas.microsoft.com/office/drawing/2014/main" id="{310A9C91-C749-49A8-B27C-F86A63FB72F9}"/>
              </a:ext>
            </a:extLst>
          </p:cNvPr>
          <p:cNvSpPr>
            <a:spLocks noGrp="1"/>
          </p:cNvSpPr>
          <p:nvPr>
            <p:ph type="sldNum" sz="quarter" idx="12"/>
          </p:nvPr>
        </p:nvSpPr>
        <p:spPr>
          <a:xfrm>
            <a:off x="90141" y="980729"/>
            <a:ext cx="2844800" cy="457200"/>
          </a:xfrm>
        </p:spPr>
        <p:txBody>
          <a:bodyPr/>
          <a:lstStyle/>
          <a:p>
            <a:fld id="{71C6F290-D301-4864-9490-340EF11588D9}" type="slidenum">
              <a:rPr lang="en-US" altLang="en-US" smtClean="0"/>
              <a:pPr/>
              <a:t>12</a:t>
            </a:fld>
            <a:endParaRPr lang="en-US" altLang="en-US" dirty="0"/>
          </a:p>
        </p:txBody>
      </p:sp>
      <p:graphicFrame>
        <p:nvGraphicFramePr>
          <p:cNvPr id="7" name="Diagram 6">
            <a:extLst>
              <a:ext uri="{FF2B5EF4-FFF2-40B4-BE49-F238E27FC236}">
                <a16:creationId xmlns="" xmlns:a16="http://schemas.microsoft.com/office/drawing/2014/main" id="{63C3EA11-85B6-41A0-BAEA-C8BEA16D67F1}"/>
              </a:ext>
            </a:extLst>
          </p:cNvPr>
          <p:cNvGraphicFramePr/>
          <p:nvPr>
            <p:extLst>
              <p:ext uri="{D42A27DB-BD31-4B8C-83A1-F6EECF244321}">
                <p14:modId xmlns:p14="http://schemas.microsoft.com/office/powerpoint/2010/main" val="2657160126"/>
              </p:ext>
            </p:extLst>
          </p:nvPr>
        </p:nvGraphicFramePr>
        <p:xfrm>
          <a:off x="479376" y="1714872"/>
          <a:ext cx="11377264" cy="437842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89196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E83800-1E6B-4A93-87D3-3D70E59B3CEE}"/>
              </a:ext>
            </a:extLst>
          </p:cNvPr>
          <p:cNvSpPr>
            <a:spLocks noGrp="1"/>
          </p:cNvSpPr>
          <p:nvPr>
            <p:ph type="title"/>
          </p:nvPr>
        </p:nvSpPr>
        <p:spPr/>
        <p:txBody>
          <a:bodyPr/>
          <a:lstStyle/>
          <a:p>
            <a:pPr marL="45720" algn="l"/>
            <a:r>
              <a:rPr lang="en-US" dirty="0">
                <a:latin typeface="Gill Sans MT" panose="020B0502020104020203" pitchFamily="34" charset="0"/>
              </a:rPr>
              <a:t>Types of Ethernet</a:t>
            </a:r>
            <a:endParaRPr lang="en-US" sz="3600" dirty="0">
              <a:latin typeface="Gill Sans MT" panose="020B0502020104020203" pitchFamily="34" charset="0"/>
            </a:endParaRPr>
          </a:p>
        </p:txBody>
      </p:sp>
      <p:pic>
        <p:nvPicPr>
          <p:cNvPr id="8" name="Picture 2">
            <a:extLst>
              <a:ext uri="{FF2B5EF4-FFF2-40B4-BE49-F238E27FC236}">
                <a16:creationId xmlns="" xmlns:a16="http://schemas.microsoft.com/office/drawing/2014/main" id="{F67AAFDD-15B2-4514-AD66-BD11D31DC3A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8">
            <a:extLst>
              <a:ext uri="{FF2B5EF4-FFF2-40B4-BE49-F238E27FC236}">
                <a16:creationId xmlns="" xmlns:a16="http://schemas.microsoft.com/office/drawing/2014/main" id="{310A9C91-C749-49A8-B27C-F86A63FB72F9}"/>
              </a:ext>
            </a:extLst>
          </p:cNvPr>
          <p:cNvSpPr>
            <a:spLocks noGrp="1"/>
          </p:cNvSpPr>
          <p:nvPr>
            <p:ph type="sldNum" sz="quarter" idx="12"/>
          </p:nvPr>
        </p:nvSpPr>
        <p:spPr/>
        <p:txBody>
          <a:bodyPr/>
          <a:lstStyle/>
          <a:p>
            <a:fld id="{71C6F290-D301-4864-9490-340EF11588D9}" type="slidenum">
              <a:rPr lang="en-US" altLang="en-US" smtClean="0"/>
              <a:pPr/>
              <a:t>13</a:t>
            </a:fld>
            <a:endParaRPr lang="en-US" altLang="en-US" dirty="0"/>
          </a:p>
        </p:txBody>
      </p:sp>
      <p:graphicFrame>
        <p:nvGraphicFramePr>
          <p:cNvPr id="14" name="Diagram 13">
            <a:extLst>
              <a:ext uri="{FF2B5EF4-FFF2-40B4-BE49-F238E27FC236}">
                <a16:creationId xmlns="" xmlns:a16="http://schemas.microsoft.com/office/drawing/2014/main" id="{DA9E47B1-3E2C-41F4-95B4-B82A6695FCF4}"/>
              </a:ext>
            </a:extLst>
          </p:cNvPr>
          <p:cNvGraphicFramePr/>
          <p:nvPr>
            <p:extLst>
              <p:ext uri="{D42A27DB-BD31-4B8C-83A1-F6EECF244321}">
                <p14:modId xmlns:p14="http://schemas.microsoft.com/office/powerpoint/2010/main" val="1503510707"/>
              </p:ext>
            </p:extLst>
          </p:nvPr>
        </p:nvGraphicFramePr>
        <p:xfrm>
          <a:off x="304800" y="1340768"/>
          <a:ext cx="11175032" cy="58761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 xmlns:a16="http://schemas.microsoft.com/office/drawing/2014/main" id="{BEC859C9-20CA-4828-9A6E-A44380219345}"/>
              </a:ext>
            </a:extLst>
          </p:cNvPr>
          <p:cNvSpPr txBox="1"/>
          <p:nvPr/>
        </p:nvSpPr>
        <p:spPr>
          <a:xfrm>
            <a:off x="7015336" y="1481653"/>
            <a:ext cx="4464496" cy="1426031"/>
          </a:xfrm>
          <a:prstGeom prst="rect">
            <a:avLst/>
          </a:prstGeom>
          <a:noFill/>
        </p:spPr>
        <p:txBody>
          <a:bodyPr wrap="square" rtlCol="0">
            <a:spAutoFit/>
          </a:bodyPr>
          <a:lstStyle/>
          <a:p>
            <a:pPr>
              <a:buNone/>
            </a:pPr>
            <a:r>
              <a:rPr lang="en-US" sz="2000" dirty="0">
                <a:latin typeface="Gill Sans MT" panose="020B0502020104020203" pitchFamily="34" charset="0"/>
              </a:rPr>
              <a:t>Goals:</a:t>
            </a:r>
          </a:p>
          <a:p>
            <a:pPr marL="342900" indent="-342900">
              <a:spcBef>
                <a:spcPts val="180"/>
              </a:spcBef>
              <a:buSzPts val="1200"/>
              <a:buFont typeface="Arial" panose="020B0604020202020204" pitchFamily="34" charset="0"/>
              <a:buChar char="•"/>
              <a:tabLst>
                <a:tab pos="528320" algn="l"/>
              </a:tabLst>
            </a:pPr>
            <a:r>
              <a:rPr lang="en-US" sz="1400" spc="-10" dirty="0">
                <a:effectLst/>
                <a:latin typeface="Gill Sans MT" panose="020B0502020104020203" pitchFamily="34" charset="0"/>
                <a:ea typeface="Times New Roman" panose="02020603050405020304" pitchFamily="18" charset="0"/>
              </a:rPr>
              <a:t>Upgrade the data rate to 100 Mbps.</a:t>
            </a:r>
            <a:endParaRPr lang="en-IN" sz="1400" spc="-10" dirty="0">
              <a:effectLst/>
              <a:latin typeface="Gill Sans MT" panose="020B0502020104020203" pitchFamily="34" charset="0"/>
              <a:ea typeface="Times New Roman" panose="02020603050405020304" pitchFamily="18" charset="0"/>
            </a:endParaRPr>
          </a:p>
          <a:p>
            <a:pPr marL="342900" indent="-342900">
              <a:spcBef>
                <a:spcPts val="205"/>
              </a:spcBef>
              <a:buSzPts val="1200"/>
              <a:buFont typeface="Arial" panose="020B0604020202020204" pitchFamily="34" charset="0"/>
              <a:buChar char="•"/>
              <a:tabLst>
                <a:tab pos="528320" algn="l"/>
              </a:tabLst>
            </a:pPr>
            <a:r>
              <a:rPr lang="en-US" sz="1400" spc="-10" dirty="0">
                <a:effectLst/>
                <a:latin typeface="Gill Sans MT" panose="020B0502020104020203" pitchFamily="34" charset="0"/>
                <a:ea typeface="Times New Roman" panose="02020603050405020304" pitchFamily="18" charset="0"/>
              </a:rPr>
              <a:t>Make it compatible with Standard</a:t>
            </a:r>
            <a:r>
              <a:rPr lang="en-US" sz="1400" spc="-20" dirty="0">
                <a:effectLst/>
                <a:latin typeface="Gill Sans MT" panose="020B0502020104020203" pitchFamily="34" charset="0"/>
                <a:ea typeface="Times New Roman" panose="02020603050405020304" pitchFamily="18" charset="0"/>
              </a:rPr>
              <a:t> </a:t>
            </a:r>
            <a:r>
              <a:rPr lang="en-US" sz="1400" spc="-10" dirty="0">
                <a:effectLst/>
                <a:latin typeface="Gill Sans MT" panose="020B0502020104020203" pitchFamily="34" charset="0"/>
                <a:ea typeface="Times New Roman" panose="02020603050405020304" pitchFamily="18" charset="0"/>
              </a:rPr>
              <a:t>Ethernet.</a:t>
            </a:r>
            <a:endParaRPr lang="en-IN" sz="1400" spc="-10" dirty="0">
              <a:effectLst/>
              <a:latin typeface="Gill Sans MT" panose="020B0502020104020203" pitchFamily="34" charset="0"/>
              <a:ea typeface="Times New Roman" panose="02020603050405020304" pitchFamily="18" charset="0"/>
            </a:endParaRPr>
          </a:p>
          <a:p>
            <a:pPr marL="342900" indent="-342900">
              <a:spcBef>
                <a:spcPts val="215"/>
              </a:spcBef>
              <a:buSzPts val="1200"/>
              <a:buFont typeface="Arial" panose="020B0604020202020204" pitchFamily="34" charset="0"/>
              <a:buChar char="•"/>
              <a:tabLst>
                <a:tab pos="528320" algn="l"/>
              </a:tabLst>
            </a:pPr>
            <a:r>
              <a:rPr lang="en-US" sz="1400" spc="-10" dirty="0">
                <a:effectLst/>
                <a:latin typeface="Gill Sans MT" panose="020B0502020104020203" pitchFamily="34" charset="0"/>
                <a:ea typeface="Times New Roman" panose="02020603050405020304" pitchFamily="18" charset="0"/>
              </a:rPr>
              <a:t>Keep the same 48-bit address and same frame format.</a:t>
            </a:r>
            <a:endParaRPr lang="en-IN" sz="1400" spc="-10" dirty="0">
              <a:effectLst/>
              <a:latin typeface="Gill Sans MT" panose="020B0502020104020203" pitchFamily="34" charset="0"/>
              <a:ea typeface="Times New Roman" panose="02020603050405020304" pitchFamily="18" charset="0"/>
            </a:endParaRPr>
          </a:p>
          <a:p>
            <a:pPr marL="342900" indent="-342900">
              <a:spcBef>
                <a:spcPts val="205"/>
              </a:spcBef>
              <a:buSzPts val="1200"/>
              <a:buFont typeface="Arial" panose="020B0604020202020204" pitchFamily="34" charset="0"/>
              <a:buChar char="•"/>
              <a:tabLst>
                <a:tab pos="528320" algn="l"/>
              </a:tabLst>
            </a:pPr>
            <a:r>
              <a:rPr lang="en-US" sz="1400" spc="-10" dirty="0">
                <a:effectLst/>
                <a:latin typeface="Gill Sans MT" panose="020B0502020104020203" pitchFamily="34" charset="0"/>
                <a:ea typeface="Times New Roman" panose="02020603050405020304" pitchFamily="18" charset="0"/>
              </a:rPr>
              <a:t>Keep the same minimum and maximum frame lengths</a:t>
            </a:r>
            <a:r>
              <a:rPr lang="en-US" sz="1800" spc="-10" dirty="0">
                <a:effectLst/>
                <a:latin typeface="Times New Roman" panose="02020603050405020304" pitchFamily="18" charset="0"/>
                <a:ea typeface="Times New Roman" panose="02020603050405020304" pitchFamily="18" charset="0"/>
              </a:rPr>
              <a:t>. </a:t>
            </a:r>
            <a:endParaRPr lang="en-IN" dirty="0"/>
          </a:p>
        </p:txBody>
      </p:sp>
      <p:sp>
        <p:nvSpPr>
          <p:cNvPr id="10" name="TextBox 9">
            <a:extLst>
              <a:ext uri="{FF2B5EF4-FFF2-40B4-BE49-F238E27FC236}">
                <a16:creationId xmlns="" xmlns:a16="http://schemas.microsoft.com/office/drawing/2014/main" id="{127CDE4D-D000-4019-AC5B-C70DD8985D02}"/>
              </a:ext>
            </a:extLst>
          </p:cNvPr>
          <p:cNvSpPr txBox="1"/>
          <p:nvPr/>
        </p:nvSpPr>
        <p:spPr>
          <a:xfrm>
            <a:off x="7015336" y="3037696"/>
            <a:ext cx="4464496" cy="1759456"/>
          </a:xfrm>
          <a:prstGeom prst="rect">
            <a:avLst/>
          </a:prstGeom>
          <a:noFill/>
        </p:spPr>
        <p:txBody>
          <a:bodyPr wrap="square" rtlCol="0">
            <a:spAutoFit/>
          </a:bodyPr>
          <a:lstStyle/>
          <a:p>
            <a:pPr>
              <a:buNone/>
            </a:pPr>
            <a:r>
              <a:rPr lang="en-US" sz="2000" dirty="0">
                <a:latin typeface="Gill Sans MT" panose="020B0502020104020203" pitchFamily="34" charset="0"/>
              </a:rPr>
              <a:t>Goals:</a:t>
            </a:r>
          </a:p>
          <a:p>
            <a:pPr marL="342900" indent="-342900">
              <a:spcBef>
                <a:spcPts val="180"/>
              </a:spcBef>
              <a:buSzPts val="1200"/>
              <a:buFont typeface="Arial" panose="020B0604020202020204" pitchFamily="34" charset="0"/>
              <a:buChar char="•"/>
              <a:tabLst>
                <a:tab pos="528320" algn="l"/>
              </a:tabLst>
            </a:pPr>
            <a:r>
              <a:rPr lang="en-US" sz="1400" spc="-10" dirty="0">
                <a:latin typeface="Gill Sans MT" panose="020B0502020104020203" pitchFamily="34" charset="0"/>
              </a:rPr>
              <a:t>Upgrade the data rate to 1 Gbps.</a:t>
            </a:r>
            <a:endParaRPr lang="en-IN" sz="1400" spc="-10" dirty="0">
              <a:latin typeface="Gill Sans MT" panose="020B0502020104020203" pitchFamily="34" charset="0"/>
            </a:endParaRPr>
          </a:p>
          <a:p>
            <a:pPr marL="342900" lvl="0" indent="-342900">
              <a:spcBef>
                <a:spcPts val="180"/>
              </a:spcBef>
              <a:buSzPts val="1200"/>
              <a:buFont typeface="Arial" panose="020B0604020202020204" pitchFamily="34" charset="0"/>
              <a:buChar char="•"/>
              <a:tabLst>
                <a:tab pos="528320" algn="l"/>
              </a:tabLst>
            </a:pPr>
            <a:r>
              <a:rPr lang="en-US" sz="1400" spc="-10" dirty="0">
                <a:effectLst/>
                <a:latin typeface="Gill Sans MT" panose="020B0502020104020203" pitchFamily="34" charset="0"/>
                <a:ea typeface="Times New Roman" panose="02020603050405020304" pitchFamily="18" charset="0"/>
              </a:rPr>
              <a:t>Make it compatible with Standard or Fast Ethernet.</a:t>
            </a:r>
          </a:p>
          <a:p>
            <a:pPr marL="342900" lvl="0" indent="-342900">
              <a:spcBef>
                <a:spcPts val="180"/>
              </a:spcBef>
              <a:buSzPts val="1200"/>
              <a:buFont typeface="Arial" panose="020B0604020202020204" pitchFamily="34" charset="0"/>
              <a:buChar char="•"/>
              <a:tabLst>
                <a:tab pos="528320" algn="l"/>
              </a:tabLst>
            </a:pPr>
            <a:r>
              <a:rPr lang="en-US" sz="1400" spc="-10" dirty="0">
                <a:effectLst/>
                <a:latin typeface="Gill Sans MT" panose="020B0502020104020203" pitchFamily="34" charset="0"/>
                <a:ea typeface="Times New Roman" panose="02020603050405020304" pitchFamily="18" charset="0"/>
              </a:rPr>
              <a:t>Use the same 48-bit address and same frame format.</a:t>
            </a:r>
          </a:p>
          <a:p>
            <a:pPr marL="342900" lvl="0" indent="-342900">
              <a:spcBef>
                <a:spcPts val="180"/>
              </a:spcBef>
              <a:buSzPts val="1200"/>
              <a:buFont typeface="Arial" panose="020B0604020202020204" pitchFamily="34" charset="0"/>
              <a:buChar char="•"/>
              <a:tabLst>
                <a:tab pos="528320" algn="l"/>
              </a:tabLst>
            </a:pPr>
            <a:r>
              <a:rPr lang="en-US" sz="1400" spc="-10" dirty="0">
                <a:latin typeface="Gill Sans MT" panose="020B0502020104020203" pitchFamily="34" charset="0"/>
                <a:ea typeface="Times New Roman" panose="02020603050405020304" pitchFamily="18" charset="0"/>
              </a:rPr>
              <a:t>K</a:t>
            </a:r>
            <a:r>
              <a:rPr lang="en-US" sz="1400" spc="-10" dirty="0">
                <a:effectLst/>
                <a:latin typeface="Gill Sans MT" panose="020B0502020104020203" pitchFamily="34" charset="0"/>
                <a:ea typeface="Times New Roman" panose="02020603050405020304" pitchFamily="18" charset="0"/>
              </a:rPr>
              <a:t>eep the same minimum and maximum frame lengths.</a:t>
            </a:r>
          </a:p>
          <a:p>
            <a:pPr marL="342900" lvl="0" indent="-342900">
              <a:spcBef>
                <a:spcPts val="180"/>
              </a:spcBef>
              <a:buSzPts val="1200"/>
              <a:buFont typeface="Times New Roman" panose="02020603050405020304" pitchFamily="18" charset="0"/>
              <a:buAutoNum type="arabicPeriod"/>
              <a:tabLst>
                <a:tab pos="528320" algn="l"/>
              </a:tabLst>
            </a:pPr>
            <a:endParaRPr lang="en-IN" sz="2000" dirty="0">
              <a:latin typeface="Gill Sans MT" panose="020B0502020104020203" pitchFamily="34" charset="0"/>
            </a:endParaRPr>
          </a:p>
        </p:txBody>
      </p:sp>
      <p:sp>
        <p:nvSpPr>
          <p:cNvPr id="4" name="TextBox 3">
            <a:extLst>
              <a:ext uri="{FF2B5EF4-FFF2-40B4-BE49-F238E27FC236}">
                <a16:creationId xmlns="" xmlns:a16="http://schemas.microsoft.com/office/drawing/2014/main" id="{FC276FC5-63A9-4926-BD16-A98B681337D8}"/>
              </a:ext>
            </a:extLst>
          </p:cNvPr>
          <p:cNvSpPr txBox="1"/>
          <p:nvPr/>
        </p:nvSpPr>
        <p:spPr>
          <a:xfrm>
            <a:off x="7015337" y="4596361"/>
            <a:ext cx="4720908" cy="2289858"/>
          </a:xfrm>
          <a:prstGeom prst="rect">
            <a:avLst/>
          </a:prstGeom>
          <a:noFill/>
        </p:spPr>
        <p:txBody>
          <a:bodyPr wrap="square" rtlCol="0">
            <a:spAutoFit/>
          </a:bodyPr>
          <a:lstStyle/>
          <a:p>
            <a:pPr lvl="0">
              <a:buSzPts val="1200"/>
              <a:buNone/>
            </a:pPr>
            <a:r>
              <a:rPr lang="en-US" sz="1400" b="0" dirty="0">
                <a:latin typeface="Gill Sans MT" panose="020B0502020104020203" pitchFamily="34" charset="0"/>
              </a:rPr>
              <a:t>Goals:</a:t>
            </a:r>
          </a:p>
          <a:p>
            <a:pPr marL="285750" indent="-285750">
              <a:buSzPts val="1200"/>
              <a:buFont typeface="Arial" panose="020B0604020202020204" pitchFamily="34" charset="0"/>
              <a:buChar char="•"/>
            </a:pPr>
            <a:r>
              <a:rPr lang="en-US" sz="1400" b="0" dirty="0">
                <a:latin typeface="Gill Sans MT" panose="020B0502020104020203" pitchFamily="34" charset="0"/>
              </a:rPr>
              <a:t>Upgrade the data rate to 10 Gbps.</a:t>
            </a:r>
            <a:endParaRPr lang="en-IN" sz="1400" dirty="0">
              <a:latin typeface="Gill Sans MT" panose="020B0502020104020203" pitchFamily="34" charset="0"/>
            </a:endParaRPr>
          </a:p>
          <a:p>
            <a:pPr marL="285750" indent="-285750">
              <a:buSzPts val="1200"/>
              <a:buFont typeface="Arial" panose="020B0604020202020204" pitchFamily="34" charset="0"/>
              <a:buChar char="•"/>
            </a:pPr>
            <a:r>
              <a:rPr lang="en-US" sz="1400" b="0" dirty="0">
                <a:latin typeface="Gill Sans MT" panose="020B0502020104020203" pitchFamily="34" charset="0"/>
              </a:rPr>
              <a:t>Compatible with Standard, Fast, and Gigabit Ethernet.</a:t>
            </a:r>
            <a:endParaRPr lang="en-IN" sz="1400" b="0" dirty="0">
              <a:latin typeface="Gill Sans MT" panose="020B0502020104020203" pitchFamily="34" charset="0"/>
            </a:endParaRPr>
          </a:p>
          <a:p>
            <a:pPr marL="285750" lvl="0" indent="-285750">
              <a:buSzPts val="1200"/>
              <a:buFont typeface="Arial" panose="020B0604020202020204" pitchFamily="34" charset="0"/>
              <a:buChar char="•"/>
            </a:pPr>
            <a:r>
              <a:rPr lang="en-US" sz="1400" b="0" dirty="0">
                <a:latin typeface="Gill Sans MT" panose="020B0502020104020203" pitchFamily="34" charset="0"/>
              </a:rPr>
              <a:t>Use the same 48-bit address and  the same frame format.</a:t>
            </a:r>
            <a:endParaRPr lang="en-IN" sz="1400" b="0" dirty="0">
              <a:latin typeface="Gill Sans MT" panose="020B0502020104020203" pitchFamily="34" charset="0"/>
            </a:endParaRPr>
          </a:p>
          <a:p>
            <a:pPr marL="285750" lvl="0" indent="-285750">
              <a:buSzPts val="1200"/>
              <a:buFont typeface="Arial" panose="020B0604020202020204" pitchFamily="34" charset="0"/>
              <a:buChar char="•"/>
            </a:pPr>
            <a:r>
              <a:rPr lang="en-US" sz="1400" b="0" dirty="0">
                <a:latin typeface="Gill Sans MT" panose="020B0502020104020203" pitchFamily="34" charset="0"/>
              </a:rPr>
              <a:t>Keep the same minimum and maximum frame lengths.</a:t>
            </a:r>
            <a:endParaRPr lang="en-IN" sz="1400" b="0" dirty="0">
              <a:latin typeface="Gill Sans MT" panose="020B0502020104020203" pitchFamily="34" charset="0"/>
            </a:endParaRPr>
          </a:p>
          <a:p>
            <a:pPr marL="285750" lvl="0" indent="-285750" algn="just">
              <a:buSzPts val="1200"/>
              <a:buFont typeface="Arial" panose="020B0604020202020204" pitchFamily="34" charset="0"/>
              <a:buChar char="•"/>
            </a:pPr>
            <a:r>
              <a:rPr lang="en-US" sz="1400" b="0" dirty="0">
                <a:latin typeface="Gill Sans MT" panose="020B0502020104020203" pitchFamily="34" charset="0"/>
              </a:rPr>
              <a:t>Allow the interconnection of existing LANs into a MAN</a:t>
            </a:r>
            <a:r>
              <a:rPr lang="en-US" sz="1400" dirty="0">
                <a:latin typeface="Gill Sans MT" panose="020B0502020104020203" pitchFamily="34" charset="0"/>
              </a:rPr>
              <a:t>  or </a:t>
            </a:r>
            <a:r>
              <a:rPr lang="en-US" sz="1400" b="0" dirty="0">
                <a:latin typeface="Gill Sans MT" panose="020B0502020104020203" pitchFamily="34" charset="0"/>
              </a:rPr>
              <a:t>WAN</a:t>
            </a:r>
            <a:endParaRPr lang="en-IN" sz="1400" b="0" dirty="0">
              <a:latin typeface="Gill Sans MT" panose="020B0502020104020203" pitchFamily="34" charset="0"/>
            </a:endParaRPr>
          </a:p>
          <a:p>
            <a:pPr marL="285750" lvl="0" indent="-285750">
              <a:buSzPts val="1200"/>
              <a:buFont typeface="Arial" panose="020B0604020202020204" pitchFamily="34" charset="0"/>
              <a:buChar char="•"/>
            </a:pPr>
            <a:r>
              <a:rPr lang="en-US" sz="1400" b="0" dirty="0">
                <a:latin typeface="Gill Sans MT" panose="020B0502020104020203" pitchFamily="34" charset="0"/>
              </a:rPr>
              <a:t>Make Ethernet compatible with technologies such as Frame Relay and ATM.</a:t>
            </a:r>
            <a:endParaRPr lang="en-IN" sz="1400" b="0" dirty="0">
              <a:latin typeface="Gill Sans MT" panose="020B0502020104020203" pitchFamily="34" charset="0"/>
            </a:endParaRPr>
          </a:p>
        </p:txBody>
      </p:sp>
    </p:spTree>
    <p:extLst>
      <p:ext uri="{BB962C8B-B14F-4D97-AF65-F5344CB8AC3E}">
        <p14:creationId xmlns:p14="http://schemas.microsoft.com/office/powerpoint/2010/main" val="1792872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4F8B17-CA98-41AD-988B-68DA804E97D8}"/>
              </a:ext>
            </a:extLst>
          </p:cNvPr>
          <p:cNvSpPr>
            <a:spLocks noGrp="1"/>
          </p:cNvSpPr>
          <p:nvPr>
            <p:ph type="title"/>
          </p:nvPr>
        </p:nvSpPr>
        <p:spPr>
          <a:xfrm>
            <a:off x="335360" y="152318"/>
            <a:ext cx="10261600" cy="1295400"/>
          </a:xfrm>
        </p:spPr>
        <p:txBody>
          <a:bodyPr/>
          <a:lstStyle/>
          <a:p>
            <a:r>
              <a:rPr lang="en-US" dirty="0">
                <a:latin typeface="Gill Sans MT" panose="020B0502020104020203" pitchFamily="34" charset="0"/>
              </a:rPr>
              <a:t>Fast Ethernet - Classification</a:t>
            </a:r>
          </a:p>
        </p:txBody>
      </p:sp>
      <p:pic>
        <p:nvPicPr>
          <p:cNvPr id="8" name="Picture 2">
            <a:extLst>
              <a:ext uri="{FF2B5EF4-FFF2-40B4-BE49-F238E27FC236}">
                <a16:creationId xmlns="" xmlns:a16="http://schemas.microsoft.com/office/drawing/2014/main" id="{07296113-8E61-4E2C-AE80-80FB5496255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 xmlns:a16="http://schemas.microsoft.com/office/drawing/2014/main" id="{B6A23604-E793-4B0C-9BD3-C35D50B8A1ED}"/>
              </a:ext>
            </a:extLst>
          </p:cNvPr>
          <p:cNvSpPr>
            <a:spLocks noGrp="1"/>
          </p:cNvSpPr>
          <p:nvPr>
            <p:ph type="sldNum" sz="quarter" idx="12"/>
          </p:nvPr>
        </p:nvSpPr>
        <p:spPr/>
        <p:txBody>
          <a:bodyPr/>
          <a:lstStyle/>
          <a:p>
            <a:fld id="{71C6F290-D301-4864-9490-340EF11588D9}" type="slidenum">
              <a:rPr lang="en-US" altLang="en-US" smtClean="0"/>
              <a:pPr/>
              <a:t>14</a:t>
            </a:fld>
            <a:endParaRPr lang="en-US" altLang="en-US" dirty="0"/>
          </a:p>
        </p:txBody>
      </p:sp>
      <p:graphicFrame>
        <p:nvGraphicFramePr>
          <p:cNvPr id="6" name="Diagram 5">
            <a:extLst>
              <a:ext uri="{FF2B5EF4-FFF2-40B4-BE49-F238E27FC236}">
                <a16:creationId xmlns="" xmlns:a16="http://schemas.microsoft.com/office/drawing/2014/main" id="{5F2CAB0C-5C55-47B3-B1E1-9D782769D4F8}"/>
              </a:ext>
            </a:extLst>
          </p:cNvPr>
          <p:cNvGraphicFramePr/>
          <p:nvPr>
            <p:extLst>
              <p:ext uri="{D42A27DB-BD31-4B8C-83A1-F6EECF244321}">
                <p14:modId xmlns:p14="http://schemas.microsoft.com/office/powerpoint/2010/main" val="1571949217"/>
              </p:ext>
            </p:extLst>
          </p:nvPr>
        </p:nvGraphicFramePr>
        <p:xfrm>
          <a:off x="551529" y="1659998"/>
          <a:ext cx="11640471" cy="45884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Rectangle 2">
            <a:extLst>
              <a:ext uri="{FF2B5EF4-FFF2-40B4-BE49-F238E27FC236}">
                <a16:creationId xmlns="" xmlns:a16="http://schemas.microsoft.com/office/drawing/2014/main" id="{BBA31935-1386-452B-BDC7-CA89E9DD1916}"/>
              </a:ext>
            </a:extLst>
          </p:cNvPr>
          <p:cNvSpPr/>
          <p:nvPr/>
        </p:nvSpPr>
        <p:spPr bwMode="auto">
          <a:xfrm>
            <a:off x="119336" y="5791200"/>
            <a:ext cx="5760640" cy="914400"/>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4487">
              <a:buNone/>
            </a:pPr>
            <a:r>
              <a:rPr lang="en-US" sz="2000" b="1" dirty="0">
                <a:solidFill>
                  <a:srgbClr val="025E04"/>
                </a:solidFill>
                <a:latin typeface="Arial" charset="0"/>
              </a:rPr>
              <a:t>Autonegotiation: </a:t>
            </a:r>
            <a:r>
              <a:rPr kumimoji="0" lang="en-US" sz="2000" b="0" i="0" u="none" strike="noStrike" cap="none" normalizeH="0" baseline="0" dirty="0">
                <a:ln>
                  <a:noFill/>
                </a:ln>
                <a:solidFill>
                  <a:srgbClr val="025E04"/>
                </a:solidFill>
                <a:effectLst/>
                <a:latin typeface="Arial" charset="0"/>
              </a:rPr>
              <a:t>A new feature of Fast Ethernet</a:t>
            </a:r>
            <a:r>
              <a:rPr lang="en-US" sz="2000" dirty="0">
                <a:solidFill>
                  <a:srgbClr val="025E04"/>
                </a:solidFill>
                <a:latin typeface="Arial" charset="0"/>
              </a:rPr>
              <a:t>.</a:t>
            </a:r>
            <a:r>
              <a:rPr kumimoji="0" lang="en-US" sz="2000" b="0" i="0" u="none" strike="noStrike" cap="none" normalizeH="0" baseline="0" dirty="0">
                <a:ln>
                  <a:noFill/>
                </a:ln>
                <a:solidFill>
                  <a:srgbClr val="025E04"/>
                </a:solidFill>
                <a:effectLst/>
                <a:latin typeface="Arial" charset="0"/>
              </a:rPr>
              <a:t> It allows a station or a hub a range of </a:t>
            </a:r>
            <a:r>
              <a:rPr lang="en-US" sz="2000" dirty="0">
                <a:solidFill>
                  <a:srgbClr val="025E04"/>
                </a:solidFill>
                <a:latin typeface="Arial" charset="0"/>
              </a:rPr>
              <a:t>capabilities, mode or data rate of operation.</a:t>
            </a:r>
            <a:endParaRPr kumimoji="0" lang="en-US" sz="2000" b="0" i="0" u="none" strike="noStrike" cap="none" normalizeH="0" baseline="0" dirty="0">
              <a:ln>
                <a:noFill/>
              </a:ln>
              <a:solidFill>
                <a:srgbClr val="025E04"/>
              </a:solidFill>
              <a:effectLst/>
              <a:latin typeface="Arial" charset="0"/>
            </a:endParaRPr>
          </a:p>
        </p:txBody>
      </p:sp>
      <p:sp>
        <p:nvSpPr>
          <p:cNvPr id="5" name="TextBox 4">
            <a:extLst>
              <a:ext uri="{FF2B5EF4-FFF2-40B4-BE49-F238E27FC236}">
                <a16:creationId xmlns="" xmlns:a16="http://schemas.microsoft.com/office/drawing/2014/main" id="{0A1CC6FC-B140-447B-BA44-93EC114BA980}"/>
              </a:ext>
            </a:extLst>
          </p:cNvPr>
          <p:cNvSpPr txBox="1"/>
          <p:nvPr/>
        </p:nvSpPr>
        <p:spPr>
          <a:xfrm>
            <a:off x="5927304" y="5499918"/>
            <a:ext cx="6264696" cy="1366528"/>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marL="344487" marR="0" algn="l" defTabSz="914400" rtl="0" eaLnBrk="1" fontAlgn="base" latinLnBrk="0" hangingPunct="1">
              <a:lnSpc>
                <a:spcPct val="100000"/>
              </a:lnSpc>
              <a:spcBef>
                <a:spcPct val="20000"/>
              </a:spcBef>
              <a:spcAft>
                <a:spcPct val="0"/>
              </a:spcAft>
              <a:buClr>
                <a:schemeClr val="accent2"/>
              </a:buClr>
              <a:buSzPct val="70000"/>
              <a:buNone/>
              <a:tabLst/>
            </a:pPr>
            <a:r>
              <a:rPr kumimoji="0" lang="en-US" sz="1800" b="1" i="0" u="none" strike="noStrike" cap="none" normalizeH="0" baseline="0" dirty="0">
                <a:ln>
                  <a:noFill/>
                </a:ln>
                <a:solidFill>
                  <a:srgbClr val="025E04"/>
                </a:solidFill>
                <a:effectLst/>
                <a:latin typeface="Gill Sans MT" panose="020B0502020104020203" pitchFamily="34" charset="0"/>
              </a:rPr>
              <a:t>Main Purpose of Autonegotiation</a:t>
            </a:r>
          </a:p>
          <a:p>
            <a:pPr marL="344487" marR="0" algn="l" defTabSz="914400" rtl="0" eaLnBrk="1" fontAlgn="base" latinLnBrk="0" hangingPunct="1">
              <a:lnSpc>
                <a:spcPct val="100000"/>
              </a:lnSpc>
              <a:spcBef>
                <a:spcPct val="20000"/>
              </a:spcBef>
              <a:spcAft>
                <a:spcPct val="0"/>
              </a:spcAft>
              <a:buClr>
                <a:schemeClr val="accent2"/>
              </a:buClr>
              <a:buSzPct val="70000"/>
              <a:buNone/>
              <a:tabLst/>
            </a:pPr>
            <a:r>
              <a:rPr kumimoji="0" lang="en-US" sz="1800" b="0" i="0" u="none" strike="noStrike" cap="none" normalizeH="0" baseline="0" dirty="0">
                <a:ln>
                  <a:noFill/>
                </a:ln>
                <a:solidFill>
                  <a:srgbClr val="025E04"/>
                </a:solidFill>
                <a:effectLst/>
                <a:latin typeface="Gill Sans MT" panose="020B0502020104020203" pitchFamily="34" charset="0"/>
              </a:rPr>
              <a:t>1. To allow incompatible devices to connect to one another. </a:t>
            </a:r>
          </a:p>
          <a:p>
            <a:pPr marL="344487" marR="0" algn="l" defTabSz="914400" rtl="0" eaLnBrk="1" fontAlgn="base" latinLnBrk="0" hangingPunct="1">
              <a:lnSpc>
                <a:spcPct val="100000"/>
              </a:lnSpc>
              <a:spcBef>
                <a:spcPct val="20000"/>
              </a:spcBef>
              <a:spcAft>
                <a:spcPct val="0"/>
              </a:spcAft>
              <a:buClr>
                <a:schemeClr val="accent2"/>
              </a:buClr>
              <a:buSzPct val="70000"/>
              <a:buNone/>
              <a:tabLst/>
            </a:pPr>
            <a:r>
              <a:rPr kumimoji="0" lang="en-US" sz="1800" b="0" i="0" u="none" strike="noStrike" cap="none" normalizeH="0" baseline="0" dirty="0">
                <a:ln>
                  <a:noFill/>
                </a:ln>
                <a:solidFill>
                  <a:srgbClr val="025E04"/>
                </a:solidFill>
                <a:effectLst/>
                <a:latin typeface="Gill Sans MT" panose="020B0502020104020203" pitchFamily="34" charset="0"/>
              </a:rPr>
              <a:t>2. To allow one device to have multiple capabilities.</a:t>
            </a:r>
          </a:p>
          <a:p>
            <a:pPr marL="344487" marR="0" algn="l" defTabSz="914400" rtl="0" eaLnBrk="1" fontAlgn="base" latinLnBrk="0" hangingPunct="1">
              <a:lnSpc>
                <a:spcPct val="100000"/>
              </a:lnSpc>
              <a:spcBef>
                <a:spcPct val="20000"/>
              </a:spcBef>
              <a:spcAft>
                <a:spcPct val="0"/>
              </a:spcAft>
              <a:buClr>
                <a:schemeClr val="accent2"/>
              </a:buClr>
              <a:buSzPct val="70000"/>
              <a:buNone/>
              <a:tabLst/>
            </a:pPr>
            <a:r>
              <a:rPr kumimoji="0" lang="en-US" sz="1800" b="0" i="0" u="none" strike="noStrike" cap="none" normalizeH="0" baseline="0" dirty="0">
                <a:ln>
                  <a:noFill/>
                </a:ln>
                <a:solidFill>
                  <a:srgbClr val="025E04"/>
                </a:solidFill>
                <a:effectLst/>
                <a:latin typeface="Gill Sans MT" panose="020B0502020104020203" pitchFamily="34" charset="0"/>
              </a:rPr>
              <a:t>3. To allow a station to check a hub's capabilities</a:t>
            </a:r>
            <a:endParaRPr lang="en-IN" sz="1800" dirty="0">
              <a:latin typeface="Gill Sans MT" panose="020B0502020104020203" pitchFamily="34" charset="0"/>
            </a:endParaRPr>
          </a:p>
        </p:txBody>
      </p:sp>
    </p:spTree>
    <p:extLst>
      <p:ext uri="{BB962C8B-B14F-4D97-AF65-F5344CB8AC3E}">
        <p14:creationId xmlns:p14="http://schemas.microsoft.com/office/powerpoint/2010/main" val="3392015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4765FE-5DC8-4FFF-A1C7-4CC710B3D073}"/>
              </a:ext>
            </a:extLst>
          </p:cNvPr>
          <p:cNvSpPr>
            <a:spLocks noGrp="1"/>
          </p:cNvSpPr>
          <p:nvPr>
            <p:ph type="title"/>
          </p:nvPr>
        </p:nvSpPr>
        <p:spPr>
          <a:xfrm>
            <a:off x="335360" y="157843"/>
            <a:ext cx="10261600" cy="1295400"/>
          </a:xfrm>
        </p:spPr>
        <p:txBody>
          <a:bodyPr/>
          <a:lstStyle/>
          <a:p>
            <a:r>
              <a:rPr lang="en-US" dirty="0">
                <a:latin typeface="Gill Sans MT" panose="020B0502020104020203" pitchFamily="34" charset="0"/>
              </a:rPr>
              <a:t>Changes in the Standard</a:t>
            </a:r>
          </a:p>
        </p:txBody>
      </p:sp>
      <p:pic>
        <p:nvPicPr>
          <p:cNvPr id="4" name="Picture 2">
            <a:extLst>
              <a:ext uri="{FF2B5EF4-FFF2-40B4-BE49-F238E27FC236}">
                <a16:creationId xmlns="" xmlns:a16="http://schemas.microsoft.com/office/drawing/2014/main" id="{EDF3CE5F-256F-4E11-AAB9-3B506CB37E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9E12B162-AFC5-4B24-8917-F5F51E16BC14}"/>
              </a:ext>
            </a:extLst>
          </p:cNvPr>
          <p:cNvSpPr txBox="1"/>
          <p:nvPr/>
        </p:nvSpPr>
        <p:spPr>
          <a:xfrm>
            <a:off x="381058" y="1609526"/>
            <a:ext cx="3802317" cy="5139869"/>
          </a:xfrm>
          <a:prstGeom prst="rect">
            <a:avLst/>
          </a:prstGeom>
          <a:noFill/>
          <a:ln>
            <a:solidFill>
              <a:srgbClr val="B94917"/>
            </a:solidFill>
          </a:ln>
        </p:spPr>
        <p:txBody>
          <a:bodyPr wrap="square" rtlCol="0">
            <a:spAutoFit/>
          </a:bodyPr>
          <a:lstStyle/>
          <a:p>
            <a:pPr>
              <a:buNone/>
            </a:pPr>
            <a:r>
              <a:rPr lang="en-US" sz="2000" dirty="0">
                <a:solidFill>
                  <a:srgbClr val="0070C0"/>
                </a:solidFill>
                <a:latin typeface="Gill Sans MT" panose="020B0502020104020203" pitchFamily="34" charset="0"/>
              </a:rPr>
              <a:t>Bridged Ethernet</a:t>
            </a:r>
          </a:p>
          <a:p>
            <a:pPr marL="342900" indent="-342900">
              <a:buFont typeface="Wingdings" panose="05000000000000000000" pitchFamily="2" charset="2"/>
              <a:buChar char="v"/>
            </a:pPr>
            <a:r>
              <a:rPr lang="en-US" sz="1400" dirty="0">
                <a:latin typeface="Gill Sans MT" panose="020B0502020104020203" pitchFamily="34" charset="0"/>
              </a:rPr>
              <a:t>The first step in the Ethernet evolution was the division of a LAN by bridges.</a:t>
            </a:r>
          </a:p>
          <a:p>
            <a:pPr marL="342900" indent="-342900">
              <a:buFont typeface="Wingdings" panose="05000000000000000000" pitchFamily="2" charset="2"/>
              <a:buChar char="v"/>
            </a:pPr>
            <a:r>
              <a:rPr lang="en-US" sz="1400" dirty="0">
                <a:latin typeface="Gill Sans MT" panose="020B0502020104020203" pitchFamily="34" charset="0"/>
              </a:rPr>
              <a:t>Without bridges, all the stations share the bandwidth of the network</a:t>
            </a:r>
          </a:p>
          <a:p>
            <a:pPr marL="342900" indent="-342900">
              <a:buFont typeface="Wingdings" panose="05000000000000000000" pitchFamily="2" charset="2"/>
              <a:buChar char="v"/>
            </a:pPr>
            <a:r>
              <a:rPr lang="en-US" sz="1600" dirty="0">
                <a:latin typeface="Gill Sans MT" panose="020B0502020104020203" pitchFamily="34" charset="0"/>
              </a:rPr>
              <a:t>Bridges have two effects on an Ethernet LAN:</a:t>
            </a:r>
          </a:p>
          <a:p>
            <a:pPr>
              <a:buNone/>
            </a:pPr>
            <a:r>
              <a:rPr lang="en-US" sz="1600" dirty="0">
                <a:latin typeface="Gill Sans MT" panose="020B0502020104020203" pitchFamily="34" charset="0"/>
              </a:rPr>
              <a:t>         1. Raising the bandwidth</a:t>
            </a:r>
          </a:p>
          <a:p>
            <a:pPr>
              <a:buNone/>
            </a:pPr>
            <a:endParaRPr lang="en-US" sz="1600" b="1" dirty="0">
              <a:latin typeface="Gill Sans MT" panose="020B0502020104020203" pitchFamily="34" charset="0"/>
            </a:endParaRPr>
          </a:p>
          <a:p>
            <a:pPr>
              <a:buNone/>
            </a:pPr>
            <a:endParaRPr lang="en-US" sz="1600" b="1" dirty="0">
              <a:latin typeface="Gill Sans MT" panose="020B0502020104020203" pitchFamily="34" charset="0"/>
            </a:endParaRPr>
          </a:p>
          <a:p>
            <a:pPr>
              <a:buNone/>
            </a:pPr>
            <a:endParaRPr lang="en-US" sz="1600" b="1" dirty="0">
              <a:latin typeface="Gill Sans MT" panose="020B0502020104020203" pitchFamily="34" charset="0"/>
            </a:endParaRPr>
          </a:p>
          <a:p>
            <a:pPr>
              <a:buNone/>
            </a:pPr>
            <a:endParaRPr lang="en-US" sz="1600" b="1" dirty="0">
              <a:latin typeface="Gill Sans MT" panose="020B0502020104020203" pitchFamily="34" charset="0"/>
            </a:endParaRPr>
          </a:p>
          <a:p>
            <a:pPr>
              <a:buNone/>
            </a:pPr>
            <a:r>
              <a:rPr lang="en-US" sz="1600" dirty="0">
                <a:latin typeface="Gill Sans MT" panose="020B0502020104020203" pitchFamily="34" charset="0"/>
              </a:rPr>
              <a:t>         2. Separate collision domains</a:t>
            </a:r>
          </a:p>
          <a:p>
            <a:pPr marL="342900" indent="-342900">
              <a:buFont typeface="Wingdings" panose="05000000000000000000" pitchFamily="2" charset="2"/>
              <a:buChar char="v"/>
            </a:pPr>
            <a:endParaRPr lang="en-US" sz="1600" dirty="0">
              <a:latin typeface="Gill Sans MT" panose="020B0502020104020203" pitchFamily="34" charset="0"/>
            </a:endParaRPr>
          </a:p>
          <a:p>
            <a:pPr marL="342900" indent="-342900">
              <a:buFont typeface="Wingdings" panose="05000000000000000000" pitchFamily="2" charset="2"/>
              <a:buChar char="v"/>
            </a:pPr>
            <a:endParaRPr lang="en-US" sz="1600" dirty="0">
              <a:latin typeface="Gill Sans MT" panose="020B0502020104020203" pitchFamily="34" charset="0"/>
            </a:endParaRPr>
          </a:p>
          <a:p>
            <a:pPr marL="342900" indent="-342900">
              <a:buFont typeface="Wingdings" panose="05000000000000000000" pitchFamily="2" charset="2"/>
              <a:buChar char="v"/>
            </a:pPr>
            <a:endParaRPr lang="en-IN" sz="1600" dirty="0">
              <a:latin typeface="Gill Sans MT" panose="020B0502020104020203" pitchFamily="34" charset="0"/>
            </a:endParaRPr>
          </a:p>
          <a:p>
            <a:pPr marL="342900" indent="-342900">
              <a:buFont typeface="Wingdings" panose="05000000000000000000" pitchFamily="2" charset="2"/>
              <a:buChar char="v"/>
            </a:pPr>
            <a:endParaRPr lang="en-IN" sz="1600" dirty="0">
              <a:latin typeface="Gill Sans MT" panose="020B0502020104020203" pitchFamily="34" charset="0"/>
            </a:endParaRPr>
          </a:p>
          <a:p>
            <a:pPr marL="342900" indent="-342900">
              <a:buFont typeface="Wingdings" panose="05000000000000000000" pitchFamily="2" charset="2"/>
              <a:buChar char="v"/>
            </a:pPr>
            <a:endParaRPr lang="en-IN" sz="1600" dirty="0">
              <a:latin typeface="Gill Sans MT" panose="020B0502020104020203" pitchFamily="34" charset="0"/>
            </a:endParaRPr>
          </a:p>
        </p:txBody>
      </p:sp>
      <p:sp>
        <p:nvSpPr>
          <p:cNvPr id="11" name="Slide Number Placeholder 10">
            <a:extLst>
              <a:ext uri="{FF2B5EF4-FFF2-40B4-BE49-F238E27FC236}">
                <a16:creationId xmlns="" xmlns:a16="http://schemas.microsoft.com/office/drawing/2014/main" id="{06A30A3F-AFFA-4E5B-AA49-49CB9CC55356}"/>
              </a:ext>
            </a:extLst>
          </p:cNvPr>
          <p:cNvSpPr>
            <a:spLocks noGrp="1"/>
          </p:cNvSpPr>
          <p:nvPr>
            <p:ph type="sldNum" sz="quarter" idx="12"/>
          </p:nvPr>
        </p:nvSpPr>
        <p:spPr/>
        <p:txBody>
          <a:bodyPr/>
          <a:lstStyle/>
          <a:p>
            <a:fld id="{71C6F290-D301-4864-9490-340EF11588D9}" type="slidenum">
              <a:rPr lang="en-US" altLang="en-US" smtClean="0"/>
              <a:pPr/>
              <a:t>15</a:t>
            </a:fld>
            <a:endParaRPr lang="en-US" altLang="en-US" dirty="0"/>
          </a:p>
        </p:txBody>
      </p:sp>
      <p:sp>
        <p:nvSpPr>
          <p:cNvPr id="25" name="TextBox 24">
            <a:extLst>
              <a:ext uri="{FF2B5EF4-FFF2-40B4-BE49-F238E27FC236}">
                <a16:creationId xmlns="" xmlns:a16="http://schemas.microsoft.com/office/drawing/2014/main" id="{8E6EDFBA-3D63-4A9B-9004-AC6F189890D8}"/>
              </a:ext>
            </a:extLst>
          </p:cNvPr>
          <p:cNvSpPr txBox="1"/>
          <p:nvPr/>
        </p:nvSpPr>
        <p:spPr>
          <a:xfrm>
            <a:off x="4318428" y="2132856"/>
            <a:ext cx="3628602" cy="3908762"/>
          </a:xfrm>
          <a:prstGeom prst="rect">
            <a:avLst/>
          </a:prstGeom>
          <a:noFill/>
          <a:ln>
            <a:solidFill>
              <a:srgbClr val="B94917"/>
            </a:solidFill>
          </a:ln>
        </p:spPr>
        <p:txBody>
          <a:bodyPr wrap="square" rtlCol="0">
            <a:spAutoFit/>
          </a:bodyPr>
          <a:lstStyle/>
          <a:p>
            <a:pPr>
              <a:buNone/>
            </a:pPr>
            <a:r>
              <a:rPr lang="en-US" sz="2000" dirty="0">
                <a:solidFill>
                  <a:srgbClr val="0070C0"/>
                </a:solidFill>
                <a:latin typeface="Gill Sans MT" panose="020B0502020104020203" pitchFamily="34" charset="0"/>
              </a:rPr>
              <a:t>Switched Ethernet</a:t>
            </a:r>
          </a:p>
          <a:p>
            <a:pPr algn="just">
              <a:buFont typeface="Wingdings" panose="05000000000000000000" pitchFamily="2" charset="2"/>
              <a:buNone/>
            </a:pPr>
            <a:r>
              <a:rPr lang="en-US" sz="2000" dirty="0">
                <a:latin typeface="Gill Sans MT" panose="020B0502020104020203" pitchFamily="34" charset="0"/>
              </a:rPr>
              <a:t>A network switch is a small hardware device that joins multiple computers together within one local area network</a:t>
            </a:r>
          </a:p>
          <a:p>
            <a:pPr algn="just">
              <a:buFont typeface="Wingdings" panose="05000000000000000000" pitchFamily="2" charset="2"/>
              <a:buNone/>
            </a:pPr>
            <a:endParaRPr lang="en-US" sz="2000" dirty="0">
              <a:latin typeface="Gill Sans MT" panose="020B0502020104020203" pitchFamily="34" charset="0"/>
            </a:endParaRPr>
          </a:p>
          <a:p>
            <a:pPr algn="just">
              <a:buFont typeface="Wingdings" panose="05000000000000000000" pitchFamily="2" charset="2"/>
              <a:buNone/>
            </a:pPr>
            <a:endParaRPr lang="en-US" sz="2000" dirty="0">
              <a:latin typeface="Gill Sans MT" panose="020B0502020104020203" pitchFamily="34" charset="0"/>
            </a:endParaRPr>
          </a:p>
          <a:p>
            <a:pPr algn="just">
              <a:buFont typeface="Wingdings" panose="05000000000000000000" pitchFamily="2" charset="2"/>
              <a:buNone/>
            </a:pPr>
            <a:endParaRPr lang="en-US" sz="2000" dirty="0">
              <a:latin typeface="Gill Sans MT" panose="020B0502020104020203" pitchFamily="34" charset="0"/>
            </a:endParaRPr>
          </a:p>
          <a:p>
            <a:pPr algn="just">
              <a:buFont typeface="Wingdings" panose="05000000000000000000" pitchFamily="2" charset="2"/>
              <a:buNone/>
            </a:pPr>
            <a:endParaRPr lang="en-US" sz="2000" dirty="0">
              <a:latin typeface="Gill Sans MT" panose="020B0502020104020203" pitchFamily="34" charset="0"/>
            </a:endParaRPr>
          </a:p>
          <a:p>
            <a:pPr algn="just">
              <a:buFont typeface="Wingdings" panose="05000000000000000000" pitchFamily="2" charset="2"/>
              <a:buNone/>
            </a:pPr>
            <a:endParaRPr lang="en-IN" sz="2000" dirty="0">
              <a:latin typeface="Gill Sans MT" panose="020B0502020104020203" pitchFamily="34" charset="0"/>
            </a:endParaRPr>
          </a:p>
          <a:p>
            <a:pPr algn="just">
              <a:buFont typeface="Wingdings" panose="05000000000000000000" pitchFamily="2" charset="2"/>
              <a:buNone/>
            </a:pPr>
            <a:endParaRPr lang="en-IN" sz="2000" dirty="0">
              <a:latin typeface="Gill Sans MT" panose="020B0502020104020203" pitchFamily="34" charset="0"/>
            </a:endParaRPr>
          </a:p>
        </p:txBody>
      </p:sp>
      <p:sp>
        <p:nvSpPr>
          <p:cNvPr id="26" name="TextBox 25">
            <a:extLst>
              <a:ext uri="{FF2B5EF4-FFF2-40B4-BE49-F238E27FC236}">
                <a16:creationId xmlns="" xmlns:a16="http://schemas.microsoft.com/office/drawing/2014/main" id="{677E7007-5F74-4484-BFAC-B4C168B4D7B7}"/>
              </a:ext>
            </a:extLst>
          </p:cNvPr>
          <p:cNvSpPr txBox="1"/>
          <p:nvPr/>
        </p:nvSpPr>
        <p:spPr>
          <a:xfrm>
            <a:off x="8208718" y="1557373"/>
            <a:ext cx="3602224" cy="4124206"/>
          </a:xfrm>
          <a:prstGeom prst="rect">
            <a:avLst/>
          </a:prstGeom>
          <a:noFill/>
          <a:ln>
            <a:solidFill>
              <a:srgbClr val="FFC000"/>
            </a:solidFill>
          </a:ln>
        </p:spPr>
        <p:txBody>
          <a:bodyPr wrap="square" rtlCol="0">
            <a:spAutoFit/>
          </a:bodyPr>
          <a:lstStyle/>
          <a:p>
            <a:pPr>
              <a:buNone/>
            </a:pPr>
            <a:r>
              <a:rPr lang="en-US" sz="2000" dirty="0">
                <a:solidFill>
                  <a:srgbClr val="0070C0"/>
                </a:solidFill>
                <a:latin typeface="Gill Sans MT" panose="020B0502020104020203" pitchFamily="34" charset="0"/>
              </a:rPr>
              <a:t>Full Duplex Ethernet</a:t>
            </a:r>
          </a:p>
          <a:p>
            <a:pPr eaLnBrk="0" hangingPunct="0">
              <a:spcBef>
                <a:spcPct val="0"/>
              </a:spcBef>
              <a:buClrTx/>
              <a:buSzTx/>
              <a:buFontTx/>
              <a:buChar char="•"/>
              <a:tabLst>
                <a:tab pos="528638" algn="l"/>
              </a:tabLst>
            </a:pPr>
            <a:r>
              <a:rPr lang="en-US" altLang="en-US" sz="1600" dirty="0">
                <a:latin typeface="Gill Sans MT" panose="020B0502020104020203" pitchFamily="34" charset="0"/>
              </a:rPr>
              <a:t>In full duplex switch there are two links, one for sending and one for receiving,</a:t>
            </a:r>
          </a:p>
          <a:p>
            <a:pPr eaLnBrk="0" hangingPunct="0">
              <a:spcBef>
                <a:spcPct val="0"/>
              </a:spcBef>
              <a:buClrTx/>
              <a:buSzTx/>
              <a:buFontTx/>
              <a:buChar char="•"/>
              <a:tabLst>
                <a:tab pos="528638" algn="l"/>
              </a:tabLst>
            </a:pPr>
            <a:r>
              <a:rPr lang="en-US" altLang="en-US" sz="1600" dirty="0">
                <a:latin typeface="Gill Sans MT" panose="020B0502020104020203" pitchFamily="34" charset="0"/>
              </a:rPr>
              <a:t>No collision – CSMA/CD not required.</a:t>
            </a:r>
          </a:p>
          <a:p>
            <a:pPr marL="0" marR="0" lvl="0" indent="0" algn="l" defTabSz="914400" rtl="0" eaLnBrk="0" fontAlgn="base" latinLnBrk="0" hangingPunct="0">
              <a:lnSpc>
                <a:spcPct val="100000"/>
              </a:lnSpc>
              <a:spcBef>
                <a:spcPct val="0"/>
              </a:spcBef>
              <a:spcAft>
                <a:spcPct val="0"/>
              </a:spcAft>
              <a:buClrTx/>
              <a:buSzTx/>
              <a:buFontTx/>
              <a:buChar char="•"/>
              <a:tabLst>
                <a:tab pos="528638" algn="l"/>
              </a:tabLst>
            </a:pPr>
            <a:r>
              <a:rPr lang="en-US" sz="1600" dirty="0">
                <a:effectLst/>
                <a:latin typeface="Gill Sans MT" panose="020B0502020104020203" pitchFamily="34" charset="0"/>
                <a:ea typeface="Times New Roman" panose="02020603050405020304" pitchFamily="18" charset="0"/>
              </a:rPr>
              <a:t>Increases the capacity of each domain from 10 to 20</a:t>
            </a:r>
            <a:r>
              <a:rPr lang="en-US" sz="1600" spc="-20" dirty="0">
                <a:effectLst/>
                <a:latin typeface="Gill Sans MT" panose="020B0502020104020203" pitchFamily="34" charset="0"/>
                <a:ea typeface="Times New Roman" panose="02020603050405020304" pitchFamily="18" charset="0"/>
              </a:rPr>
              <a:t> </a:t>
            </a:r>
            <a:r>
              <a:rPr lang="en-US" sz="1600" dirty="0">
                <a:effectLst/>
                <a:latin typeface="Gill Sans MT" panose="020B0502020104020203" pitchFamily="34" charset="0"/>
                <a:ea typeface="Times New Roman" panose="02020603050405020304" pitchFamily="18" charset="0"/>
              </a:rPr>
              <a:t>Mbps</a:t>
            </a:r>
          </a:p>
          <a:p>
            <a:pPr marL="0" marR="0" lvl="0" indent="0" algn="l" defTabSz="914400" rtl="0" eaLnBrk="0" fontAlgn="base" latinLnBrk="0" hangingPunct="0">
              <a:lnSpc>
                <a:spcPct val="100000"/>
              </a:lnSpc>
              <a:spcBef>
                <a:spcPct val="0"/>
              </a:spcBef>
              <a:spcAft>
                <a:spcPct val="0"/>
              </a:spcAft>
              <a:buClrTx/>
              <a:buSzTx/>
              <a:buNone/>
              <a:tabLst>
                <a:tab pos="528638" algn="l"/>
              </a:tabLst>
            </a:pPr>
            <a:endParaRPr kumimoji="0" lang="en-US" altLang="en-US" sz="1600" b="0" i="0" u="none" strike="noStrike" cap="none" normalizeH="0" baseline="0" dirty="0">
              <a:ln>
                <a:noFill/>
              </a:ln>
              <a:solidFill>
                <a:schemeClr val="tx1"/>
              </a:solidFill>
              <a:latin typeface="Gill Sans MT" panose="020B0502020104020203" pitchFamily="34" charset="0"/>
            </a:endParaRPr>
          </a:p>
          <a:p>
            <a:pPr marL="0" marR="0" lvl="0" indent="0" algn="l" defTabSz="914400" rtl="0" eaLnBrk="0" fontAlgn="base" latinLnBrk="0" hangingPunct="0">
              <a:lnSpc>
                <a:spcPct val="100000"/>
              </a:lnSpc>
              <a:spcBef>
                <a:spcPct val="0"/>
              </a:spcBef>
              <a:spcAft>
                <a:spcPct val="0"/>
              </a:spcAft>
              <a:buClrTx/>
              <a:buSzTx/>
              <a:buNone/>
              <a:tabLst>
                <a:tab pos="528638" algn="l"/>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528638" algn="l"/>
              </a:tabLst>
            </a:pPr>
            <a:endParaRPr lang="en-US" altLang="en-US" sz="1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528638" algn="l"/>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528638" algn="l"/>
              </a:tabLst>
            </a:pPr>
            <a:endParaRPr lang="en-US" altLang="en-US" sz="1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528638" algn="l"/>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528638" algn="l"/>
              </a:tabLst>
            </a:pPr>
            <a:endParaRPr lang="en-US" altLang="en-US" sz="1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528638" algn="l"/>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528638" algn="l"/>
              </a:tabLst>
            </a:pPr>
            <a:endParaRPr lang="en-US" altLang="en-US" sz="1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528638" algn="l"/>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528638" algn="l"/>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a:buNone/>
            </a:pPr>
            <a:endParaRPr lang="en-IN" sz="2000" dirty="0">
              <a:solidFill>
                <a:srgbClr val="0070C0"/>
              </a:solidFill>
              <a:latin typeface="Gill Sans MT" panose="020B0502020104020203" pitchFamily="34" charset="0"/>
            </a:endParaRPr>
          </a:p>
        </p:txBody>
      </p:sp>
      <p:pic>
        <p:nvPicPr>
          <p:cNvPr id="2049" name="image19.png">
            <a:extLst>
              <a:ext uri="{FF2B5EF4-FFF2-40B4-BE49-F238E27FC236}">
                <a16:creationId xmlns="" xmlns:a16="http://schemas.microsoft.com/office/drawing/2014/main" id="{802272FE-0EDF-4054-B01D-BCFF7F83DB1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27536" y="3861048"/>
            <a:ext cx="3164588" cy="1590504"/>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3">
            <a:extLst>
              <a:ext uri="{FF2B5EF4-FFF2-40B4-BE49-F238E27FC236}">
                <a16:creationId xmlns="" xmlns:a16="http://schemas.microsoft.com/office/drawing/2014/main" id="{D0B09F9B-5968-41F2-8A7F-FA14CC2AC9A4}"/>
              </a:ext>
            </a:extLst>
          </p:cNvPr>
          <p:cNvSpPr>
            <a:spLocks noChangeArrowheads="1"/>
          </p:cNvSpPr>
          <p:nvPr/>
        </p:nvSpPr>
        <p:spPr bwMode="auto">
          <a:xfrm>
            <a:off x="4192418" y="4077174"/>
            <a:ext cx="18473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 name="image18.jpeg">
            <a:extLst>
              <a:ext uri="{FF2B5EF4-FFF2-40B4-BE49-F238E27FC236}">
                <a16:creationId xmlns="" xmlns:a16="http://schemas.microsoft.com/office/drawing/2014/main" id="{CF74A574-7CBF-45B5-8CF2-09EF43372480}"/>
              </a:ext>
            </a:extLst>
          </p:cNvPr>
          <p:cNvPicPr/>
          <p:nvPr/>
        </p:nvPicPr>
        <p:blipFill>
          <a:blip r:embed="rId5" cstate="print"/>
          <a:stretch>
            <a:fillRect/>
          </a:stretch>
        </p:blipFill>
        <p:spPr>
          <a:xfrm>
            <a:off x="4412829" y="4001026"/>
            <a:ext cx="3004819" cy="1876246"/>
          </a:xfrm>
          <a:prstGeom prst="rect">
            <a:avLst/>
          </a:prstGeom>
        </p:spPr>
      </p:pic>
      <p:pic>
        <p:nvPicPr>
          <p:cNvPr id="31" name="Picture 30">
            <a:extLst>
              <a:ext uri="{FF2B5EF4-FFF2-40B4-BE49-F238E27FC236}">
                <a16:creationId xmlns="" xmlns:a16="http://schemas.microsoft.com/office/drawing/2014/main" id="{30B60255-FD09-4A68-AD07-4E3FAA2B4625}"/>
              </a:ext>
            </a:extLst>
          </p:cNvPr>
          <p:cNvPicPr>
            <a:picLocks noChangeAspect="1"/>
          </p:cNvPicPr>
          <p:nvPr/>
        </p:nvPicPr>
        <p:blipFill>
          <a:blip r:embed="rId6"/>
          <a:stretch>
            <a:fillRect/>
          </a:stretch>
        </p:blipFill>
        <p:spPr>
          <a:xfrm>
            <a:off x="610512" y="3717032"/>
            <a:ext cx="3361567" cy="1194607"/>
          </a:xfrm>
          <a:prstGeom prst="rect">
            <a:avLst/>
          </a:prstGeom>
        </p:spPr>
      </p:pic>
      <p:pic>
        <p:nvPicPr>
          <p:cNvPr id="33" name="image17.jpeg">
            <a:extLst>
              <a:ext uri="{FF2B5EF4-FFF2-40B4-BE49-F238E27FC236}">
                <a16:creationId xmlns="" xmlns:a16="http://schemas.microsoft.com/office/drawing/2014/main" id="{0CFFC85C-ACF4-4982-9346-AC445AE20351}"/>
              </a:ext>
            </a:extLst>
          </p:cNvPr>
          <p:cNvPicPr/>
          <p:nvPr/>
        </p:nvPicPr>
        <p:blipFill>
          <a:blip r:embed="rId7" cstate="print"/>
          <a:stretch>
            <a:fillRect/>
          </a:stretch>
        </p:blipFill>
        <p:spPr>
          <a:xfrm>
            <a:off x="868289" y="5282767"/>
            <a:ext cx="2999748" cy="1440160"/>
          </a:xfrm>
          <a:prstGeom prst="rect">
            <a:avLst/>
          </a:prstGeom>
        </p:spPr>
      </p:pic>
    </p:spTree>
    <p:extLst>
      <p:ext uri="{BB962C8B-B14F-4D97-AF65-F5344CB8AC3E}">
        <p14:creationId xmlns:p14="http://schemas.microsoft.com/office/powerpoint/2010/main" val="1532761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4765FE-5DC8-4FFF-A1C7-4CC710B3D073}"/>
              </a:ext>
            </a:extLst>
          </p:cNvPr>
          <p:cNvSpPr>
            <a:spLocks noGrp="1"/>
          </p:cNvSpPr>
          <p:nvPr>
            <p:ph type="title"/>
          </p:nvPr>
        </p:nvSpPr>
        <p:spPr>
          <a:xfrm>
            <a:off x="335360" y="157843"/>
            <a:ext cx="10261600" cy="1295400"/>
          </a:xfrm>
        </p:spPr>
        <p:txBody>
          <a:bodyPr/>
          <a:lstStyle/>
          <a:p>
            <a:r>
              <a:rPr lang="en-US" dirty="0">
                <a:latin typeface="Gill Sans MT" panose="020B0502020104020203" pitchFamily="34" charset="0"/>
              </a:rPr>
              <a:t>Frame Format – Standard Ethernet</a:t>
            </a:r>
          </a:p>
        </p:txBody>
      </p:sp>
      <p:pic>
        <p:nvPicPr>
          <p:cNvPr id="4" name="Picture 2">
            <a:extLst>
              <a:ext uri="{FF2B5EF4-FFF2-40B4-BE49-F238E27FC236}">
                <a16:creationId xmlns="" xmlns:a16="http://schemas.microsoft.com/office/drawing/2014/main" id="{EDF3CE5F-256F-4E11-AAB9-3B506CB37E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9E12B162-AFC5-4B24-8917-F5F51E16BC14}"/>
              </a:ext>
            </a:extLst>
          </p:cNvPr>
          <p:cNvSpPr txBox="1"/>
          <p:nvPr/>
        </p:nvSpPr>
        <p:spPr>
          <a:xfrm>
            <a:off x="119336" y="3600451"/>
            <a:ext cx="6302679" cy="2850011"/>
          </a:xfrm>
          <a:prstGeom prst="rect">
            <a:avLst/>
          </a:prstGeom>
          <a:noFill/>
          <a:ln>
            <a:solidFill>
              <a:srgbClr val="B94917"/>
            </a:solidFill>
          </a:ln>
        </p:spPr>
        <p:txBody>
          <a:bodyPr wrap="square" rtlCol="0">
            <a:spAutoFit/>
          </a:bodyPr>
          <a:lstStyle/>
          <a:p>
            <a:pPr>
              <a:buNone/>
            </a:pPr>
            <a:r>
              <a:rPr lang="en-US" sz="1600" dirty="0">
                <a:solidFill>
                  <a:srgbClr val="0070C0"/>
                </a:solidFill>
                <a:latin typeface="Gill Sans MT" panose="020B0502020104020203" pitchFamily="34" charset="0"/>
              </a:rPr>
              <a:t>Preamble. </a:t>
            </a:r>
          </a:p>
          <a:p>
            <a:pPr marL="342900" indent="-342900">
              <a:buFont typeface="Arial" panose="020B0604020202020204" pitchFamily="34" charset="0"/>
              <a:buChar char="•"/>
            </a:pPr>
            <a:r>
              <a:rPr lang="en-US" sz="1600" dirty="0">
                <a:latin typeface="Gill Sans MT" panose="020B0502020104020203" pitchFamily="34" charset="0"/>
              </a:rPr>
              <a:t>Contains 7 bytes (56 bits) of alternating 0s and 1s </a:t>
            </a:r>
          </a:p>
          <a:p>
            <a:pPr marL="342900" indent="-342900">
              <a:buFont typeface="Arial" panose="020B0604020202020204" pitchFamily="34" charset="0"/>
              <a:buChar char="•"/>
            </a:pPr>
            <a:r>
              <a:rPr lang="en-US" sz="1600" dirty="0">
                <a:latin typeface="Gill Sans MT" panose="020B0502020104020203" pitchFamily="34" charset="0"/>
              </a:rPr>
              <a:t>Alerts the receiving system to the coming frame and enables it to synchronize its input timing. The pattern provides only an alert and a timing pulse</a:t>
            </a:r>
          </a:p>
          <a:p>
            <a:pPr>
              <a:buNone/>
            </a:pPr>
            <a:r>
              <a:rPr lang="en-US" sz="1600" dirty="0">
                <a:solidFill>
                  <a:srgbClr val="0070C0"/>
                </a:solidFill>
                <a:latin typeface="Gill Sans MT" panose="020B0502020104020203" pitchFamily="34" charset="0"/>
              </a:rPr>
              <a:t>Start Frame Delimiter (SFD). </a:t>
            </a:r>
          </a:p>
          <a:p>
            <a:pPr marL="342900" indent="-342900">
              <a:buFont typeface="Arial" panose="020B0604020202020204" pitchFamily="34" charset="0"/>
              <a:buChar char="•"/>
            </a:pPr>
            <a:r>
              <a:rPr lang="en-US" sz="1600" dirty="0">
                <a:latin typeface="Gill Sans MT" panose="020B0502020104020203" pitchFamily="34" charset="0"/>
              </a:rPr>
              <a:t>The second field (l byte: 10101011) signals the beginning of the frame. </a:t>
            </a:r>
          </a:p>
          <a:p>
            <a:pPr marL="342900" indent="-342900">
              <a:buFont typeface="Arial" panose="020B0604020202020204" pitchFamily="34" charset="0"/>
              <a:buChar char="•"/>
            </a:pPr>
            <a:r>
              <a:rPr lang="en-US" sz="1600" dirty="0">
                <a:latin typeface="Gill Sans MT" panose="020B0502020104020203" pitchFamily="34" charset="0"/>
              </a:rPr>
              <a:t>Warns the station about the last chance for synchronization. </a:t>
            </a:r>
          </a:p>
          <a:p>
            <a:pPr marL="342900" indent="-342900">
              <a:buFont typeface="Arial" panose="020B0604020202020204" pitchFamily="34" charset="0"/>
              <a:buChar char="•"/>
            </a:pPr>
            <a:r>
              <a:rPr lang="en-US" sz="1600" dirty="0">
                <a:latin typeface="Gill Sans MT" panose="020B0502020104020203" pitchFamily="34" charset="0"/>
              </a:rPr>
              <a:t>The last 2 bits is 11 and alerts the receiver that the next field is the destination address</a:t>
            </a:r>
          </a:p>
        </p:txBody>
      </p:sp>
      <p:sp>
        <p:nvSpPr>
          <p:cNvPr id="11" name="Slide Number Placeholder 10">
            <a:extLst>
              <a:ext uri="{FF2B5EF4-FFF2-40B4-BE49-F238E27FC236}">
                <a16:creationId xmlns="" xmlns:a16="http://schemas.microsoft.com/office/drawing/2014/main" id="{06A30A3F-AFFA-4E5B-AA49-49CB9CC55356}"/>
              </a:ext>
            </a:extLst>
          </p:cNvPr>
          <p:cNvSpPr>
            <a:spLocks noGrp="1"/>
          </p:cNvSpPr>
          <p:nvPr>
            <p:ph type="sldNum" sz="quarter" idx="12"/>
          </p:nvPr>
        </p:nvSpPr>
        <p:spPr/>
        <p:txBody>
          <a:bodyPr/>
          <a:lstStyle/>
          <a:p>
            <a:fld id="{71C6F290-D301-4864-9490-340EF11588D9}" type="slidenum">
              <a:rPr lang="en-US" altLang="en-US" smtClean="0"/>
              <a:pPr/>
              <a:t>16</a:t>
            </a:fld>
            <a:endParaRPr lang="en-US" altLang="en-US" dirty="0"/>
          </a:p>
        </p:txBody>
      </p:sp>
      <p:sp>
        <p:nvSpPr>
          <p:cNvPr id="28" name="Rectangle 3">
            <a:extLst>
              <a:ext uri="{FF2B5EF4-FFF2-40B4-BE49-F238E27FC236}">
                <a16:creationId xmlns="" xmlns:a16="http://schemas.microsoft.com/office/drawing/2014/main" id="{D0B09F9B-5968-41F2-8A7F-FA14CC2AC9A4}"/>
              </a:ext>
            </a:extLst>
          </p:cNvPr>
          <p:cNvSpPr>
            <a:spLocks noChangeArrowheads="1"/>
          </p:cNvSpPr>
          <p:nvPr/>
        </p:nvSpPr>
        <p:spPr bwMode="auto">
          <a:xfrm>
            <a:off x="4192418" y="4077174"/>
            <a:ext cx="18473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image6.png">
            <a:extLst>
              <a:ext uri="{FF2B5EF4-FFF2-40B4-BE49-F238E27FC236}">
                <a16:creationId xmlns="" xmlns:a16="http://schemas.microsoft.com/office/drawing/2014/main" id="{B6621AD1-E086-4EE4-9270-E15355FA9547}"/>
              </a:ext>
            </a:extLst>
          </p:cNvPr>
          <p:cNvPicPr/>
          <p:nvPr/>
        </p:nvPicPr>
        <p:blipFill>
          <a:blip r:embed="rId4" cstate="print"/>
          <a:stretch>
            <a:fillRect/>
          </a:stretch>
        </p:blipFill>
        <p:spPr>
          <a:xfrm>
            <a:off x="196977" y="1592169"/>
            <a:ext cx="6225038" cy="1955304"/>
          </a:xfrm>
          <a:prstGeom prst="rect">
            <a:avLst/>
          </a:prstGeom>
        </p:spPr>
      </p:pic>
      <p:sp>
        <p:nvSpPr>
          <p:cNvPr id="14" name="TextBox 13">
            <a:extLst>
              <a:ext uri="{FF2B5EF4-FFF2-40B4-BE49-F238E27FC236}">
                <a16:creationId xmlns="" xmlns:a16="http://schemas.microsoft.com/office/drawing/2014/main" id="{EB59F89B-9703-4A0C-9724-1E6C09C86362}"/>
              </a:ext>
            </a:extLst>
          </p:cNvPr>
          <p:cNvSpPr txBox="1"/>
          <p:nvPr/>
        </p:nvSpPr>
        <p:spPr>
          <a:xfrm>
            <a:off x="6489885" y="1453243"/>
            <a:ext cx="5582779" cy="5167568"/>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buNone/>
            </a:pPr>
            <a:r>
              <a:rPr lang="en-US" sz="1700" dirty="0">
                <a:solidFill>
                  <a:srgbClr val="0070C0"/>
                </a:solidFill>
                <a:latin typeface="Gill Sans MT" panose="020B0502020104020203" pitchFamily="34" charset="0"/>
              </a:rPr>
              <a:t>Destination address (DA)</a:t>
            </a:r>
          </a:p>
          <a:p>
            <a:pPr marL="285750" indent="-285750">
              <a:buFont typeface="Arial" panose="020B0604020202020204" pitchFamily="34" charset="0"/>
              <a:buChar char="•"/>
            </a:pPr>
            <a:r>
              <a:rPr lang="en-US" sz="1700" dirty="0">
                <a:latin typeface="Gill Sans MT" panose="020B0502020104020203" pitchFamily="34" charset="0"/>
              </a:rPr>
              <a:t>The DA field is 6 bytes </a:t>
            </a:r>
          </a:p>
          <a:p>
            <a:pPr marL="285750" indent="-285750">
              <a:buFont typeface="Arial" panose="020B0604020202020204" pitchFamily="34" charset="0"/>
              <a:buChar char="•"/>
            </a:pPr>
            <a:r>
              <a:rPr lang="en-US" sz="1700" dirty="0">
                <a:latin typeface="Gill Sans MT" panose="020B0502020104020203" pitchFamily="34" charset="0"/>
              </a:rPr>
              <a:t>Contains the physical address of the destination station or stations to receive the packet.</a:t>
            </a:r>
          </a:p>
          <a:p>
            <a:pPr>
              <a:buNone/>
            </a:pPr>
            <a:r>
              <a:rPr lang="en-US" sz="1700" dirty="0">
                <a:solidFill>
                  <a:srgbClr val="0070C0"/>
                </a:solidFill>
                <a:latin typeface="Gill Sans MT" panose="020B0502020104020203" pitchFamily="34" charset="0"/>
              </a:rPr>
              <a:t>Source address (SA)</a:t>
            </a:r>
          </a:p>
          <a:p>
            <a:pPr marL="285750" indent="-285750">
              <a:buFont typeface="Arial" panose="020B0604020202020204" pitchFamily="34" charset="0"/>
              <a:buChar char="•"/>
            </a:pPr>
            <a:r>
              <a:rPr lang="en-US" sz="1700" dirty="0">
                <a:latin typeface="Gill Sans MT" panose="020B0502020104020203" pitchFamily="34" charset="0"/>
              </a:rPr>
              <a:t>It is 6 bytes </a:t>
            </a:r>
          </a:p>
          <a:p>
            <a:pPr marL="285750" indent="-285750">
              <a:buFont typeface="Arial" panose="020B0604020202020204" pitchFamily="34" charset="0"/>
              <a:buChar char="•"/>
            </a:pPr>
            <a:r>
              <a:rPr lang="en-US" sz="1700" dirty="0">
                <a:latin typeface="Gill Sans MT" panose="020B0502020104020203" pitchFamily="34" charset="0"/>
              </a:rPr>
              <a:t>Contains the physical address of the sender of the packet.</a:t>
            </a:r>
          </a:p>
          <a:p>
            <a:pPr>
              <a:buNone/>
            </a:pPr>
            <a:r>
              <a:rPr lang="en-US" sz="1700" dirty="0">
                <a:solidFill>
                  <a:srgbClr val="0070C0"/>
                </a:solidFill>
                <a:latin typeface="Gill Sans MT" panose="020B0502020104020203" pitchFamily="34" charset="0"/>
              </a:rPr>
              <a:t>Length or Type.</a:t>
            </a:r>
          </a:p>
          <a:p>
            <a:pPr marL="285750" indent="-285750">
              <a:buFont typeface="Arial" panose="020B0604020202020204" pitchFamily="34" charset="0"/>
              <a:buChar char="•"/>
            </a:pPr>
            <a:r>
              <a:rPr lang="en-US" sz="1700" dirty="0">
                <a:solidFill>
                  <a:srgbClr val="0070C0"/>
                </a:solidFill>
                <a:latin typeface="Gill Sans MT" panose="020B0502020104020203" pitchFamily="34" charset="0"/>
              </a:rPr>
              <a:t> </a:t>
            </a:r>
            <a:r>
              <a:rPr lang="en-US" sz="1700" dirty="0">
                <a:latin typeface="Gill Sans MT" panose="020B0502020104020203" pitchFamily="34" charset="0"/>
              </a:rPr>
              <a:t>The original Ethernet - type field to define the upper-layer protocol using the MAC frame. </a:t>
            </a:r>
          </a:p>
          <a:p>
            <a:pPr marL="285750" indent="-285750">
              <a:buFont typeface="Arial" panose="020B0604020202020204" pitchFamily="34" charset="0"/>
              <a:buChar char="•"/>
            </a:pPr>
            <a:r>
              <a:rPr lang="en-US" sz="1700" dirty="0">
                <a:latin typeface="Gill Sans MT" panose="020B0502020104020203" pitchFamily="34" charset="0"/>
              </a:rPr>
              <a:t>The IEEE standard - length field to define the number of bytes in the data field. </a:t>
            </a:r>
          </a:p>
          <a:p>
            <a:pPr>
              <a:buNone/>
            </a:pPr>
            <a:r>
              <a:rPr lang="en-US" sz="1700" dirty="0">
                <a:solidFill>
                  <a:srgbClr val="0070C0"/>
                </a:solidFill>
                <a:latin typeface="Gill Sans MT" panose="020B0502020104020203" pitchFamily="34" charset="0"/>
              </a:rPr>
              <a:t>Data. </a:t>
            </a:r>
          </a:p>
          <a:p>
            <a:pPr marL="285750" indent="-285750">
              <a:buFont typeface="Arial" panose="020B0604020202020204" pitchFamily="34" charset="0"/>
              <a:buChar char="•"/>
            </a:pPr>
            <a:r>
              <a:rPr lang="en-US" sz="1700" dirty="0">
                <a:latin typeface="Gill Sans MT" panose="020B0502020104020203" pitchFamily="34" charset="0"/>
              </a:rPr>
              <a:t>Carries data encapsulated from the upper-layer protocols. It is a minimum of 46 and a maximum of 1500 bytes.</a:t>
            </a:r>
          </a:p>
          <a:p>
            <a:pPr>
              <a:buNone/>
            </a:pPr>
            <a:r>
              <a:rPr lang="en-US" sz="1700" dirty="0">
                <a:solidFill>
                  <a:srgbClr val="0070C0"/>
                </a:solidFill>
                <a:latin typeface="Gill Sans MT" panose="020B0502020104020203" pitchFamily="34" charset="0"/>
              </a:rPr>
              <a:t>CRC.</a:t>
            </a:r>
          </a:p>
          <a:p>
            <a:pPr marL="285750" indent="-285750">
              <a:buFont typeface="Arial" panose="020B0604020202020204" pitchFamily="34" charset="0"/>
              <a:buChar char="•"/>
            </a:pPr>
            <a:r>
              <a:rPr lang="en-US" sz="1700" dirty="0">
                <a:solidFill>
                  <a:schemeClr val="tx1"/>
                </a:solidFill>
                <a:latin typeface="Gill Sans MT" panose="020B0502020104020203" pitchFamily="34" charset="0"/>
              </a:rPr>
              <a:t>Contains error detection information, CRC-32</a:t>
            </a:r>
          </a:p>
        </p:txBody>
      </p:sp>
    </p:spTree>
    <p:extLst>
      <p:ext uri="{BB962C8B-B14F-4D97-AF65-F5344CB8AC3E}">
        <p14:creationId xmlns:p14="http://schemas.microsoft.com/office/powerpoint/2010/main" val="4030060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4765FE-5DC8-4FFF-A1C7-4CC710B3D073}"/>
              </a:ext>
            </a:extLst>
          </p:cNvPr>
          <p:cNvSpPr>
            <a:spLocks noGrp="1"/>
          </p:cNvSpPr>
          <p:nvPr>
            <p:ph type="title"/>
          </p:nvPr>
        </p:nvSpPr>
        <p:spPr>
          <a:xfrm>
            <a:off x="335360" y="157843"/>
            <a:ext cx="10261600" cy="1295400"/>
          </a:xfrm>
        </p:spPr>
        <p:txBody>
          <a:bodyPr/>
          <a:lstStyle/>
          <a:p>
            <a:r>
              <a:rPr lang="en-US" dirty="0">
                <a:latin typeface="Gill Sans MT" panose="020B0502020104020203" pitchFamily="34" charset="0"/>
              </a:rPr>
              <a:t>Frame Length – Standard Ethernet</a:t>
            </a:r>
          </a:p>
        </p:txBody>
      </p:sp>
      <p:pic>
        <p:nvPicPr>
          <p:cNvPr id="4" name="Picture 2">
            <a:extLst>
              <a:ext uri="{FF2B5EF4-FFF2-40B4-BE49-F238E27FC236}">
                <a16:creationId xmlns="" xmlns:a16="http://schemas.microsoft.com/office/drawing/2014/main" id="{EDF3CE5F-256F-4E11-AAB9-3B506CB37E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 xmlns:a16="http://schemas.microsoft.com/office/drawing/2014/main" id="{9E12B162-AFC5-4B24-8917-F5F51E16BC14}"/>
              </a:ext>
            </a:extLst>
          </p:cNvPr>
          <p:cNvSpPr txBox="1"/>
          <p:nvPr/>
        </p:nvSpPr>
        <p:spPr>
          <a:xfrm>
            <a:off x="293139" y="3377662"/>
            <a:ext cx="11809312" cy="2640723"/>
          </a:xfrm>
          <a:prstGeom prst="rect">
            <a:avLst/>
          </a:prstGeom>
          <a:noFill/>
          <a:ln>
            <a:solidFill>
              <a:srgbClr val="B94917"/>
            </a:solidFill>
          </a:ln>
        </p:spPr>
        <p:txBody>
          <a:bodyPr wrap="square" rtlCol="0">
            <a:spAutoFit/>
          </a:bodyPr>
          <a:lstStyle/>
          <a:p>
            <a:pPr marL="285750" indent="-285750">
              <a:buFont typeface="Wingdings" panose="05000000000000000000" pitchFamily="2" charset="2"/>
              <a:buChar char="v"/>
            </a:pPr>
            <a:r>
              <a:rPr lang="en-US" sz="1800" dirty="0">
                <a:latin typeface="Gill Sans MT" panose="020B0502020104020203" pitchFamily="34" charset="0"/>
              </a:rPr>
              <a:t>The minimum length restriction is required for the correct operation of CSMA/CD.</a:t>
            </a:r>
          </a:p>
          <a:p>
            <a:pPr marL="285750" indent="-285750">
              <a:buFont typeface="Wingdings" panose="05000000000000000000" pitchFamily="2" charset="2"/>
              <a:buChar char="v"/>
            </a:pPr>
            <a:r>
              <a:rPr lang="en-US" sz="1800" dirty="0">
                <a:latin typeface="Gill Sans MT" panose="020B0502020104020203" pitchFamily="34" charset="0"/>
              </a:rPr>
              <a:t>An Ethernet frame needs to have a minimum length of 512 bits or 64 bytes.</a:t>
            </a:r>
          </a:p>
          <a:p>
            <a:pPr marL="285750" indent="-285750">
              <a:buFont typeface="Wingdings" panose="05000000000000000000" pitchFamily="2" charset="2"/>
              <a:buChar char="v"/>
            </a:pPr>
            <a:r>
              <a:rPr lang="en-US" sz="1800" dirty="0">
                <a:latin typeface="Gill Sans MT" panose="020B0502020104020203" pitchFamily="34" charset="0"/>
              </a:rPr>
              <a:t>Part of this length is the header and the trailer.</a:t>
            </a:r>
          </a:p>
          <a:p>
            <a:pPr marL="285750" indent="-285750">
              <a:buFont typeface="Wingdings" panose="05000000000000000000" pitchFamily="2" charset="2"/>
              <a:buChar char="v"/>
            </a:pPr>
            <a:r>
              <a:rPr lang="en-US" sz="1800" dirty="0">
                <a:solidFill>
                  <a:srgbClr val="0070C0"/>
                </a:solidFill>
                <a:latin typeface="Gill Sans MT" panose="020B0502020104020203" pitchFamily="34" charset="0"/>
              </a:rPr>
              <a:t>If we count 18 bytes of header and trailer (6 bytes of source address, 6 bytes of destination address, 2 bytes of length or type, and 4 bytes of CRC), then the minimum length of data from the upper layer is 64 - 18 = 46 bytes.</a:t>
            </a:r>
          </a:p>
          <a:p>
            <a:pPr marL="285750" indent="-285750">
              <a:buFont typeface="Wingdings" panose="05000000000000000000" pitchFamily="2" charset="2"/>
              <a:buChar char="v"/>
            </a:pPr>
            <a:r>
              <a:rPr lang="en-US" sz="1800" dirty="0">
                <a:latin typeface="Gill Sans MT" panose="020B0502020104020203" pitchFamily="34" charset="0"/>
              </a:rPr>
              <a:t>If the upper-layer packet is less than 46 bytes, padding is added to make up the difference.</a:t>
            </a:r>
          </a:p>
          <a:p>
            <a:pPr marL="285750" indent="-285750">
              <a:buFont typeface="Wingdings" panose="05000000000000000000" pitchFamily="2" charset="2"/>
              <a:buChar char="v"/>
            </a:pPr>
            <a:r>
              <a:rPr lang="en-US" sz="1800" dirty="0">
                <a:latin typeface="Gill Sans MT" panose="020B0502020104020203" pitchFamily="34" charset="0"/>
              </a:rPr>
              <a:t>The standard defines the maximum length of a frame 1518 bytes.</a:t>
            </a:r>
          </a:p>
          <a:p>
            <a:pPr marL="285750" indent="-285750">
              <a:buFont typeface="Wingdings" panose="05000000000000000000" pitchFamily="2" charset="2"/>
              <a:buChar char="v"/>
            </a:pPr>
            <a:r>
              <a:rPr lang="en-US" sz="1800" dirty="0">
                <a:solidFill>
                  <a:srgbClr val="0070C0"/>
                </a:solidFill>
                <a:latin typeface="Gill Sans MT" panose="020B0502020104020203" pitchFamily="34" charset="0"/>
              </a:rPr>
              <a:t>If 18 bytes of header and trailer is subtracted, the maximum length of the payload is 1500 bytes.</a:t>
            </a:r>
          </a:p>
        </p:txBody>
      </p:sp>
      <p:sp>
        <p:nvSpPr>
          <p:cNvPr id="11" name="Slide Number Placeholder 10">
            <a:extLst>
              <a:ext uri="{FF2B5EF4-FFF2-40B4-BE49-F238E27FC236}">
                <a16:creationId xmlns="" xmlns:a16="http://schemas.microsoft.com/office/drawing/2014/main" id="{06A30A3F-AFFA-4E5B-AA49-49CB9CC55356}"/>
              </a:ext>
            </a:extLst>
          </p:cNvPr>
          <p:cNvSpPr>
            <a:spLocks noGrp="1"/>
          </p:cNvSpPr>
          <p:nvPr>
            <p:ph type="sldNum" sz="quarter" idx="12"/>
          </p:nvPr>
        </p:nvSpPr>
        <p:spPr/>
        <p:txBody>
          <a:bodyPr/>
          <a:lstStyle/>
          <a:p>
            <a:fld id="{71C6F290-D301-4864-9490-340EF11588D9}" type="slidenum">
              <a:rPr lang="en-US" altLang="en-US" smtClean="0"/>
              <a:pPr/>
              <a:t>17</a:t>
            </a:fld>
            <a:endParaRPr lang="en-US" altLang="en-US" dirty="0"/>
          </a:p>
        </p:txBody>
      </p:sp>
      <p:sp>
        <p:nvSpPr>
          <p:cNvPr id="28" name="Rectangle 3">
            <a:extLst>
              <a:ext uri="{FF2B5EF4-FFF2-40B4-BE49-F238E27FC236}">
                <a16:creationId xmlns="" xmlns:a16="http://schemas.microsoft.com/office/drawing/2014/main" id="{D0B09F9B-5968-41F2-8A7F-FA14CC2AC9A4}"/>
              </a:ext>
            </a:extLst>
          </p:cNvPr>
          <p:cNvSpPr>
            <a:spLocks noChangeArrowheads="1"/>
          </p:cNvSpPr>
          <p:nvPr/>
        </p:nvSpPr>
        <p:spPr bwMode="auto">
          <a:xfrm>
            <a:off x="4192418" y="4077174"/>
            <a:ext cx="18473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 xmlns:a16="http://schemas.microsoft.com/office/drawing/2014/main" id="{EB59F89B-9703-4A0C-9724-1E6C09C86362}"/>
              </a:ext>
            </a:extLst>
          </p:cNvPr>
          <p:cNvSpPr txBox="1"/>
          <p:nvPr/>
        </p:nvSpPr>
        <p:spPr>
          <a:xfrm>
            <a:off x="6672064" y="2123065"/>
            <a:ext cx="4834241" cy="584775"/>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lvl="0" algn="just">
              <a:spcBef>
                <a:spcPts val="185"/>
              </a:spcBef>
              <a:buSzPts val="1200"/>
              <a:buNone/>
              <a:tabLst>
                <a:tab pos="528320" algn="l"/>
              </a:tabLst>
            </a:pPr>
            <a:r>
              <a:rPr lang="en-US" sz="1600" dirty="0">
                <a:solidFill>
                  <a:srgbClr val="025E04"/>
                </a:solidFill>
                <a:effectLst/>
                <a:latin typeface="Times New Roman" panose="02020603050405020304" pitchFamily="18" charset="0"/>
                <a:ea typeface="Wingdings" panose="05000000000000000000" pitchFamily="2" charset="2"/>
                <a:cs typeface="Wingdings" panose="05000000000000000000" pitchFamily="2" charset="2"/>
              </a:rPr>
              <a:t>Ethernet has imposed restrictions on both the minimum and maximum lengths of a</a:t>
            </a:r>
            <a:r>
              <a:rPr lang="en-US" sz="1600" spc="-40" dirty="0">
                <a:solidFill>
                  <a:srgbClr val="025E04"/>
                </a:solidFill>
                <a:effectLst/>
                <a:latin typeface="Times New Roman" panose="02020603050405020304" pitchFamily="18" charset="0"/>
                <a:ea typeface="Wingdings" panose="05000000000000000000" pitchFamily="2" charset="2"/>
                <a:cs typeface="Wingdings" panose="05000000000000000000" pitchFamily="2" charset="2"/>
              </a:rPr>
              <a:t> </a:t>
            </a:r>
            <a:r>
              <a:rPr lang="en-US" sz="1600" dirty="0">
                <a:solidFill>
                  <a:srgbClr val="025E04"/>
                </a:solidFill>
                <a:effectLst/>
                <a:latin typeface="Times New Roman" panose="02020603050405020304" pitchFamily="18" charset="0"/>
                <a:ea typeface="Wingdings" panose="05000000000000000000" pitchFamily="2" charset="2"/>
                <a:cs typeface="Wingdings" panose="05000000000000000000" pitchFamily="2" charset="2"/>
              </a:rPr>
              <a:t>frame.</a:t>
            </a:r>
            <a:endParaRPr lang="en-IN" sz="1600" dirty="0">
              <a:solidFill>
                <a:srgbClr val="025E04"/>
              </a:solidFill>
              <a:effectLst/>
              <a:latin typeface="Times New Roman" panose="02020603050405020304" pitchFamily="18" charset="0"/>
              <a:ea typeface="Wingdings" panose="05000000000000000000" pitchFamily="2" charset="2"/>
              <a:cs typeface="Wingdings" panose="05000000000000000000" pitchFamily="2" charset="2"/>
            </a:endParaRPr>
          </a:p>
        </p:txBody>
      </p:sp>
      <p:pic>
        <p:nvPicPr>
          <p:cNvPr id="9" name="image7.png">
            <a:extLst>
              <a:ext uri="{FF2B5EF4-FFF2-40B4-BE49-F238E27FC236}">
                <a16:creationId xmlns="" xmlns:a16="http://schemas.microsoft.com/office/drawing/2014/main" id="{ACF26F4D-EF6D-44E3-973F-20A582BE1A5D}"/>
              </a:ext>
            </a:extLst>
          </p:cNvPr>
          <p:cNvPicPr/>
          <p:nvPr/>
        </p:nvPicPr>
        <p:blipFill>
          <a:blip r:embed="rId4" cstate="print"/>
          <a:stretch>
            <a:fillRect/>
          </a:stretch>
        </p:blipFill>
        <p:spPr>
          <a:xfrm>
            <a:off x="335361" y="1573358"/>
            <a:ext cx="5862434" cy="1684191"/>
          </a:xfrm>
          <a:prstGeom prst="rect">
            <a:avLst/>
          </a:prstGeom>
        </p:spPr>
      </p:pic>
      <p:sp>
        <p:nvSpPr>
          <p:cNvPr id="5" name="Rectangle 2">
            <a:extLst>
              <a:ext uri="{FF2B5EF4-FFF2-40B4-BE49-F238E27FC236}">
                <a16:creationId xmlns="" xmlns:a16="http://schemas.microsoft.com/office/drawing/2014/main" id="{1CD81074-3DC3-4B73-9B4F-EB67FEACFC3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0852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B6BF6D-C14A-42B4-AA89-312A6BEBF139}"/>
              </a:ext>
            </a:extLst>
          </p:cNvPr>
          <p:cNvSpPr>
            <a:spLocks noGrp="1"/>
          </p:cNvSpPr>
          <p:nvPr>
            <p:ph type="title"/>
          </p:nvPr>
        </p:nvSpPr>
        <p:spPr/>
        <p:txBody>
          <a:bodyPr/>
          <a:lstStyle/>
          <a:p>
            <a:r>
              <a:rPr lang="en-US" dirty="0">
                <a:latin typeface="Bradley Hand ITC" panose="03070402050302030203" pitchFamily="66" charset="0"/>
              </a:rPr>
              <a:t>Review Questions</a:t>
            </a:r>
            <a:endParaRPr lang="en-IN" dirty="0">
              <a:latin typeface="Bradley Hand ITC" panose="03070402050302030203" pitchFamily="66" charset="0"/>
            </a:endParaRPr>
          </a:p>
        </p:txBody>
      </p:sp>
      <p:sp>
        <p:nvSpPr>
          <p:cNvPr id="3" name="Content Placeholder 2">
            <a:extLst>
              <a:ext uri="{FF2B5EF4-FFF2-40B4-BE49-F238E27FC236}">
                <a16:creationId xmlns="" xmlns:a16="http://schemas.microsoft.com/office/drawing/2014/main" id="{8E59B039-E291-407F-94F7-F70101A8427F}"/>
              </a:ext>
            </a:extLst>
          </p:cNvPr>
          <p:cNvSpPr>
            <a:spLocks noGrp="1"/>
          </p:cNvSpPr>
          <p:nvPr>
            <p:ph idx="1"/>
          </p:nvPr>
        </p:nvSpPr>
        <p:spPr/>
        <p:txBody>
          <a:bodyPr/>
          <a:lstStyle/>
          <a:p>
            <a:pPr marL="388620" indent="-342900">
              <a:buAutoNum type="arabicPeriod"/>
            </a:pPr>
            <a:r>
              <a:rPr lang="en-US" sz="2800" b="1" dirty="0">
                <a:effectLst/>
                <a:latin typeface="Bradley Hand ITC" panose="03070402050302030203" pitchFamily="66" charset="0"/>
                <a:ea typeface="Times New Roman" panose="02020603050405020304" pitchFamily="18" charset="0"/>
              </a:rPr>
              <a:t>What is the minimum and maximum frame length of </a:t>
            </a:r>
            <a:r>
              <a:rPr lang="en-US" sz="2800" b="1" dirty="0">
                <a:latin typeface="Bradley Hand ITC" panose="03070402050302030203" pitchFamily="66" charset="0"/>
                <a:ea typeface="Times New Roman" panose="02020603050405020304" pitchFamily="18" charset="0"/>
              </a:rPr>
              <a:t>Ethernet’s </a:t>
            </a:r>
            <a:r>
              <a:rPr lang="en-US" sz="2800" b="1" dirty="0">
                <a:effectLst/>
                <a:latin typeface="Bradley Hand ITC" panose="03070402050302030203" pitchFamily="66" charset="0"/>
                <a:ea typeface="Times New Roman" panose="02020603050405020304" pitchFamily="18" charset="0"/>
              </a:rPr>
              <a:t>frame format?</a:t>
            </a:r>
          </a:p>
          <a:p>
            <a:pPr marL="388620" indent="-342900">
              <a:buAutoNum type="arabicPeriod"/>
            </a:pPr>
            <a:r>
              <a:rPr lang="en-US" sz="2800" b="1" dirty="0">
                <a:latin typeface="Bradley Hand ITC" panose="03070402050302030203" pitchFamily="66" charset="0"/>
                <a:ea typeface="Times New Roman" panose="02020603050405020304" pitchFamily="18" charset="0"/>
              </a:rPr>
              <a:t> What is the speed of Fast Ethernet?</a:t>
            </a:r>
          </a:p>
          <a:p>
            <a:pPr marL="388620" indent="-342900">
              <a:buAutoNum type="arabicPeriod"/>
            </a:pPr>
            <a:r>
              <a:rPr lang="en-US" sz="2800" b="1" dirty="0">
                <a:effectLst/>
                <a:latin typeface="Bradley Hand ITC" panose="03070402050302030203" pitchFamily="66" charset="0"/>
                <a:ea typeface="Times New Roman" panose="02020603050405020304" pitchFamily="18" charset="0"/>
              </a:rPr>
              <a:t> 10Base-T – Expand</a:t>
            </a:r>
          </a:p>
          <a:p>
            <a:pPr marL="388620" indent="-342900">
              <a:buAutoNum type="arabicPeriod"/>
            </a:pPr>
            <a:r>
              <a:rPr lang="en-US" sz="2800" b="1" dirty="0">
                <a:latin typeface="Bradley Hand ITC" panose="03070402050302030203" pitchFamily="66" charset="0"/>
                <a:ea typeface="Times New Roman" panose="02020603050405020304" pitchFamily="18" charset="0"/>
              </a:rPr>
              <a:t> What is the function of last two bit of  Start Frame Delimiter? </a:t>
            </a:r>
          </a:p>
          <a:p>
            <a:pPr marL="388620" indent="-342900">
              <a:buFontTx/>
              <a:buAutoNum type="arabicPeriod"/>
            </a:pPr>
            <a:r>
              <a:rPr lang="en-US" sz="2800" b="1" dirty="0">
                <a:latin typeface="Bradley Hand ITC" panose="03070402050302030203" pitchFamily="66" charset="0"/>
                <a:ea typeface="Times New Roman" panose="02020603050405020304" pitchFamily="18" charset="0"/>
              </a:rPr>
              <a:t>Mention the main purpose of Autonegotiation.</a:t>
            </a:r>
            <a:endParaRPr lang="en-IN" sz="2800" b="1" dirty="0">
              <a:effectLst/>
              <a:latin typeface="Bradley Hand ITC" panose="03070402050302030203" pitchFamily="66" charset="0"/>
              <a:ea typeface="Times New Roman" panose="02020603050405020304" pitchFamily="18" charset="0"/>
            </a:endParaRPr>
          </a:p>
          <a:p>
            <a:endParaRPr lang="en-IN" sz="2800" dirty="0">
              <a:effectLst/>
              <a:latin typeface="Bradley Hand ITC" panose="03070402050302030203" pitchFamily="66" charset="0"/>
              <a:ea typeface="Times New Roman" panose="02020603050405020304" pitchFamily="18" charset="0"/>
            </a:endParaRPr>
          </a:p>
          <a:p>
            <a:endParaRPr lang="en-IN" dirty="0"/>
          </a:p>
        </p:txBody>
      </p:sp>
      <p:sp>
        <p:nvSpPr>
          <p:cNvPr id="4" name="Slide Number Placeholder 3">
            <a:extLst>
              <a:ext uri="{FF2B5EF4-FFF2-40B4-BE49-F238E27FC236}">
                <a16:creationId xmlns="" xmlns:a16="http://schemas.microsoft.com/office/drawing/2014/main" id="{D70446BE-7991-43E0-A4D1-E8D6320271DC}"/>
              </a:ext>
            </a:extLst>
          </p:cNvPr>
          <p:cNvSpPr>
            <a:spLocks noGrp="1"/>
          </p:cNvSpPr>
          <p:nvPr>
            <p:ph type="sldNum" sz="quarter" idx="12"/>
          </p:nvPr>
        </p:nvSpPr>
        <p:spPr/>
        <p:txBody>
          <a:bodyPr/>
          <a:lstStyle/>
          <a:p>
            <a:fld id="{71C6F290-D301-4864-9490-340EF11588D9}" type="slidenum">
              <a:rPr lang="en-US" altLang="en-US" smtClean="0"/>
              <a:pPr/>
              <a:t>18</a:t>
            </a:fld>
            <a:endParaRPr lang="en-US" altLang="en-US" dirty="0"/>
          </a:p>
        </p:txBody>
      </p:sp>
    </p:spTree>
    <p:extLst>
      <p:ext uri="{BB962C8B-B14F-4D97-AF65-F5344CB8AC3E}">
        <p14:creationId xmlns:p14="http://schemas.microsoft.com/office/powerpoint/2010/main" val="2081891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B6BF6D-C14A-42B4-AA89-312A6BEBF139}"/>
              </a:ext>
            </a:extLst>
          </p:cNvPr>
          <p:cNvSpPr>
            <a:spLocks noGrp="1"/>
          </p:cNvSpPr>
          <p:nvPr>
            <p:ph type="title"/>
          </p:nvPr>
        </p:nvSpPr>
        <p:spPr/>
        <p:txBody>
          <a:bodyPr/>
          <a:lstStyle/>
          <a:p>
            <a:r>
              <a:rPr lang="en-US" dirty="0">
                <a:latin typeface="Bradley Hand ITC" panose="03070402050302030203" pitchFamily="66" charset="0"/>
              </a:rPr>
              <a:t>Review Answers</a:t>
            </a:r>
            <a:endParaRPr lang="en-IN" dirty="0">
              <a:latin typeface="Bradley Hand ITC" panose="03070402050302030203" pitchFamily="66" charset="0"/>
            </a:endParaRPr>
          </a:p>
        </p:txBody>
      </p:sp>
      <p:sp>
        <p:nvSpPr>
          <p:cNvPr id="3" name="Content Placeholder 2">
            <a:extLst>
              <a:ext uri="{FF2B5EF4-FFF2-40B4-BE49-F238E27FC236}">
                <a16:creationId xmlns="" xmlns:a16="http://schemas.microsoft.com/office/drawing/2014/main" id="{8E59B039-E291-407F-94F7-F70101A8427F}"/>
              </a:ext>
            </a:extLst>
          </p:cNvPr>
          <p:cNvSpPr>
            <a:spLocks noGrp="1"/>
          </p:cNvSpPr>
          <p:nvPr>
            <p:ph idx="1"/>
          </p:nvPr>
        </p:nvSpPr>
        <p:spPr/>
        <p:txBody>
          <a:bodyPr/>
          <a:lstStyle/>
          <a:p>
            <a:pPr marL="502920" indent="-457200">
              <a:buClrTx/>
              <a:buFont typeface="+mj-lt"/>
              <a:buAutoNum type="arabicPeriod"/>
            </a:pPr>
            <a:r>
              <a:rPr lang="en-US" sz="2400" b="1" dirty="0">
                <a:effectLst/>
                <a:latin typeface="Bradley Hand ITC" panose="03070402050302030203" pitchFamily="66" charset="0"/>
                <a:ea typeface="Times New Roman" panose="02020603050405020304" pitchFamily="18" charset="0"/>
              </a:rPr>
              <a:t>Frame length: Minimum: 64 bytes (512 bits) Maximum: 1518 bytes (12,144 bits)</a:t>
            </a:r>
            <a:endParaRPr lang="en-IN" sz="2400" b="1" dirty="0">
              <a:effectLst/>
              <a:latin typeface="Bradley Hand ITC" panose="03070402050302030203" pitchFamily="66" charset="0"/>
              <a:ea typeface="Times New Roman" panose="02020603050405020304" pitchFamily="18" charset="0"/>
            </a:endParaRPr>
          </a:p>
          <a:p>
            <a:pPr marL="502920" indent="-457200">
              <a:buClrTx/>
              <a:buFont typeface="+mj-lt"/>
              <a:buAutoNum type="arabicPeriod"/>
            </a:pPr>
            <a:r>
              <a:rPr lang="en-IN" sz="2400" b="1" dirty="0">
                <a:latin typeface="Bradley Hand ITC" panose="03070402050302030203" pitchFamily="66" charset="0"/>
                <a:ea typeface="Times New Roman" panose="02020603050405020304" pitchFamily="18" charset="0"/>
              </a:rPr>
              <a:t>100 Mbps</a:t>
            </a:r>
          </a:p>
          <a:p>
            <a:pPr marL="502920" indent="-457200">
              <a:buClrTx/>
              <a:buFont typeface="+mj-lt"/>
              <a:buAutoNum type="arabicPeriod"/>
            </a:pPr>
            <a:r>
              <a:rPr lang="en-IN" sz="2400" b="1" dirty="0">
                <a:latin typeface="Bradley Hand ITC" panose="03070402050302030203" pitchFamily="66" charset="0"/>
                <a:ea typeface="Times New Roman" panose="02020603050405020304" pitchFamily="18" charset="0"/>
              </a:rPr>
              <a:t>10 – 10 Mbps ;  BASE – Baseband;   T  - Twisted pair cable</a:t>
            </a:r>
          </a:p>
          <a:p>
            <a:pPr marL="502920" indent="-457200">
              <a:buClrTx/>
              <a:buFont typeface="+mj-lt"/>
              <a:buAutoNum type="arabicPeriod"/>
            </a:pPr>
            <a:r>
              <a:rPr lang="en-US" sz="2400" b="1" dirty="0">
                <a:latin typeface="Bradley Hand ITC" panose="03070402050302030203" pitchFamily="66" charset="0"/>
              </a:rPr>
              <a:t>The last 2 bits is 11 and alerts the receiver that the next field is the destination address</a:t>
            </a:r>
          </a:p>
          <a:p>
            <a:pPr marL="502920" indent="-457200">
              <a:buClrTx/>
              <a:buFont typeface="+mj-lt"/>
              <a:buAutoNum type="arabicPeriod"/>
            </a:pPr>
            <a:r>
              <a:rPr lang="en-US" sz="2400" b="1" dirty="0">
                <a:latin typeface="Bradley Hand ITC" panose="03070402050302030203" pitchFamily="66" charset="0"/>
              </a:rPr>
              <a:t>Main Purpose of Autonegotiation</a:t>
            </a:r>
          </a:p>
          <a:p>
            <a:pPr lvl="1">
              <a:buClrTx/>
            </a:pPr>
            <a:r>
              <a:rPr lang="en-US" sz="2100" b="1" dirty="0">
                <a:latin typeface="Bradley Hand ITC" panose="03070402050302030203" pitchFamily="66" charset="0"/>
              </a:rPr>
              <a:t> To allow incompatible devices to connect to one another. </a:t>
            </a:r>
          </a:p>
          <a:p>
            <a:pPr lvl="1">
              <a:buClrTx/>
            </a:pPr>
            <a:r>
              <a:rPr lang="en-US" sz="2100" b="1" dirty="0">
                <a:latin typeface="Bradley Hand ITC" panose="03070402050302030203" pitchFamily="66" charset="0"/>
              </a:rPr>
              <a:t> To allow one device to have multiple capabilities.</a:t>
            </a:r>
          </a:p>
          <a:p>
            <a:pPr lvl="1">
              <a:buClrTx/>
            </a:pPr>
            <a:r>
              <a:rPr lang="en-US" sz="2100" b="1" dirty="0">
                <a:latin typeface="Bradley Hand ITC" panose="03070402050302030203" pitchFamily="66" charset="0"/>
              </a:rPr>
              <a:t> To allow a station to check a hub's capabilities</a:t>
            </a:r>
          </a:p>
          <a:p>
            <a:pPr marL="502920" indent="-457200">
              <a:buClrTx/>
              <a:buFont typeface="+mj-lt"/>
              <a:buAutoNum type="arabicPeriod"/>
            </a:pPr>
            <a:endParaRPr lang="en-US" sz="2400" b="1" dirty="0">
              <a:latin typeface="Bradley Hand ITC" panose="03070402050302030203" pitchFamily="66" charset="0"/>
            </a:endParaRPr>
          </a:p>
          <a:p>
            <a:pPr marL="502920" indent="-457200">
              <a:buClrTx/>
              <a:buFont typeface="+mj-lt"/>
              <a:buAutoNum type="arabicPeriod"/>
            </a:pPr>
            <a:endParaRPr lang="en-US" sz="2400" b="1" dirty="0">
              <a:latin typeface="Bradley Hand ITC" panose="03070402050302030203" pitchFamily="66" charset="0"/>
            </a:endParaRPr>
          </a:p>
          <a:p>
            <a:endParaRPr lang="en-IN" sz="1800" dirty="0">
              <a:latin typeface="Times New Roman" panose="02020603050405020304" pitchFamily="18" charset="0"/>
              <a:ea typeface="Times New Roman" panose="02020603050405020304" pitchFamily="18" charset="0"/>
            </a:endParaRPr>
          </a:p>
          <a:p>
            <a:endParaRPr lang="en-IN" sz="1800" dirty="0">
              <a:latin typeface="Times New Roman" panose="02020603050405020304" pitchFamily="18" charset="0"/>
              <a:ea typeface="Times New Roman" panose="02020603050405020304" pitchFamily="18" charset="0"/>
            </a:endParaRPr>
          </a:p>
          <a:p>
            <a:pPr marL="388620" indent="-342900">
              <a:buAutoNum type="arabicPeriod"/>
            </a:pPr>
            <a:endParaRPr lang="en-IN" sz="1800" dirty="0">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D70446BE-7991-43E0-A4D1-E8D6320271DC}"/>
              </a:ext>
            </a:extLst>
          </p:cNvPr>
          <p:cNvSpPr>
            <a:spLocks noGrp="1"/>
          </p:cNvSpPr>
          <p:nvPr>
            <p:ph type="sldNum" sz="quarter" idx="12"/>
          </p:nvPr>
        </p:nvSpPr>
        <p:spPr/>
        <p:txBody>
          <a:bodyPr/>
          <a:lstStyle/>
          <a:p>
            <a:fld id="{71C6F290-D301-4864-9490-340EF11588D9}" type="slidenum">
              <a:rPr lang="en-US" altLang="en-US" smtClean="0"/>
              <a:pPr/>
              <a:t>19</a:t>
            </a:fld>
            <a:endParaRPr lang="en-US" altLang="en-US" dirty="0"/>
          </a:p>
        </p:txBody>
      </p:sp>
    </p:spTree>
    <p:extLst>
      <p:ext uri="{BB962C8B-B14F-4D97-AF65-F5344CB8AC3E}">
        <p14:creationId xmlns:p14="http://schemas.microsoft.com/office/powerpoint/2010/main" val="3160564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 xmlns:a16="http://schemas.microsoft.com/office/drawing/2014/main" id="{3E0B7178-84B2-475E-90DC-0A80A095E3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1EE2B656-4656-4646-A221-7C30814F2E69}"/>
              </a:ext>
            </a:extLst>
          </p:cNvPr>
          <p:cNvSpPr>
            <a:spLocks noGrp="1"/>
          </p:cNvSpPr>
          <p:nvPr>
            <p:ph type="title"/>
          </p:nvPr>
        </p:nvSpPr>
        <p:spPr/>
        <p:txBody>
          <a:bodyPr/>
          <a:lstStyle/>
          <a:p>
            <a:r>
              <a:rPr lang="en-US" dirty="0"/>
              <a:t>Unit 1 – Data Communication and Networking Basics </a:t>
            </a:r>
          </a:p>
        </p:txBody>
      </p:sp>
      <p:sp>
        <p:nvSpPr>
          <p:cNvPr id="3" name="Content Placeholder 2">
            <a:extLst>
              <a:ext uri="{FF2B5EF4-FFF2-40B4-BE49-F238E27FC236}">
                <a16:creationId xmlns="" xmlns:a16="http://schemas.microsoft.com/office/drawing/2014/main" id="{F6DABF9E-9B82-4C13-8452-952BD74F6DC7}"/>
              </a:ext>
            </a:extLst>
          </p:cNvPr>
          <p:cNvSpPr>
            <a:spLocks noGrp="1"/>
          </p:cNvSpPr>
          <p:nvPr>
            <p:ph idx="1"/>
          </p:nvPr>
        </p:nvSpPr>
        <p:spPr>
          <a:xfrm>
            <a:off x="695400" y="1844825"/>
            <a:ext cx="9937104" cy="4411663"/>
          </a:xfrm>
        </p:spPr>
        <p:txBody>
          <a:bodyPr>
            <a:normAutofit fontScale="92500" lnSpcReduction="20000"/>
          </a:bodyPr>
          <a:lstStyle/>
          <a:p>
            <a:pPr marL="502920" indent="-457200">
              <a:buFont typeface="Wingdings" panose="05000000000000000000" pitchFamily="2" charset="2"/>
              <a:buChar char="v"/>
            </a:pPr>
            <a:r>
              <a:rPr lang="en-US" dirty="0"/>
              <a:t>Introduction to Data Communication and Networking</a:t>
            </a:r>
          </a:p>
          <a:p>
            <a:pPr marL="502920" indent="-457200">
              <a:buFont typeface="Wingdings" panose="05000000000000000000" pitchFamily="2" charset="2"/>
              <a:buChar char="v"/>
            </a:pPr>
            <a:r>
              <a:rPr lang="en-US" dirty="0"/>
              <a:t>Data transfer modes-Serial and Parallel transmission</a:t>
            </a:r>
          </a:p>
          <a:p>
            <a:pPr marL="502920" indent="-457200">
              <a:buFont typeface="Wingdings" panose="05000000000000000000" pitchFamily="2" charset="2"/>
              <a:buChar char="v"/>
            </a:pPr>
            <a:r>
              <a:rPr lang="en-US" dirty="0"/>
              <a:t>Protocols &amp; Standards</a:t>
            </a:r>
          </a:p>
          <a:p>
            <a:pPr marL="502920" indent="-457200">
              <a:buFont typeface="Wingdings" panose="05000000000000000000" pitchFamily="2" charset="2"/>
              <a:buChar char="v"/>
            </a:pPr>
            <a:r>
              <a:rPr lang="en-US" dirty="0"/>
              <a:t>Layered Architecture; Principles of Layering &amp; Description</a:t>
            </a:r>
          </a:p>
          <a:p>
            <a:pPr marL="502920" indent="-457200">
              <a:buFont typeface="Wingdings" panose="05000000000000000000" pitchFamily="2" charset="2"/>
              <a:buChar char="v"/>
            </a:pPr>
            <a:r>
              <a:rPr lang="en-US" dirty="0"/>
              <a:t>Brief description of concepts in OSI &amp; TCP/IP model</a:t>
            </a:r>
          </a:p>
          <a:p>
            <a:pPr marL="502920" indent="-457200">
              <a:buFont typeface="Wingdings" panose="05000000000000000000" pitchFamily="2" charset="2"/>
              <a:buChar char="v"/>
            </a:pPr>
            <a:r>
              <a:rPr lang="en-US" dirty="0"/>
              <a:t>Switching Types: Circuit &amp; Packet switching, Message switching, Comparison of switching types</a:t>
            </a:r>
          </a:p>
          <a:p>
            <a:pPr marL="502920" indent="-457200">
              <a:buFont typeface="Wingdings" panose="05000000000000000000" pitchFamily="2" charset="2"/>
              <a:buChar char="v"/>
            </a:pPr>
            <a:r>
              <a:rPr lang="en-US" dirty="0"/>
              <a:t>LAN, MAN &amp; WAN</a:t>
            </a:r>
          </a:p>
          <a:p>
            <a:pPr marL="502920" indent="-457200">
              <a:buFont typeface="Wingdings" panose="05000000000000000000" pitchFamily="2" charset="2"/>
              <a:buChar char="v"/>
            </a:pPr>
            <a:r>
              <a:rPr lang="en-US" dirty="0"/>
              <a:t>Network topologies-Types, Comparison of topologies</a:t>
            </a:r>
          </a:p>
          <a:p>
            <a:pPr marL="502920" indent="-457200">
              <a:buFont typeface="Wingdings" panose="05000000000000000000" pitchFamily="2" charset="2"/>
              <a:buChar char="v"/>
            </a:pPr>
            <a:r>
              <a:rPr lang="en-US" dirty="0"/>
              <a:t>IEEE standards for LAN-Ethernet; Types of Ethernet</a:t>
            </a:r>
          </a:p>
          <a:p>
            <a:pPr marL="502920" indent="-457200">
              <a:buFont typeface="Wingdings" panose="05000000000000000000" pitchFamily="2" charset="2"/>
              <a:buChar char="v"/>
            </a:pPr>
            <a:r>
              <a:rPr lang="en-US" dirty="0"/>
              <a:t>Token Bus, Token Ring and FDDI</a:t>
            </a:r>
          </a:p>
        </p:txBody>
      </p:sp>
      <p:sp>
        <p:nvSpPr>
          <p:cNvPr id="6" name="Slide Number Placeholder 5">
            <a:extLst>
              <a:ext uri="{FF2B5EF4-FFF2-40B4-BE49-F238E27FC236}">
                <a16:creationId xmlns="" xmlns:a16="http://schemas.microsoft.com/office/drawing/2014/main" id="{0FDD6669-AF19-4C6E-8586-CD2F4ED41A69}"/>
              </a:ext>
            </a:extLst>
          </p:cNvPr>
          <p:cNvSpPr>
            <a:spLocks noGrp="1"/>
          </p:cNvSpPr>
          <p:nvPr>
            <p:ph type="sldNum" sz="quarter" idx="12"/>
          </p:nvPr>
        </p:nvSpPr>
        <p:spPr/>
        <p:txBody>
          <a:bodyPr/>
          <a:lstStyle/>
          <a:p>
            <a:fld id="{71C6F290-D301-4864-9490-340EF11588D9}" type="slidenum">
              <a:rPr lang="en-US" altLang="en-US" smtClean="0"/>
              <a:pPr/>
              <a:t>2</a:t>
            </a:fld>
            <a:endParaRPr lang="en-US" altLang="en-US" dirty="0"/>
          </a:p>
        </p:txBody>
      </p:sp>
    </p:spTree>
    <p:extLst>
      <p:ext uri="{BB962C8B-B14F-4D97-AF65-F5344CB8AC3E}">
        <p14:creationId xmlns:p14="http://schemas.microsoft.com/office/powerpoint/2010/main" val="3190566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4765FE-5DC8-4FFF-A1C7-4CC710B3D073}"/>
              </a:ext>
            </a:extLst>
          </p:cNvPr>
          <p:cNvSpPr>
            <a:spLocks noGrp="1"/>
          </p:cNvSpPr>
          <p:nvPr>
            <p:ph type="title"/>
          </p:nvPr>
        </p:nvSpPr>
        <p:spPr/>
        <p:txBody>
          <a:bodyPr/>
          <a:lstStyle/>
          <a:p>
            <a:r>
              <a:rPr lang="en-US" dirty="0">
                <a:latin typeface="Gill Sans MT" panose="020B0502020104020203" pitchFamily="34" charset="0"/>
              </a:rPr>
              <a:t>Token Bus</a:t>
            </a:r>
          </a:p>
        </p:txBody>
      </p:sp>
      <p:sp>
        <p:nvSpPr>
          <p:cNvPr id="6" name="Content Placeholder 5">
            <a:extLst>
              <a:ext uri="{FF2B5EF4-FFF2-40B4-BE49-F238E27FC236}">
                <a16:creationId xmlns="" xmlns:a16="http://schemas.microsoft.com/office/drawing/2014/main" id="{3EB8E20A-A0EF-42D5-B74F-75E5BE021BAF}"/>
              </a:ext>
            </a:extLst>
          </p:cNvPr>
          <p:cNvSpPr>
            <a:spLocks noGrp="1"/>
          </p:cNvSpPr>
          <p:nvPr>
            <p:ph idx="1"/>
          </p:nvPr>
        </p:nvSpPr>
        <p:spPr>
          <a:xfrm>
            <a:off x="310723" y="1836737"/>
            <a:ext cx="6721381" cy="4328567"/>
          </a:xfrm>
        </p:spPr>
        <p:txBody>
          <a:bodyPr>
            <a:normAutofit fontScale="85000" lnSpcReduction="10000"/>
          </a:bodyPr>
          <a:lstStyle/>
          <a:p>
            <a:pPr marL="502920" indent="-457200" algn="just">
              <a:buFont typeface="Wingdings" panose="05000000000000000000" pitchFamily="2" charset="2"/>
              <a:buChar char="v"/>
            </a:pPr>
            <a:r>
              <a:rPr lang="en-US" b="0" i="0" dirty="0">
                <a:solidFill>
                  <a:srgbClr val="000000"/>
                </a:solidFill>
                <a:effectLst/>
                <a:latin typeface="Gill Sans MT" panose="020B0502020104020203" pitchFamily="34" charset="0"/>
              </a:rPr>
              <a:t>Token Bus IEEE 802.4  is a standard for implementing token ring over virtual ring in LANs. </a:t>
            </a:r>
          </a:p>
          <a:p>
            <a:pPr marL="502920" indent="-457200" algn="just">
              <a:buFont typeface="Wingdings" panose="05000000000000000000" pitchFamily="2" charset="2"/>
              <a:buChar char="v"/>
            </a:pPr>
            <a:r>
              <a:rPr lang="en-US" b="0" i="0" dirty="0">
                <a:solidFill>
                  <a:srgbClr val="000000"/>
                </a:solidFill>
                <a:effectLst/>
                <a:latin typeface="Gill Sans MT" panose="020B0502020104020203" pitchFamily="34" charset="0"/>
              </a:rPr>
              <a:t>The physical media has a bus or a tree topology and uses coaxial cables.</a:t>
            </a:r>
          </a:p>
          <a:p>
            <a:pPr marL="502920" indent="-457200" algn="just">
              <a:buFont typeface="Wingdings" panose="05000000000000000000" pitchFamily="2" charset="2"/>
              <a:buChar char="v"/>
            </a:pPr>
            <a:r>
              <a:rPr lang="en-US" b="0" i="0" dirty="0">
                <a:solidFill>
                  <a:srgbClr val="000000"/>
                </a:solidFill>
                <a:effectLst/>
                <a:latin typeface="Gill Sans MT" panose="020B0502020104020203" pitchFamily="34" charset="0"/>
              </a:rPr>
              <a:t> A virtual ring is created with the nodes/stations and the token is passed from one node to the next in a sequence along this virtual ring. </a:t>
            </a:r>
          </a:p>
          <a:p>
            <a:pPr marL="502920" indent="-457200" algn="just">
              <a:buFont typeface="Wingdings" panose="05000000000000000000" pitchFamily="2" charset="2"/>
              <a:buChar char="v"/>
            </a:pPr>
            <a:r>
              <a:rPr lang="en-US" b="0" i="0" dirty="0">
                <a:solidFill>
                  <a:srgbClr val="000000"/>
                </a:solidFill>
                <a:effectLst/>
                <a:latin typeface="Gill Sans MT" panose="020B0502020104020203" pitchFamily="34" charset="0"/>
              </a:rPr>
              <a:t>Each node knows the address of its preceding station and its succeeding station. </a:t>
            </a:r>
          </a:p>
          <a:p>
            <a:pPr marL="502920" indent="-457200" algn="just">
              <a:buFont typeface="Wingdings" panose="05000000000000000000" pitchFamily="2" charset="2"/>
              <a:buChar char="v"/>
            </a:pPr>
            <a:r>
              <a:rPr lang="en-US" b="0" i="0" dirty="0">
                <a:solidFill>
                  <a:srgbClr val="000000"/>
                </a:solidFill>
                <a:effectLst/>
                <a:latin typeface="Gill Sans MT" panose="020B0502020104020203" pitchFamily="34" charset="0"/>
              </a:rPr>
              <a:t>A station can only transmit data when it has the token. </a:t>
            </a:r>
            <a:endParaRPr lang="en-IN" dirty="0">
              <a:latin typeface="Gill Sans MT" panose="020B0502020104020203" pitchFamily="34" charset="0"/>
            </a:endParaRPr>
          </a:p>
        </p:txBody>
      </p:sp>
      <p:sp>
        <p:nvSpPr>
          <p:cNvPr id="11" name="Slide Number Placeholder 10">
            <a:extLst>
              <a:ext uri="{FF2B5EF4-FFF2-40B4-BE49-F238E27FC236}">
                <a16:creationId xmlns="" xmlns:a16="http://schemas.microsoft.com/office/drawing/2014/main" id="{06A30A3F-AFFA-4E5B-AA49-49CB9CC55356}"/>
              </a:ext>
            </a:extLst>
          </p:cNvPr>
          <p:cNvSpPr>
            <a:spLocks noGrp="1"/>
          </p:cNvSpPr>
          <p:nvPr>
            <p:ph type="sldNum" sz="quarter" idx="12"/>
          </p:nvPr>
        </p:nvSpPr>
        <p:spPr/>
        <p:txBody>
          <a:bodyPr/>
          <a:lstStyle/>
          <a:p>
            <a:fld id="{71C6F290-D301-4864-9490-340EF11588D9}" type="slidenum">
              <a:rPr lang="en-US" altLang="en-US" smtClean="0"/>
              <a:pPr/>
              <a:t>20</a:t>
            </a:fld>
            <a:endParaRPr lang="en-US" altLang="en-US" dirty="0"/>
          </a:p>
        </p:txBody>
      </p:sp>
      <p:pic>
        <p:nvPicPr>
          <p:cNvPr id="4" name="Picture 2">
            <a:extLst>
              <a:ext uri="{FF2B5EF4-FFF2-40B4-BE49-F238E27FC236}">
                <a16:creationId xmlns="" xmlns:a16="http://schemas.microsoft.com/office/drawing/2014/main" id="{EDF3CE5F-256F-4E11-AAB9-3B506CB37E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3">
            <a:extLst>
              <a:ext uri="{FF2B5EF4-FFF2-40B4-BE49-F238E27FC236}">
                <a16:creationId xmlns="" xmlns:a16="http://schemas.microsoft.com/office/drawing/2014/main" id="{D0B09F9B-5968-41F2-8A7F-FA14CC2AC9A4}"/>
              </a:ext>
            </a:extLst>
          </p:cNvPr>
          <p:cNvSpPr>
            <a:spLocks noChangeArrowheads="1"/>
          </p:cNvSpPr>
          <p:nvPr/>
        </p:nvSpPr>
        <p:spPr bwMode="auto">
          <a:xfrm>
            <a:off x="4192418" y="4077174"/>
            <a:ext cx="18473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 xmlns:a16="http://schemas.microsoft.com/office/drawing/2014/main" id="{35BDAD7F-0E7F-4C3F-982A-6AE5B5071A0E}"/>
              </a:ext>
            </a:extLst>
          </p:cNvPr>
          <p:cNvPicPr>
            <a:picLocks noChangeAspect="1"/>
          </p:cNvPicPr>
          <p:nvPr/>
        </p:nvPicPr>
        <p:blipFill rotWithShape="1">
          <a:blip r:embed="rId4"/>
          <a:srcRect b="23313"/>
          <a:stretch/>
        </p:blipFill>
        <p:spPr>
          <a:xfrm>
            <a:off x="7331029" y="1542464"/>
            <a:ext cx="4583856" cy="1886536"/>
          </a:xfrm>
          <a:prstGeom prst="rect">
            <a:avLst/>
          </a:prstGeom>
        </p:spPr>
      </p:pic>
      <p:sp>
        <p:nvSpPr>
          <p:cNvPr id="8" name="TextBox 7">
            <a:extLst>
              <a:ext uri="{FF2B5EF4-FFF2-40B4-BE49-F238E27FC236}">
                <a16:creationId xmlns="" xmlns:a16="http://schemas.microsoft.com/office/drawing/2014/main" id="{C152453F-76E0-43A9-9BDB-A36015C6F48D}"/>
              </a:ext>
            </a:extLst>
          </p:cNvPr>
          <p:cNvSpPr txBox="1"/>
          <p:nvPr/>
        </p:nvSpPr>
        <p:spPr>
          <a:xfrm>
            <a:off x="546927" y="5769056"/>
            <a:ext cx="10805657"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buNone/>
            </a:pPr>
            <a:r>
              <a:rPr lang="en-US" sz="2400" b="0" i="0" dirty="0">
                <a:solidFill>
                  <a:srgbClr val="025E04"/>
                </a:solidFill>
                <a:effectLst/>
                <a:latin typeface="Gill Sans MT" panose="020B0502020104020203" pitchFamily="34" charset="0"/>
              </a:rPr>
              <a:t>In the Token bus system, the stations are physically organized in bus topology but logically organized in a ring topology</a:t>
            </a:r>
            <a:endParaRPr lang="en-IN" sz="2400" dirty="0">
              <a:solidFill>
                <a:srgbClr val="025E04"/>
              </a:solidFill>
              <a:latin typeface="Gill Sans MT" panose="020B0502020104020203" pitchFamily="34" charset="0"/>
            </a:endParaRPr>
          </a:p>
        </p:txBody>
      </p:sp>
    </p:spTree>
    <p:extLst>
      <p:ext uri="{BB962C8B-B14F-4D97-AF65-F5344CB8AC3E}">
        <p14:creationId xmlns:p14="http://schemas.microsoft.com/office/powerpoint/2010/main" val="4207737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4765FE-5DC8-4FFF-A1C7-4CC710B3D073}"/>
              </a:ext>
            </a:extLst>
          </p:cNvPr>
          <p:cNvSpPr>
            <a:spLocks noGrp="1"/>
          </p:cNvSpPr>
          <p:nvPr>
            <p:ph type="title"/>
          </p:nvPr>
        </p:nvSpPr>
        <p:spPr/>
        <p:txBody>
          <a:bodyPr/>
          <a:lstStyle/>
          <a:p>
            <a:r>
              <a:rPr lang="en-US" dirty="0">
                <a:latin typeface="Gill Sans MT" panose="020B0502020104020203" pitchFamily="34" charset="0"/>
              </a:rPr>
              <a:t>Token Bus</a:t>
            </a:r>
          </a:p>
        </p:txBody>
      </p:sp>
      <p:sp>
        <p:nvSpPr>
          <p:cNvPr id="6" name="Content Placeholder 5">
            <a:extLst>
              <a:ext uri="{FF2B5EF4-FFF2-40B4-BE49-F238E27FC236}">
                <a16:creationId xmlns="" xmlns:a16="http://schemas.microsoft.com/office/drawing/2014/main" id="{3EB8E20A-A0EF-42D5-B74F-75E5BE021BAF}"/>
              </a:ext>
            </a:extLst>
          </p:cNvPr>
          <p:cNvSpPr>
            <a:spLocks noGrp="1"/>
          </p:cNvSpPr>
          <p:nvPr>
            <p:ph idx="1"/>
          </p:nvPr>
        </p:nvSpPr>
        <p:spPr>
          <a:xfrm>
            <a:off x="310723" y="1836737"/>
            <a:ext cx="6721381" cy="4328567"/>
          </a:xfrm>
        </p:spPr>
        <p:txBody>
          <a:bodyPr>
            <a:normAutofit/>
          </a:bodyPr>
          <a:lstStyle/>
          <a:p>
            <a:pPr marL="502920" indent="-457200" algn="just">
              <a:buFont typeface="Wingdings" panose="05000000000000000000" pitchFamily="2" charset="2"/>
              <a:buChar char="v"/>
            </a:pPr>
            <a:r>
              <a:rPr lang="en-US" dirty="0">
                <a:latin typeface="Gill Sans MT" panose="020B0502020104020203" pitchFamily="34" charset="0"/>
              </a:rPr>
              <a:t>The devices are logically organized into a ring and a token circulates among them. </a:t>
            </a:r>
          </a:p>
          <a:p>
            <a:pPr marL="502920" indent="-457200" algn="just">
              <a:buFont typeface="Wingdings" panose="05000000000000000000" pitchFamily="2" charset="2"/>
              <a:buChar char="v"/>
            </a:pPr>
            <a:r>
              <a:rPr lang="en-US" dirty="0">
                <a:latin typeface="Gill Sans MT" panose="020B0502020104020203" pitchFamily="34" charset="0"/>
              </a:rPr>
              <a:t>A device wanting to send something must wait for the token to arrive. </a:t>
            </a:r>
          </a:p>
          <a:p>
            <a:pPr marL="502920" indent="-457200" algn="just">
              <a:buFont typeface="Wingdings" panose="05000000000000000000" pitchFamily="2" charset="2"/>
              <a:buChar char="v"/>
            </a:pPr>
            <a:r>
              <a:rPr lang="en-US" dirty="0">
                <a:latin typeface="Gill Sans MT" panose="020B0502020104020203" pitchFamily="34" charset="0"/>
              </a:rPr>
              <a:t>The token contains a destination address that specifies which device gets it. </a:t>
            </a:r>
          </a:p>
          <a:p>
            <a:pPr marL="502920" indent="-457200" algn="just">
              <a:buFont typeface="Wingdings" panose="05000000000000000000" pitchFamily="2" charset="2"/>
              <a:buChar char="v"/>
            </a:pPr>
            <a:r>
              <a:rPr lang="en-US" dirty="0">
                <a:latin typeface="Gill Sans MT" panose="020B0502020104020203" pitchFamily="34" charset="0"/>
              </a:rPr>
              <a:t>Each device monitors the bus and reads only those tokens destined for it. </a:t>
            </a:r>
            <a:endParaRPr lang="en-IN" dirty="0">
              <a:latin typeface="Gill Sans MT" panose="020B0502020104020203" pitchFamily="34" charset="0"/>
            </a:endParaRPr>
          </a:p>
        </p:txBody>
      </p:sp>
      <p:sp>
        <p:nvSpPr>
          <p:cNvPr id="11" name="Slide Number Placeholder 10">
            <a:extLst>
              <a:ext uri="{FF2B5EF4-FFF2-40B4-BE49-F238E27FC236}">
                <a16:creationId xmlns="" xmlns:a16="http://schemas.microsoft.com/office/drawing/2014/main" id="{06A30A3F-AFFA-4E5B-AA49-49CB9CC55356}"/>
              </a:ext>
            </a:extLst>
          </p:cNvPr>
          <p:cNvSpPr>
            <a:spLocks noGrp="1"/>
          </p:cNvSpPr>
          <p:nvPr>
            <p:ph type="sldNum" sz="quarter" idx="12"/>
          </p:nvPr>
        </p:nvSpPr>
        <p:spPr/>
        <p:txBody>
          <a:bodyPr/>
          <a:lstStyle/>
          <a:p>
            <a:fld id="{71C6F290-D301-4864-9490-340EF11588D9}" type="slidenum">
              <a:rPr lang="en-US" altLang="en-US" smtClean="0"/>
              <a:pPr/>
              <a:t>21</a:t>
            </a:fld>
            <a:endParaRPr lang="en-US" altLang="en-US" dirty="0"/>
          </a:p>
        </p:txBody>
      </p:sp>
      <p:pic>
        <p:nvPicPr>
          <p:cNvPr id="4" name="Picture 2">
            <a:extLst>
              <a:ext uri="{FF2B5EF4-FFF2-40B4-BE49-F238E27FC236}">
                <a16:creationId xmlns="" xmlns:a16="http://schemas.microsoft.com/office/drawing/2014/main" id="{EDF3CE5F-256F-4E11-AAB9-3B506CB37E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3">
            <a:extLst>
              <a:ext uri="{FF2B5EF4-FFF2-40B4-BE49-F238E27FC236}">
                <a16:creationId xmlns="" xmlns:a16="http://schemas.microsoft.com/office/drawing/2014/main" id="{D0B09F9B-5968-41F2-8A7F-FA14CC2AC9A4}"/>
              </a:ext>
            </a:extLst>
          </p:cNvPr>
          <p:cNvSpPr>
            <a:spLocks noChangeArrowheads="1"/>
          </p:cNvSpPr>
          <p:nvPr/>
        </p:nvSpPr>
        <p:spPr bwMode="auto">
          <a:xfrm>
            <a:off x="4192418" y="4077174"/>
            <a:ext cx="18473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 xmlns:a16="http://schemas.microsoft.com/office/drawing/2014/main" id="{35BDAD7F-0E7F-4C3F-982A-6AE5B5071A0E}"/>
              </a:ext>
            </a:extLst>
          </p:cNvPr>
          <p:cNvPicPr>
            <a:picLocks noChangeAspect="1"/>
          </p:cNvPicPr>
          <p:nvPr/>
        </p:nvPicPr>
        <p:blipFill rotWithShape="1">
          <a:blip r:embed="rId4"/>
          <a:srcRect b="23313"/>
          <a:stretch/>
        </p:blipFill>
        <p:spPr>
          <a:xfrm>
            <a:off x="7271521" y="1503173"/>
            <a:ext cx="4583856" cy="1886536"/>
          </a:xfrm>
          <a:prstGeom prst="rect">
            <a:avLst/>
          </a:prstGeom>
        </p:spPr>
      </p:pic>
      <p:sp>
        <p:nvSpPr>
          <p:cNvPr id="8" name="TextBox 7">
            <a:extLst>
              <a:ext uri="{FF2B5EF4-FFF2-40B4-BE49-F238E27FC236}">
                <a16:creationId xmlns="" xmlns:a16="http://schemas.microsoft.com/office/drawing/2014/main" id="{C152453F-76E0-43A9-9BDB-A36015C6F48D}"/>
              </a:ext>
            </a:extLst>
          </p:cNvPr>
          <p:cNvSpPr txBox="1"/>
          <p:nvPr/>
        </p:nvSpPr>
        <p:spPr>
          <a:xfrm>
            <a:off x="476001" y="5921514"/>
            <a:ext cx="9580439"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buNone/>
            </a:pPr>
            <a:r>
              <a:rPr lang="en-US" sz="2000" dirty="0">
                <a:solidFill>
                  <a:srgbClr val="025E04"/>
                </a:solidFill>
                <a:latin typeface="Gill Sans MT" panose="020B0502020104020203" pitchFamily="34" charset="0"/>
              </a:rPr>
              <a:t>In Token Bus Method, a logical ring network is constructed virtually on the bus network</a:t>
            </a:r>
            <a:endParaRPr lang="en-IN" sz="2000" dirty="0">
              <a:solidFill>
                <a:srgbClr val="025E04"/>
              </a:solidFill>
              <a:latin typeface="Gill Sans MT" panose="020B0502020104020203" pitchFamily="34" charset="0"/>
            </a:endParaRPr>
          </a:p>
        </p:txBody>
      </p:sp>
      <p:sp>
        <p:nvSpPr>
          <p:cNvPr id="9" name="TextBox 8">
            <a:extLst>
              <a:ext uri="{FF2B5EF4-FFF2-40B4-BE49-F238E27FC236}">
                <a16:creationId xmlns="" xmlns:a16="http://schemas.microsoft.com/office/drawing/2014/main" id="{DD394804-1B47-4B18-9378-343619DEFE11}"/>
              </a:ext>
            </a:extLst>
          </p:cNvPr>
          <p:cNvSpPr txBox="1"/>
          <p:nvPr/>
        </p:nvSpPr>
        <p:spPr>
          <a:xfrm>
            <a:off x="7408010" y="3600346"/>
            <a:ext cx="3728550" cy="49244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buNone/>
            </a:pPr>
            <a:r>
              <a:rPr lang="en-US" b="0" i="0" dirty="0">
                <a:solidFill>
                  <a:srgbClr val="2E2E2E"/>
                </a:solidFill>
                <a:effectLst/>
                <a:latin typeface="NexusSans"/>
              </a:rPr>
              <a:t> A token is a </a:t>
            </a:r>
            <a:r>
              <a:rPr lang="en-US" b="0" i="0" dirty="0">
                <a:solidFill>
                  <a:srgbClr val="0070C0"/>
                </a:solidFill>
                <a:effectLst/>
                <a:latin typeface="NexusSans"/>
              </a:rPr>
              <a:t>control frame</a:t>
            </a:r>
            <a:endParaRPr lang="en-IN" dirty="0"/>
          </a:p>
        </p:txBody>
      </p:sp>
    </p:spTree>
    <p:extLst>
      <p:ext uri="{BB962C8B-B14F-4D97-AF65-F5344CB8AC3E}">
        <p14:creationId xmlns:p14="http://schemas.microsoft.com/office/powerpoint/2010/main" val="2613090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4765FE-5DC8-4FFF-A1C7-4CC710B3D073}"/>
              </a:ext>
            </a:extLst>
          </p:cNvPr>
          <p:cNvSpPr>
            <a:spLocks noGrp="1"/>
          </p:cNvSpPr>
          <p:nvPr>
            <p:ph type="title"/>
          </p:nvPr>
        </p:nvSpPr>
        <p:spPr/>
        <p:txBody>
          <a:bodyPr/>
          <a:lstStyle/>
          <a:p>
            <a:r>
              <a:rPr lang="en-US" dirty="0">
                <a:latin typeface="Gill Sans MT" panose="020B0502020104020203" pitchFamily="34" charset="0"/>
              </a:rPr>
              <a:t>Token Bus </a:t>
            </a:r>
          </a:p>
        </p:txBody>
      </p:sp>
      <p:sp>
        <p:nvSpPr>
          <p:cNvPr id="6" name="Content Placeholder 5">
            <a:extLst>
              <a:ext uri="{FF2B5EF4-FFF2-40B4-BE49-F238E27FC236}">
                <a16:creationId xmlns="" xmlns:a16="http://schemas.microsoft.com/office/drawing/2014/main" id="{3EB8E20A-A0EF-42D5-B74F-75E5BE021BAF}"/>
              </a:ext>
            </a:extLst>
          </p:cNvPr>
          <p:cNvSpPr>
            <a:spLocks noGrp="1"/>
          </p:cNvSpPr>
          <p:nvPr>
            <p:ph idx="1"/>
          </p:nvPr>
        </p:nvSpPr>
        <p:spPr>
          <a:xfrm>
            <a:off x="310723" y="1836737"/>
            <a:ext cx="6721381" cy="4328567"/>
          </a:xfrm>
        </p:spPr>
        <p:txBody>
          <a:bodyPr>
            <a:normAutofit fontScale="85000" lnSpcReduction="20000"/>
          </a:bodyPr>
          <a:lstStyle/>
          <a:p>
            <a:pPr marL="502920" indent="-457200" algn="just">
              <a:buFont typeface="Wingdings" panose="05000000000000000000" pitchFamily="2" charset="2"/>
              <a:buChar char="v"/>
            </a:pPr>
            <a:r>
              <a:rPr lang="en-US" b="0" i="0" dirty="0">
                <a:solidFill>
                  <a:srgbClr val="2E2E2E"/>
                </a:solidFill>
                <a:effectLst/>
                <a:latin typeface="NexusSans"/>
              </a:rPr>
              <a:t>Each node is assigned a sequential number. </a:t>
            </a:r>
          </a:p>
          <a:p>
            <a:pPr marL="502920" indent="-457200" algn="just">
              <a:buFont typeface="Wingdings" panose="05000000000000000000" pitchFamily="2" charset="2"/>
              <a:buChar char="v"/>
            </a:pPr>
            <a:r>
              <a:rPr lang="en-US" b="0" i="0" dirty="0">
                <a:solidFill>
                  <a:srgbClr val="2E2E2E"/>
                </a:solidFill>
                <a:effectLst/>
                <a:latin typeface="NexusSans"/>
              </a:rPr>
              <a:t>A token is transmitted from one node to the adjacent node. </a:t>
            </a:r>
          </a:p>
          <a:p>
            <a:pPr marL="502920" indent="-457200" algn="just">
              <a:buFont typeface="Wingdings" panose="05000000000000000000" pitchFamily="2" charset="2"/>
              <a:buChar char="v"/>
            </a:pPr>
            <a:r>
              <a:rPr lang="en-US" b="0" i="0" dirty="0">
                <a:solidFill>
                  <a:srgbClr val="2E2E2E"/>
                </a:solidFill>
                <a:effectLst/>
                <a:latin typeface="NexusSans"/>
              </a:rPr>
              <a:t>A node that has a request to send a message waits for the arrival of the token that is designated to the node. </a:t>
            </a:r>
          </a:p>
          <a:p>
            <a:pPr marL="502920" indent="-457200" algn="just">
              <a:buFont typeface="Wingdings" panose="05000000000000000000" pitchFamily="2" charset="2"/>
              <a:buChar char="v"/>
            </a:pPr>
            <a:r>
              <a:rPr lang="en-US" b="0" i="0" dirty="0">
                <a:solidFill>
                  <a:srgbClr val="2E2E2E"/>
                </a:solidFill>
                <a:effectLst/>
                <a:latin typeface="NexusSans"/>
              </a:rPr>
              <a:t>Once the node receives the token, it is possible to send a message during the allotted time. </a:t>
            </a:r>
            <a:endParaRPr lang="en-US" dirty="0">
              <a:solidFill>
                <a:srgbClr val="2E2E2E"/>
              </a:solidFill>
              <a:latin typeface="NexusSans"/>
            </a:endParaRPr>
          </a:p>
          <a:p>
            <a:pPr marL="502920" indent="-457200" algn="just">
              <a:buFont typeface="Wingdings" panose="05000000000000000000" pitchFamily="2" charset="2"/>
              <a:buChar char="v"/>
            </a:pPr>
            <a:r>
              <a:rPr lang="en-US" b="0" i="0" dirty="0">
                <a:solidFill>
                  <a:srgbClr val="2E2E2E"/>
                </a:solidFill>
                <a:effectLst/>
                <a:latin typeface="NexusSans"/>
              </a:rPr>
              <a:t>When it finishes sending a message or the allotted time has passed, it issues a token that is designated to its adjacent node. And it waits for the arrival of a new token. </a:t>
            </a:r>
          </a:p>
        </p:txBody>
      </p:sp>
      <p:sp>
        <p:nvSpPr>
          <p:cNvPr id="11" name="Slide Number Placeholder 10">
            <a:extLst>
              <a:ext uri="{FF2B5EF4-FFF2-40B4-BE49-F238E27FC236}">
                <a16:creationId xmlns="" xmlns:a16="http://schemas.microsoft.com/office/drawing/2014/main" id="{06A30A3F-AFFA-4E5B-AA49-49CB9CC55356}"/>
              </a:ext>
            </a:extLst>
          </p:cNvPr>
          <p:cNvSpPr>
            <a:spLocks noGrp="1"/>
          </p:cNvSpPr>
          <p:nvPr>
            <p:ph type="sldNum" sz="quarter" idx="12"/>
          </p:nvPr>
        </p:nvSpPr>
        <p:spPr/>
        <p:txBody>
          <a:bodyPr/>
          <a:lstStyle/>
          <a:p>
            <a:fld id="{71C6F290-D301-4864-9490-340EF11588D9}" type="slidenum">
              <a:rPr lang="en-US" altLang="en-US" smtClean="0"/>
              <a:pPr/>
              <a:t>22</a:t>
            </a:fld>
            <a:endParaRPr lang="en-US" altLang="en-US" dirty="0"/>
          </a:p>
        </p:txBody>
      </p:sp>
      <p:pic>
        <p:nvPicPr>
          <p:cNvPr id="4" name="Picture 2">
            <a:extLst>
              <a:ext uri="{FF2B5EF4-FFF2-40B4-BE49-F238E27FC236}">
                <a16:creationId xmlns="" xmlns:a16="http://schemas.microsoft.com/office/drawing/2014/main" id="{EDF3CE5F-256F-4E11-AAB9-3B506CB37E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3">
            <a:extLst>
              <a:ext uri="{FF2B5EF4-FFF2-40B4-BE49-F238E27FC236}">
                <a16:creationId xmlns="" xmlns:a16="http://schemas.microsoft.com/office/drawing/2014/main" id="{D0B09F9B-5968-41F2-8A7F-FA14CC2AC9A4}"/>
              </a:ext>
            </a:extLst>
          </p:cNvPr>
          <p:cNvSpPr>
            <a:spLocks noChangeArrowheads="1"/>
          </p:cNvSpPr>
          <p:nvPr/>
        </p:nvSpPr>
        <p:spPr bwMode="auto">
          <a:xfrm>
            <a:off x="4192418" y="4077174"/>
            <a:ext cx="18473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 xmlns:a16="http://schemas.microsoft.com/office/drawing/2014/main" id="{35BDAD7F-0E7F-4C3F-982A-6AE5B5071A0E}"/>
              </a:ext>
            </a:extLst>
          </p:cNvPr>
          <p:cNvPicPr>
            <a:picLocks noChangeAspect="1"/>
          </p:cNvPicPr>
          <p:nvPr/>
        </p:nvPicPr>
        <p:blipFill rotWithShape="1">
          <a:blip r:embed="rId4"/>
          <a:srcRect b="23313"/>
          <a:stretch/>
        </p:blipFill>
        <p:spPr>
          <a:xfrm>
            <a:off x="7271521" y="1503173"/>
            <a:ext cx="4583856" cy="1886536"/>
          </a:xfrm>
          <a:prstGeom prst="rect">
            <a:avLst/>
          </a:prstGeom>
        </p:spPr>
      </p:pic>
      <p:sp>
        <p:nvSpPr>
          <p:cNvPr id="8" name="TextBox 7">
            <a:extLst>
              <a:ext uri="{FF2B5EF4-FFF2-40B4-BE49-F238E27FC236}">
                <a16:creationId xmlns="" xmlns:a16="http://schemas.microsoft.com/office/drawing/2014/main" id="{C152453F-76E0-43A9-9BDB-A36015C6F48D}"/>
              </a:ext>
            </a:extLst>
          </p:cNvPr>
          <p:cNvSpPr txBox="1"/>
          <p:nvPr/>
        </p:nvSpPr>
        <p:spPr>
          <a:xfrm>
            <a:off x="304800" y="6120480"/>
            <a:ext cx="11576477"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buNone/>
            </a:pPr>
            <a:r>
              <a:rPr lang="en-US" sz="2100" dirty="0">
                <a:solidFill>
                  <a:srgbClr val="025E04"/>
                </a:solidFill>
                <a:latin typeface="Gill Sans MT" panose="020B0502020104020203" pitchFamily="34" charset="0"/>
              </a:rPr>
              <a:t>In the token-bus method, priority control of transmission is performed by the time token control method. </a:t>
            </a:r>
            <a:endParaRPr lang="en-IN" sz="2100" dirty="0">
              <a:solidFill>
                <a:srgbClr val="025E04"/>
              </a:solidFill>
              <a:latin typeface="Gill Sans MT" panose="020B0502020104020203" pitchFamily="34" charset="0"/>
            </a:endParaRPr>
          </a:p>
        </p:txBody>
      </p:sp>
      <p:sp>
        <p:nvSpPr>
          <p:cNvPr id="9" name="TextBox 8">
            <a:extLst>
              <a:ext uri="{FF2B5EF4-FFF2-40B4-BE49-F238E27FC236}">
                <a16:creationId xmlns="" xmlns:a16="http://schemas.microsoft.com/office/drawing/2014/main" id="{DD394804-1B47-4B18-9378-343619DEFE11}"/>
              </a:ext>
            </a:extLst>
          </p:cNvPr>
          <p:cNvSpPr txBox="1"/>
          <p:nvPr/>
        </p:nvSpPr>
        <p:spPr>
          <a:xfrm>
            <a:off x="7408010" y="3600346"/>
            <a:ext cx="4310878" cy="1772793"/>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457200" indent="-457200">
              <a:buFont typeface="Wingdings" panose="05000000000000000000" pitchFamily="2" charset="2"/>
              <a:buChar char="ü"/>
            </a:pPr>
            <a:r>
              <a:rPr lang="en-US" b="0" i="0" dirty="0">
                <a:solidFill>
                  <a:srgbClr val="2E2E2E"/>
                </a:solidFill>
                <a:effectLst/>
                <a:latin typeface="NexusSans"/>
              </a:rPr>
              <a:t> When traffic is low, token cycle time is short.</a:t>
            </a:r>
          </a:p>
          <a:p>
            <a:pPr marL="457200" indent="-457200">
              <a:buFont typeface="Wingdings" panose="05000000000000000000" pitchFamily="2" charset="2"/>
              <a:buChar char="ü"/>
            </a:pPr>
            <a:r>
              <a:rPr lang="en-US" dirty="0">
                <a:solidFill>
                  <a:srgbClr val="2E2E2E"/>
                </a:solidFill>
                <a:latin typeface="NexusSans"/>
              </a:rPr>
              <a:t>W</a:t>
            </a:r>
            <a:r>
              <a:rPr lang="en-US" b="0" i="0" dirty="0">
                <a:solidFill>
                  <a:srgbClr val="2E2E2E"/>
                </a:solidFill>
                <a:effectLst/>
                <a:latin typeface="NexusSans"/>
              </a:rPr>
              <a:t>hen traffic is heavy, token cycle time is long.</a:t>
            </a:r>
            <a:endParaRPr lang="en-IN" dirty="0"/>
          </a:p>
        </p:txBody>
      </p:sp>
    </p:spTree>
    <p:extLst>
      <p:ext uri="{BB962C8B-B14F-4D97-AF65-F5344CB8AC3E}">
        <p14:creationId xmlns:p14="http://schemas.microsoft.com/office/powerpoint/2010/main" val="4185347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4765FE-5DC8-4FFF-A1C7-4CC710B3D073}"/>
              </a:ext>
            </a:extLst>
          </p:cNvPr>
          <p:cNvSpPr>
            <a:spLocks noGrp="1"/>
          </p:cNvSpPr>
          <p:nvPr>
            <p:ph type="title"/>
          </p:nvPr>
        </p:nvSpPr>
        <p:spPr/>
        <p:txBody>
          <a:bodyPr/>
          <a:lstStyle/>
          <a:p>
            <a:r>
              <a:rPr lang="en-US" dirty="0">
                <a:latin typeface="Gill Sans MT" panose="020B0502020104020203" pitchFamily="34" charset="0"/>
              </a:rPr>
              <a:t>Token Ring</a:t>
            </a:r>
          </a:p>
        </p:txBody>
      </p:sp>
      <p:sp>
        <p:nvSpPr>
          <p:cNvPr id="6" name="Content Placeholder 5">
            <a:extLst>
              <a:ext uri="{FF2B5EF4-FFF2-40B4-BE49-F238E27FC236}">
                <a16:creationId xmlns="" xmlns:a16="http://schemas.microsoft.com/office/drawing/2014/main" id="{3EB8E20A-A0EF-42D5-B74F-75E5BE021BAF}"/>
              </a:ext>
            </a:extLst>
          </p:cNvPr>
          <p:cNvSpPr>
            <a:spLocks noGrp="1"/>
          </p:cNvSpPr>
          <p:nvPr>
            <p:ph idx="1"/>
          </p:nvPr>
        </p:nvSpPr>
        <p:spPr>
          <a:xfrm>
            <a:off x="310723" y="1836737"/>
            <a:ext cx="6721381" cy="4328567"/>
          </a:xfrm>
        </p:spPr>
        <p:txBody>
          <a:bodyPr>
            <a:normAutofit fontScale="92500" lnSpcReduction="20000"/>
          </a:bodyPr>
          <a:lstStyle/>
          <a:p>
            <a:pPr marL="502920" indent="-457200" algn="just">
              <a:buFont typeface="Wingdings" panose="05000000000000000000" pitchFamily="2" charset="2"/>
              <a:buChar char="v"/>
            </a:pPr>
            <a:r>
              <a:rPr lang="en-US" b="0" i="0" dirty="0">
                <a:effectLst/>
                <a:latin typeface="NexusSans"/>
              </a:rPr>
              <a:t>Token Ring - IEEE 802.5 - Communication protocol in a LAN where all stations are connected in a Ring topology.</a:t>
            </a:r>
          </a:p>
          <a:p>
            <a:pPr marL="502920" indent="-457200" algn="just">
              <a:buFont typeface="Wingdings" panose="05000000000000000000" pitchFamily="2" charset="2"/>
              <a:buChar char="v"/>
            </a:pPr>
            <a:r>
              <a:rPr lang="en-US" dirty="0">
                <a:latin typeface="Gill Sans MT" panose="020B0502020104020203" pitchFamily="34" charset="0"/>
              </a:rPr>
              <a:t>Each station can directly hear transmissions only from its immediate Neighbour.</a:t>
            </a:r>
          </a:p>
          <a:p>
            <a:pPr marL="502920" indent="-457200" algn="just">
              <a:buFont typeface="Wingdings" panose="05000000000000000000" pitchFamily="2" charset="2"/>
              <a:buChar char="v"/>
            </a:pPr>
            <a:r>
              <a:rPr lang="en-US" dirty="0">
                <a:latin typeface="Gill Sans MT" panose="020B0502020104020203" pitchFamily="34" charset="0"/>
              </a:rPr>
              <a:t>Permission to transmit is granted by a message (token) that circulates around the ring. </a:t>
            </a:r>
            <a:endParaRPr lang="en-US" b="0" i="0" dirty="0">
              <a:effectLst/>
              <a:latin typeface="NexusSans"/>
            </a:endParaRPr>
          </a:p>
          <a:p>
            <a:pPr marL="502920" indent="-457200" algn="just">
              <a:buFont typeface="Wingdings" panose="05000000000000000000" pitchFamily="2" charset="2"/>
              <a:buChar char="v"/>
            </a:pPr>
            <a:r>
              <a:rPr lang="en-US" b="0" i="0" dirty="0">
                <a:effectLst/>
                <a:latin typeface="NexusSans"/>
              </a:rPr>
              <a:t>A station can send data frames only if it holds a token. </a:t>
            </a:r>
          </a:p>
          <a:p>
            <a:pPr marL="502920" indent="-457200" algn="just">
              <a:buFont typeface="Wingdings" panose="05000000000000000000" pitchFamily="2" charset="2"/>
              <a:buChar char="v"/>
            </a:pPr>
            <a:r>
              <a:rPr lang="en-US" b="0" i="0" dirty="0">
                <a:effectLst/>
                <a:latin typeface="NexusSans"/>
              </a:rPr>
              <a:t>The tokens are released on successful receipt of the data frame.</a:t>
            </a:r>
          </a:p>
        </p:txBody>
      </p:sp>
      <p:sp>
        <p:nvSpPr>
          <p:cNvPr id="11" name="Slide Number Placeholder 10">
            <a:extLst>
              <a:ext uri="{FF2B5EF4-FFF2-40B4-BE49-F238E27FC236}">
                <a16:creationId xmlns="" xmlns:a16="http://schemas.microsoft.com/office/drawing/2014/main" id="{06A30A3F-AFFA-4E5B-AA49-49CB9CC55356}"/>
              </a:ext>
            </a:extLst>
          </p:cNvPr>
          <p:cNvSpPr>
            <a:spLocks noGrp="1"/>
          </p:cNvSpPr>
          <p:nvPr>
            <p:ph type="sldNum" sz="quarter" idx="12"/>
          </p:nvPr>
        </p:nvSpPr>
        <p:spPr/>
        <p:txBody>
          <a:bodyPr/>
          <a:lstStyle/>
          <a:p>
            <a:fld id="{71C6F290-D301-4864-9490-340EF11588D9}" type="slidenum">
              <a:rPr lang="en-US" altLang="en-US" smtClean="0"/>
              <a:pPr/>
              <a:t>23</a:t>
            </a:fld>
            <a:endParaRPr lang="en-US" altLang="en-US" dirty="0"/>
          </a:p>
        </p:txBody>
      </p:sp>
      <p:pic>
        <p:nvPicPr>
          <p:cNvPr id="4" name="Picture 2">
            <a:extLst>
              <a:ext uri="{FF2B5EF4-FFF2-40B4-BE49-F238E27FC236}">
                <a16:creationId xmlns="" xmlns:a16="http://schemas.microsoft.com/office/drawing/2014/main" id="{EDF3CE5F-256F-4E11-AAB9-3B506CB37E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3">
            <a:extLst>
              <a:ext uri="{FF2B5EF4-FFF2-40B4-BE49-F238E27FC236}">
                <a16:creationId xmlns="" xmlns:a16="http://schemas.microsoft.com/office/drawing/2014/main" id="{D0B09F9B-5968-41F2-8A7F-FA14CC2AC9A4}"/>
              </a:ext>
            </a:extLst>
          </p:cNvPr>
          <p:cNvSpPr>
            <a:spLocks noChangeArrowheads="1"/>
          </p:cNvSpPr>
          <p:nvPr/>
        </p:nvSpPr>
        <p:spPr bwMode="auto">
          <a:xfrm>
            <a:off x="4192418" y="4077174"/>
            <a:ext cx="18473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 xmlns:a16="http://schemas.microsoft.com/office/drawing/2014/main" id="{C152453F-76E0-43A9-9BDB-A36015C6F48D}"/>
              </a:ext>
            </a:extLst>
          </p:cNvPr>
          <p:cNvSpPr txBox="1"/>
          <p:nvPr/>
        </p:nvSpPr>
        <p:spPr>
          <a:xfrm>
            <a:off x="321176" y="6175819"/>
            <a:ext cx="10934328" cy="4616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buNone/>
            </a:pPr>
            <a:r>
              <a:rPr lang="en-US" sz="2400" dirty="0">
                <a:solidFill>
                  <a:srgbClr val="025E04"/>
                </a:solidFill>
                <a:latin typeface="Gill Sans MT" panose="020B0502020104020203" pitchFamily="34" charset="0"/>
              </a:rPr>
              <a:t>TOKEN is a special bit pattern (3 bytes long).  There is only one token in the network</a:t>
            </a:r>
          </a:p>
        </p:txBody>
      </p:sp>
      <p:pic>
        <p:nvPicPr>
          <p:cNvPr id="1026" name="Picture 2" descr="A token ring network is a local area network (LAN) topology where  nodes/stations are arranged in a ring topology. Data… | Local area network,  Ring network, Topology">
            <a:extLst>
              <a:ext uri="{FF2B5EF4-FFF2-40B4-BE49-F238E27FC236}">
                <a16:creationId xmlns="" xmlns:a16="http://schemas.microsoft.com/office/drawing/2014/main" id="{652E97BB-5191-480B-AC0E-3EC94D42E0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8074" y="1914988"/>
            <a:ext cx="4010785" cy="277784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 xmlns:a16="http://schemas.microsoft.com/office/drawing/2014/main" id="{833F2284-B28A-48FD-85E5-D8F44088FA5C}"/>
              </a:ext>
            </a:extLst>
          </p:cNvPr>
          <p:cNvSpPr txBox="1"/>
          <p:nvPr/>
        </p:nvSpPr>
        <p:spPr>
          <a:xfrm>
            <a:off x="7308074" y="4642808"/>
            <a:ext cx="4010785" cy="129266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buNone/>
            </a:pPr>
            <a:r>
              <a:rPr lang="en-US" dirty="0"/>
              <a:t>A token is a special frame  of 3 bytes that circulates along the ring of stations</a:t>
            </a:r>
            <a:endParaRPr lang="en-IN" dirty="0"/>
          </a:p>
        </p:txBody>
      </p:sp>
    </p:spTree>
    <p:extLst>
      <p:ext uri="{BB962C8B-B14F-4D97-AF65-F5344CB8AC3E}">
        <p14:creationId xmlns:p14="http://schemas.microsoft.com/office/powerpoint/2010/main" val="40279959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Rounded Corners 45">
            <a:extLst>
              <a:ext uri="{FF2B5EF4-FFF2-40B4-BE49-F238E27FC236}">
                <a16:creationId xmlns="" xmlns:a16="http://schemas.microsoft.com/office/drawing/2014/main" id="{FFBE81BD-5DB2-40A0-8CC7-03A9B1BCC400}"/>
              </a:ext>
            </a:extLst>
          </p:cNvPr>
          <p:cNvSpPr/>
          <p:nvPr/>
        </p:nvSpPr>
        <p:spPr bwMode="auto">
          <a:xfrm>
            <a:off x="5971249" y="4162965"/>
            <a:ext cx="5706632" cy="2408767"/>
          </a:xfrm>
          <a:prstGeom prst="round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4487" marR="0" algn="l" defTabSz="914400" rtl="0" eaLnBrk="1" fontAlgn="base" latinLnBrk="0" hangingPunct="1">
              <a:lnSpc>
                <a:spcPct val="100000"/>
              </a:lnSpc>
              <a:spcBef>
                <a:spcPct val="20000"/>
              </a:spcBef>
              <a:spcAft>
                <a:spcPct val="0"/>
              </a:spcAft>
              <a:buClr>
                <a:schemeClr val="accent2"/>
              </a:buClr>
              <a:buSzPct val="70000"/>
              <a:buNone/>
              <a:tabLst/>
            </a:pPr>
            <a:r>
              <a:rPr kumimoji="0" lang="en-US" sz="2600" b="0" i="0" u="none" strike="noStrike" cap="none" normalizeH="0" baseline="0" dirty="0">
                <a:ln>
                  <a:noFill/>
                </a:ln>
                <a:solidFill>
                  <a:schemeClr val="tx1"/>
                </a:solidFill>
                <a:effectLst/>
                <a:latin typeface="Arial" charset="0"/>
              </a:rPr>
              <a:t>                                            </a:t>
            </a:r>
          </a:p>
          <a:p>
            <a:pPr marL="344487" marR="0" algn="l" defTabSz="914400" rtl="0" eaLnBrk="1" fontAlgn="base" latinLnBrk="0" hangingPunct="1">
              <a:lnSpc>
                <a:spcPct val="100000"/>
              </a:lnSpc>
              <a:spcBef>
                <a:spcPct val="20000"/>
              </a:spcBef>
              <a:spcAft>
                <a:spcPct val="0"/>
              </a:spcAft>
              <a:buClr>
                <a:schemeClr val="accent2"/>
              </a:buClr>
              <a:buSzPct val="70000"/>
              <a:buNone/>
              <a:tabLst/>
            </a:pPr>
            <a:endParaRPr lang="en-US" dirty="0">
              <a:solidFill>
                <a:schemeClr val="tx1"/>
              </a:solidFill>
              <a:latin typeface="Arial" charset="0"/>
            </a:endParaRPr>
          </a:p>
          <a:p>
            <a:pPr marL="344487" marR="0" algn="l" defTabSz="914400" rtl="0" eaLnBrk="1" fontAlgn="base" latinLnBrk="0" hangingPunct="1">
              <a:lnSpc>
                <a:spcPct val="100000"/>
              </a:lnSpc>
              <a:spcBef>
                <a:spcPct val="20000"/>
              </a:spcBef>
              <a:spcAft>
                <a:spcPct val="0"/>
              </a:spcAft>
              <a:buClr>
                <a:schemeClr val="accent2"/>
              </a:buClr>
              <a:buSzPct val="70000"/>
              <a:buNone/>
              <a:tabLst/>
            </a:pPr>
            <a:endParaRPr kumimoji="0" lang="en-US" sz="2600" b="0" i="0" u="none" strike="noStrike" cap="none" normalizeH="0" baseline="0" dirty="0">
              <a:ln>
                <a:noFill/>
              </a:ln>
              <a:solidFill>
                <a:schemeClr val="tx1"/>
              </a:solidFill>
              <a:effectLst/>
              <a:latin typeface="Arial" charset="0"/>
            </a:endParaRPr>
          </a:p>
          <a:p>
            <a:pPr marL="344487" marR="0" algn="l" defTabSz="914400" rtl="0" eaLnBrk="1" fontAlgn="base" latinLnBrk="0" hangingPunct="1">
              <a:lnSpc>
                <a:spcPct val="100000"/>
              </a:lnSpc>
              <a:spcBef>
                <a:spcPct val="20000"/>
              </a:spcBef>
              <a:spcAft>
                <a:spcPct val="0"/>
              </a:spcAft>
              <a:buClr>
                <a:schemeClr val="accent2"/>
              </a:buClr>
              <a:buSzPct val="70000"/>
              <a:buNone/>
              <a:tabLst/>
            </a:pPr>
            <a:r>
              <a:rPr lang="en-IN" sz="2800" dirty="0">
                <a:sym typeface="Wingdings" panose="05000000000000000000" pitchFamily="2" charset="2"/>
              </a:rPr>
              <a:t></a:t>
            </a:r>
            <a:r>
              <a:rPr lang="en-US" sz="1600" dirty="0">
                <a:solidFill>
                  <a:schemeClr val="tx1"/>
                </a:solidFill>
                <a:latin typeface="Gill Sans MT" panose="020B0502020104020203" pitchFamily="34" charset="0"/>
              </a:rPr>
              <a:t>WS-A catches the passing token to attach the data. Now the empty token becomes a data/control frame </a:t>
            </a:r>
          </a:p>
          <a:p>
            <a:pPr marL="344487" marR="0" algn="l" defTabSz="914400" rtl="0" eaLnBrk="1" fontAlgn="base" latinLnBrk="0" hangingPunct="1">
              <a:lnSpc>
                <a:spcPct val="100000"/>
              </a:lnSpc>
              <a:spcBef>
                <a:spcPct val="20000"/>
              </a:spcBef>
              <a:spcAft>
                <a:spcPct val="0"/>
              </a:spcAft>
              <a:buClr>
                <a:schemeClr val="accent2"/>
              </a:buClr>
              <a:buSzPct val="70000"/>
              <a:buNone/>
              <a:tabLst/>
            </a:pPr>
            <a:endParaRPr kumimoji="0" lang="en-IN" sz="2600" b="0" i="0" u="none" strike="noStrike" cap="none" normalizeH="0" baseline="0" dirty="0">
              <a:ln>
                <a:noFill/>
              </a:ln>
              <a:solidFill>
                <a:schemeClr val="tx1"/>
              </a:solidFill>
              <a:effectLst/>
              <a:latin typeface="Arial" charset="0"/>
            </a:endParaRPr>
          </a:p>
        </p:txBody>
      </p:sp>
      <p:sp>
        <p:nvSpPr>
          <p:cNvPr id="40" name="Rectangle: Rounded Corners 39">
            <a:extLst>
              <a:ext uri="{FF2B5EF4-FFF2-40B4-BE49-F238E27FC236}">
                <a16:creationId xmlns="" xmlns:a16="http://schemas.microsoft.com/office/drawing/2014/main" id="{36894D10-6A46-4375-B17D-D9419410365A}"/>
              </a:ext>
            </a:extLst>
          </p:cNvPr>
          <p:cNvSpPr/>
          <p:nvPr/>
        </p:nvSpPr>
        <p:spPr bwMode="auto">
          <a:xfrm>
            <a:off x="84239" y="4217110"/>
            <a:ext cx="5706632" cy="2408767"/>
          </a:xfrm>
          <a:prstGeom prst="round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4487" marR="0" algn="l" defTabSz="914400" rtl="0" eaLnBrk="1" fontAlgn="base" latinLnBrk="0" hangingPunct="1">
              <a:lnSpc>
                <a:spcPct val="100000"/>
              </a:lnSpc>
              <a:spcBef>
                <a:spcPct val="20000"/>
              </a:spcBef>
              <a:spcAft>
                <a:spcPct val="0"/>
              </a:spcAft>
              <a:buClr>
                <a:schemeClr val="accent2"/>
              </a:buClr>
              <a:buSzPct val="70000"/>
              <a:buNone/>
              <a:tabLst/>
            </a:pPr>
            <a:r>
              <a:rPr kumimoji="0" lang="en-US" sz="2600" b="0" i="0" u="none" strike="noStrike" cap="none" normalizeH="0" baseline="0" dirty="0">
                <a:ln>
                  <a:noFill/>
                </a:ln>
                <a:solidFill>
                  <a:schemeClr val="tx1"/>
                </a:solidFill>
                <a:effectLst/>
                <a:latin typeface="Arial" charset="0"/>
              </a:rPr>
              <a:t>                                            </a:t>
            </a:r>
          </a:p>
          <a:p>
            <a:pPr marL="344487" marR="0" algn="l" defTabSz="914400" rtl="0" eaLnBrk="1" fontAlgn="base" latinLnBrk="0" hangingPunct="1">
              <a:lnSpc>
                <a:spcPct val="100000"/>
              </a:lnSpc>
              <a:spcBef>
                <a:spcPct val="20000"/>
              </a:spcBef>
              <a:spcAft>
                <a:spcPct val="0"/>
              </a:spcAft>
              <a:buClr>
                <a:schemeClr val="accent2"/>
              </a:buClr>
              <a:buSzPct val="70000"/>
              <a:buNone/>
              <a:tabLst/>
            </a:pPr>
            <a:endParaRPr lang="en-US" dirty="0">
              <a:solidFill>
                <a:schemeClr val="tx1"/>
              </a:solidFill>
              <a:latin typeface="Arial" charset="0"/>
            </a:endParaRPr>
          </a:p>
          <a:p>
            <a:pPr marL="344487" marR="0" algn="l" defTabSz="914400" rtl="0" eaLnBrk="1" fontAlgn="base" latinLnBrk="0" hangingPunct="1">
              <a:lnSpc>
                <a:spcPct val="100000"/>
              </a:lnSpc>
              <a:spcBef>
                <a:spcPct val="20000"/>
              </a:spcBef>
              <a:spcAft>
                <a:spcPct val="0"/>
              </a:spcAft>
              <a:buClr>
                <a:schemeClr val="accent2"/>
              </a:buClr>
              <a:buSzPct val="70000"/>
              <a:buNone/>
              <a:tabLst/>
            </a:pPr>
            <a:endParaRPr kumimoji="0" lang="en-US" sz="2600" b="0" i="0" u="none" strike="noStrike" cap="none" normalizeH="0" baseline="0" dirty="0">
              <a:ln>
                <a:noFill/>
              </a:ln>
              <a:solidFill>
                <a:schemeClr val="tx1"/>
              </a:solidFill>
              <a:effectLst/>
              <a:latin typeface="Arial" charset="0"/>
            </a:endParaRPr>
          </a:p>
          <a:p>
            <a:pPr marL="344487" marR="0" algn="just" defTabSz="914400" rtl="0" eaLnBrk="1" fontAlgn="base" latinLnBrk="0" hangingPunct="1">
              <a:lnSpc>
                <a:spcPct val="100000"/>
              </a:lnSpc>
              <a:spcBef>
                <a:spcPct val="20000"/>
              </a:spcBef>
              <a:spcAft>
                <a:spcPct val="0"/>
              </a:spcAft>
              <a:buClr>
                <a:schemeClr val="accent2"/>
              </a:buClr>
              <a:buSzPct val="70000"/>
              <a:buNone/>
              <a:tabLst/>
            </a:pPr>
            <a:r>
              <a:rPr lang="en-IN" sz="2800" dirty="0">
                <a:sym typeface="Wingdings" panose="05000000000000000000" pitchFamily="2" charset="2"/>
              </a:rPr>
              <a:t></a:t>
            </a:r>
            <a:endParaRPr lang="en-US" sz="2800" dirty="0">
              <a:solidFill>
                <a:schemeClr val="tx1"/>
              </a:solidFill>
              <a:latin typeface="Gill Sans MT" panose="020B0502020104020203" pitchFamily="34" charset="0"/>
            </a:endParaRPr>
          </a:p>
          <a:p>
            <a:pPr marL="344487" algn="just">
              <a:buNone/>
            </a:pPr>
            <a:r>
              <a:rPr lang="en-US" sz="1600" dirty="0">
                <a:solidFill>
                  <a:schemeClr val="tx1"/>
                </a:solidFill>
                <a:latin typeface="Gill Sans MT" panose="020B0502020104020203" pitchFamily="34" charset="0"/>
              </a:rPr>
              <a:t>Suppose WS-A wants to transmit some messages to WS- B</a:t>
            </a:r>
          </a:p>
          <a:p>
            <a:pPr marL="344487" marR="0" algn="l" defTabSz="914400" rtl="0" eaLnBrk="1" fontAlgn="base" latinLnBrk="0" hangingPunct="1">
              <a:lnSpc>
                <a:spcPct val="100000"/>
              </a:lnSpc>
              <a:spcBef>
                <a:spcPct val="20000"/>
              </a:spcBef>
              <a:spcAft>
                <a:spcPct val="0"/>
              </a:spcAft>
              <a:buClr>
                <a:schemeClr val="accent2"/>
              </a:buClr>
              <a:buSzPct val="70000"/>
              <a:buNone/>
              <a:tabLst/>
            </a:pPr>
            <a:endParaRPr kumimoji="0" lang="en-IN" sz="2600" b="0" i="0" u="none" strike="noStrike" cap="none" normalizeH="0" baseline="0" dirty="0">
              <a:ln>
                <a:noFill/>
              </a:ln>
              <a:solidFill>
                <a:schemeClr val="tx1"/>
              </a:solidFill>
              <a:effectLst/>
              <a:latin typeface="Arial" charset="0"/>
            </a:endParaRPr>
          </a:p>
        </p:txBody>
      </p:sp>
      <p:sp>
        <p:nvSpPr>
          <p:cNvPr id="29" name="Rectangle: Rounded Corners 28">
            <a:extLst>
              <a:ext uri="{FF2B5EF4-FFF2-40B4-BE49-F238E27FC236}">
                <a16:creationId xmlns="" xmlns:a16="http://schemas.microsoft.com/office/drawing/2014/main" id="{8B02421B-0DD8-4172-99A3-CBD067472B4C}"/>
              </a:ext>
            </a:extLst>
          </p:cNvPr>
          <p:cNvSpPr/>
          <p:nvPr/>
        </p:nvSpPr>
        <p:spPr bwMode="auto">
          <a:xfrm>
            <a:off x="6026713" y="1662866"/>
            <a:ext cx="5643867" cy="2258605"/>
          </a:xfrm>
          <a:prstGeom prst="round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IN" sz="2600" b="0" i="0" u="none" strike="noStrike" cap="none" normalizeH="0" baseline="0">
              <a:ln>
                <a:noFill/>
              </a:ln>
              <a:solidFill>
                <a:schemeClr val="tx1"/>
              </a:solidFill>
              <a:effectLst/>
              <a:latin typeface="Arial" charset="0"/>
            </a:endParaRPr>
          </a:p>
        </p:txBody>
      </p:sp>
      <p:sp>
        <p:nvSpPr>
          <p:cNvPr id="28" name="Rectangle: Rounded Corners 27">
            <a:extLst>
              <a:ext uri="{FF2B5EF4-FFF2-40B4-BE49-F238E27FC236}">
                <a16:creationId xmlns="" xmlns:a16="http://schemas.microsoft.com/office/drawing/2014/main" id="{E19A8C14-2E00-448D-852F-B421DF3236DF}"/>
              </a:ext>
            </a:extLst>
          </p:cNvPr>
          <p:cNvSpPr/>
          <p:nvPr/>
        </p:nvSpPr>
        <p:spPr bwMode="auto">
          <a:xfrm>
            <a:off x="84239" y="1599188"/>
            <a:ext cx="5670689" cy="2408766"/>
          </a:xfrm>
          <a:prstGeom prst="round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lang="en-IN" dirty="0">
              <a:sym typeface="Wingdings" panose="05000000000000000000" pitchFamily="2" charset="2"/>
            </a:endParaRPr>
          </a:p>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IN" sz="2600" b="0" i="0" u="none" strike="noStrike" cap="none" normalizeH="0" baseline="0" dirty="0">
              <a:ln>
                <a:noFill/>
              </a:ln>
              <a:solidFill>
                <a:schemeClr val="tx1"/>
              </a:solidFill>
              <a:effectLst/>
              <a:latin typeface="Arial" charset="0"/>
              <a:sym typeface="Wingdings" panose="05000000000000000000" pitchFamily="2" charset="2"/>
            </a:endParaRPr>
          </a:p>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lang="en-IN" dirty="0">
              <a:solidFill>
                <a:schemeClr val="tx1"/>
              </a:solidFill>
              <a:latin typeface="Arial" charset="0"/>
              <a:sym typeface="Wingdings" panose="05000000000000000000" pitchFamily="2" charset="2"/>
            </a:endParaRPr>
          </a:p>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IN" sz="2600" b="0" i="0" u="none" strike="noStrike" cap="none" normalizeH="0" baseline="0" dirty="0">
              <a:ln>
                <a:noFill/>
              </a:ln>
              <a:solidFill>
                <a:schemeClr val="tx1"/>
              </a:solidFill>
              <a:effectLst/>
              <a:latin typeface="Arial" charset="0"/>
              <a:sym typeface="Wingdings" panose="05000000000000000000" pitchFamily="2" charset="2"/>
            </a:endParaRPr>
          </a:p>
          <a:p>
            <a:pPr marL="344487" marR="0" algn="l" defTabSz="914400" rtl="0" eaLnBrk="1" fontAlgn="base" latinLnBrk="0" hangingPunct="1">
              <a:lnSpc>
                <a:spcPct val="100000"/>
              </a:lnSpc>
              <a:spcBef>
                <a:spcPct val="20000"/>
              </a:spcBef>
              <a:spcAft>
                <a:spcPct val="0"/>
              </a:spcAft>
              <a:buClr>
                <a:schemeClr val="accent2"/>
              </a:buClr>
              <a:buSzPct val="70000"/>
              <a:buNone/>
              <a:tabLst/>
            </a:pPr>
            <a:endParaRPr kumimoji="0" lang="en-IN" sz="2600" b="0" i="0" u="none" strike="noStrike" cap="none" normalizeH="0" baseline="0" dirty="0">
              <a:ln>
                <a:noFill/>
              </a:ln>
              <a:solidFill>
                <a:schemeClr val="tx1"/>
              </a:solidFill>
              <a:effectLst/>
              <a:latin typeface="Arial" charset="0"/>
            </a:endParaRPr>
          </a:p>
        </p:txBody>
      </p:sp>
      <p:sp>
        <p:nvSpPr>
          <p:cNvPr id="2" name="Title 1">
            <a:extLst>
              <a:ext uri="{FF2B5EF4-FFF2-40B4-BE49-F238E27FC236}">
                <a16:creationId xmlns="" xmlns:a16="http://schemas.microsoft.com/office/drawing/2014/main" id="{ED5F6138-BA1A-405D-ADD5-BE9676D4AD69}"/>
              </a:ext>
            </a:extLst>
          </p:cNvPr>
          <p:cNvSpPr>
            <a:spLocks noGrp="1"/>
          </p:cNvSpPr>
          <p:nvPr>
            <p:ph type="title"/>
          </p:nvPr>
        </p:nvSpPr>
        <p:spPr/>
        <p:txBody>
          <a:bodyPr/>
          <a:lstStyle/>
          <a:p>
            <a:r>
              <a:rPr lang="en-US" dirty="0"/>
              <a:t>Token Ring Working</a:t>
            </a:r>
            <a:endParaRPr lang="en-IN" dirty="0"/>
          </a:p>
        </p:txBody>
      </p:sp>
      <p:sp>
        <p:nvSpPr>
          <p:cNvPr id="4" name="Slide Number Placeholder 3">
            <a:extLst>
              <a:ext uri="{FF2B5EF4-FFF2-40B4-BE49-F238E27FC236}">
                <a16:creationId xmlns="" xmlns:a16="http://schemas.microsoft.com/office/drawing/2014/main" id="{579CF4C5-E4CB-4411-B490-2B9551845807}"/>
              </a:ext>
            </a:extLst>
          </p:cNvPr>
          <p:cNvSpPr>
            <a:spLocks noGrp="1"/>
          </p:cNvSpPr>
          <p:nvPr>
            <p:ph type="sldNum" sz="quarter" idx="12"/>
          </p:nvPr>
        </p:nvSpPr>
        <p:spPr/>
        <p:txBody>
          <a:bodyPr/>
          <a:lstStyle/>
          <a:p>
            <a:fld id="{71C6F290-D301-4864-9490-340EF11588D9}" type="slidenum">
              <a:rPr lang="en-US" altLang="en-US" smtClean="0"/>
              <a:pPr/>
              <a:t>24</a:t>
            </a:fld>
            <a:endParaRPr lang="en-US" altLang="en-US" dirty="0"/>
          </a:p>
        </p:txBody>
      </p:sp>
      <p:sp>
        <p:nvSpPr>
          <p:cNvPr id="7" name="TextBox 6">
            <a:extLst>
              <a:ext uri="{FF2B5EF4-FFF2-40B4-BE49-F238E27FC236}">
                <a16:creationId xmlns="" xmlns:a16="http://schemas.microsoft.com/office/drawing/2014/main" id="{4FF7F83F-D897-45B1-9D01-44625DF5F6A3}"/>
              </a:ext>
            </a:extLst>
          </p:cNvPr>
          <p:cNvSpPr txBox="1"/>
          <p:nvPr/>
        </p:nvSpPr>
        <p:spPr>
          <a:xfrm rot="10800000" flipV="1">
            <a:off x="895458" y="3477578"/>
            <a:ext cx="4484420" cy="523220"/>
          </a:xfrm>
          <a:prstGeom prst="rect">
            <a:avLst/>
          </a:prstGeom>
          <a:noFill/>
        </p:spPr>
        <p:txBody>
          <a:bodyPr wrap="square" rtlCol="0">
            <a:spAutoFit/>
          </a:bodyPr>
          <a:lstStyle/>
          <a:p>
            <a:pPr>
              <a:buNone/>
            </a:pPr>
            <a:r>
              <a:rPr lang="en-IN" sz="2800" dirty="0">
                <a:sym typeface="Wingdings" panose="05000000000000000000" pitchFamily="2" charset="2"/>
              </a:rPr>
              <a:t> </a:t>
            </a:r>
            <a:r>
              <a:rPr lang="en-US" sz="1600" dirty="0">
                <a:latin typeface="Gill Sans MT" panose="020B0502020104020203" pitchFamily="34" charset="0"/>
              </a:rPr>
              <a:t>Workstations connected in a ring topology</a:t>
            </a:r>
            <a:endParaRPr lang="en-IN" sz="1400" dirty="0"/>
          </a:p>
        </p:txBody>
      </p:sp>
      <p:pic>
        <p:nvPicPr>
          <p:cNvPr id="9" name="Picture 8">
            <a:extLst>
              <a:ext uri="{FF2B5EF4-FFF2-40B4-BE49-F238E27FC236}">
                <a16:creationId xmlns="" xmlns:a16="http://schemas.microsoft.com/office/drawing/2014/main" id="{F82166E5-DF5E-4B87-B85C-EE7A0046250B}"/>
              </a:ext>
            </a:extLst>
          </p:cNvPr>
          <p:cNvPicPr>
            <a:picLocks noChangeAspect="1"/>
          </p:cNvPicPr>
          <p:nvPr/>
        </p:nvPicPr>
        <p:blipFill>
          <a:blip r:embed="rId2"/>
          <a:stretch>
            <a:fillRect/>
          </a:stretch>
        </p:blipFill>
        <p:spPr>
          <a:xfrm>
            <a:off x="356025" y="2035278"/>
            <a:ext cx="2556218" cy="1386038"/>
          </a:xfrm>
          <a:prstGeom prst="rect">
            <a:avLst/>
          </a:prstGeom>
        </p:spPr>
      </p:pic>
      <p:pic>
        <p:nvPicPr>
          <p:cNvPr id="11" name="Picture 10">
            <a:extLst>
              <a:ext uri="{FF2B5EF4-FFF2-40B4-BE49-F238E27FC236}">
                <a16:creationId xmlns="" xmlns:a16="http://schemas.microsoft.com/office/drawing/2014/main" id="{E2431F37-B214-4455-AD8F-4F6A37E9A3EB}"/>
              </a:ext>
            </a:extLst>
          </p:cNvPr>
          <p:cNvPicPr>
            <a:picLocks noChangeAspect="1"/>
          </p:cNvPicPr>
          <p:nvPr/>
        </p:nvPicPr>
        <p:blipFill>
          <a:blip r:embed="rId3"/>
          <a:stretch>
            <a:fillRect/>
          </a:stretch>
        </p:blipFill>
        <p:spPr>
          <a:xfrm>
            <a:off x="6150857" y="2073076"/>
            <a:ext cx="2673708" cy="1432800"/>
          </a:xfrm>
          <a:prstGeom prst="rect">
            <a:avLst/>
          </a:prstGeom>
        </p:spPr>
      </p:pic>
      <p:cxnSp>
        <p:nvCxnSpPr>
          <p:cNvPr id="17" name="Connector: Elbow 16">
            <a:extLst>
              <a:ext uri="{FF2B5EF4-FFF2-40B4-BE49-F238E27FC236}">
                <a16:creationId xmlns="" xmlns:a16="http://schemas.microsoft.com/office/drawing/2014/main" id="{E313B9F9-E87B-424C-A708-663B85E72146}"/>
              </a:ext>
            </a:extLst>
          </p:cNvPr>
          <p:cNvCxnSpPr>
            <a:cxnSpLocks/>
          </p:cNvCxnSpPr>
          <p:nvPr/>
        </p:nvCxnSpPr>
        <p:spPr bwMode="auto">
          <a:xfrm flipV="1">
            <a:off x="6773694" y="2073076"/>
            <a:ext cx="1228983" cy="423959"/>
          </a:xfrm>
          <a:prstGeom prst="bentConnector3">
            <a:avLst>
              <a:gd name="adj1" fmla="val 50000"/>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 xmlns:a16="http://schemas.microsoft.com/office/drawing/2014/main" id="{7BCBAE56-E32A-4665-AFD2-8D5B2E5F7D5B}"/>
              </a:ext>
            </a:extLst>
          </p:cNvPr>
          <p:cNvSpPr txBox="1"/>
          <p:nvPr/>
        </p:nvSpPr>
        <p:spPr>
          <a:xfrm flipH="1">
            <a:off x="8002677" y="1687943"/>
            <a:ext cx="1106409" cy="492443"/>
          </a:xfrm>
          <a:prstGeom prst="rect">
            <a:avLst/>
          </a:prstGeom>
          <a:noFill/>
        </p:spPr>
        <p:txBody>
          <a:bodyPr wrap="square" rtlCol="0">
            <a:spAutoFit/>
          </a:bodyPr>
          <a:lstStyle/>
          <a:p>
            <a:pPr>
              <a:buNone/>
            </a:pPr>
            <a:r>
              <a:rPr lang="en-US" dirty="0"/>
              <a:t>Token </a:t>
            </a:r>
            <a:endParaRPr lang="en-IN" dirty="0"/>
          </a:p>
        </p:txBody>
      </p:sp>
      <p:sp>
        <p:nvSpPr>
          <p:cNvPr id="22" name="TextBox 21">
            <a:extLst>
              <a:ext uri="{FF2B5EF4-FFF2-40B4-BE49-F238E27FC236}">
                <a16:creationId xmlns="" xmlns:a16="http://schemas.microsoft.com/office/drawing/2014/main" id="{05B591BE-BB6E-4912-9A44-CF3211544E62}"/>
              </a:ext>
            </a:extLst>
          </p:cNvPr>
          <p:cNvSpPr txBox="1"/>
          <p:nvPr/>
        </p:nvSpPr>
        <p:spPr>
          <a:xfrm>
            <a:off x="7841775" y="3435387"/>
            <a:ext cx="1791650" cy="523220"/>
          </a:xfrm>
          <a:prstGeom prst="rect">
            <a:avLst/>
          </a:prstGeom>
          <a:noFill/>
        </p:spPr>
        <p:txBody>
          <a:bodyPr wrap="square" rtlCol="0">
            <a:spAutoFit/>
          </a:bodyPr>
          <a:lstStyle/>
          <a:p>
            <a:pPr>
              <a:buNone/>
            </a:pPr>
            <a:r>
              <a:rPr lang="en-IN" sz="2800" dirty="0">
                <a:latin typeface="Gill Sans MT" panose="020B0502020104020203" pitchFamily="34" charset="0"/>
                <a:sym typeface="Wingdings" panose="05000000000000000000" pitchFamily="2" charset="2"/>
              </a:rPr>
              <a:t></a:t>
            </a:r>
            <a:r>
              <a:rPr lang="en-IN" sz="1600" dirty="0">
                <a:latin typeface="Gill Sans MT" panose="020B0502020104020203" pitchFamily="34" charset="0"/>
                <a:sym typeface="Wingdings" panose="05000000000000000000" pitchFamily="2" charset="2"/>
              </a:rPr>
              <a:t> To</a:t>
            </a:r>
            <a:r>
              <a:rPr lang="en-US" sz="1600" dirty="0">
                <a:latin typeface="Gill Sans MT" panose="020B0502020104020203" pitchFamily="34" charset="0"/>
              </a:rPr>
              <a:t>ken Passing</a:t>
            </a:r>
            <a:endParaRPr lang="en-IN" sz="1600" dirty="0">
              <a:latin typeface="Gill Sans MT" panose="020B0502020104020203" pitchFamily="34" charset="0"/>
            </a:endParaRPr>
          </a:p>
        </p:txBody>
      </p:sp>
      <p:pic>
        <p:nvPicPr>
          <p:cNvPr id="24" name="Picture 23">
            <a:extLst>
              <a:ext uri="{FF2B5EF4-FFF2-40B4-BE49-F238E27FC236}">
                <a16:creationId xmlns="" xmlns:a16="http://schemas.microsoft.com/office/drawing/2014/main" id="{9C059643-8F24-44EF-9DD9-FA5D252FEE02}"/>
              </a:ext>
            </a:extLst>
          </p:cNvPr>
          <p:cNvPicPr>
            <a:picLocks noChangeAspect="1"/>
          </p:cNvPicPr>
          <p:nvPr/>
        </p:nvPicPr>
        <p:blipFill>
          <a:blip r:embed="rId4"/>
          <a:stretch>
            <a:fillRect/>
          </a:stretch>
        </p:blipFill>
        <p:spPr>
          <a:xfrm>
            <a:off x="8905401" y="2158573"/>
            <a:ext cx="2334484" cy="1339842"/>
          </a:xfrm>
          <a:prstGeom prst="rect">
            <a:avLst/>
          </a:prstGeom>
        </p:spPr>
      </p:pic>
      <p:sp>
        <p:nvSpPr>
          <p:cNvPr id="27" name="Rectangle: Rounded Corners 26">
            <a:extLst>
              <a:ext uri="{FF2B5EF4-FFF2-40B4-BE49-F238E27FC236}">
                <a16:creationId xmlns="" xmlns:a16="http://schemas.microsoft.com/office/drawing/2014/main" id="{C287CE26-1C4B-4E9E-BA49-EC036A766917}"/>
              </a:ext>
            </a:extLst>
          </p:cNvPr>
          <p:cNvSpPr/>
          <p:nvPr/>
        </p:nvSpPr>
        <p:spPr bwMode="auto">
          <a:xfrm>
            <a:off x="1179532" y="1436506"/>
            <a:ext cx="4200346" cy="2764516"/>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IN" sz="2600" b="0" i="0" u="none" strike="noStrike" cap="none" normalizeH="0" baseline="0">
              <a:ln>
                <a:noFill/>
              </a:ln>
              <a:solidFill>
                <a:schemeClr val="tx1"/>
              </a:solidFill>
              <a:effectLst/>
              <a:latin typeface="Arial" charset="0"/>
            </a:endParaRPr>
          </a:p>
        </p:txBody>
      </p:sp>
      <p:cxnSp>
        <p:nvCxnSpPr>
          <p:cNvPr id="36" name="Straight Connector 35">
            <a:extLst>
              <a:ext uri="{FF2B5EF4-FFF2-40B4-BE49-F238E27FC236}">
                <a16:creationId xmlns="" xmlns:a16="http://schemas.microsoft.com/office/drawing/2014/main" id="{F8AC1F39-462F-4495-8FCB-13B7299688D4}"/>
              </a:ext>
            </a:extLst>
          </p:cNvPr>
          <p:cNvCxnSpPr/>
          <p:nvPr/>
        </p:nvCxnSpPr>
        <p:spPr bwMode="auto">
          <a:xfrm>
            <a:off x="8737600" y="2158573"/>
            <a:ext cx="646489" cy="1035320"/>
          </a:xfrm>
          <a:prstGeom prst="lin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Connector: Elbow 37">
            <a:extLst>
              <a:ext uri="{FF2B5EF4-FFF2-40B4-BE49-F238E27FC236}">
                <a16:creationId xmlns="" xmlns:a16="http://schemas.microsoft.com/office/drawing/2014/main" id="{0DF31222-0C27-4310-858A-AFBA9E18AF4C}"/>
              </a:ext>
            </a:extLst>
          </p:cNvPr>
          <p:cNvCxnSpPr>
            <a:cxnSpLocks/>
          </p:cNvCxnSpPr>
          <p:nvPr/>
        </p:nvCxnSpPr>
        <p:spPr bwMode="auto">
          <a:xfrm>
            <a:off x="8976320" y="1934165"/>
            <a:ext cx="338316" cy="1345225"/>
          </a:xfrm>
          <a:prstGeom prst="bentConnector2">
            <a:avLst/>
          </a:prstGeom>
          <a:ln/>
        </p:spPr>
        <p:style>
          <a:lnRef idx="1">
            <a:schemeClr val="accent1"/>
          </a:lnRef>
          <a:fillRef idx="0">
            <a:schemeClr val="accent1"/>
          </a:fillRef>
          <a:effectRef idx="0">
            <a:schemeClr val="accent1"/>
          </a:effectRef>
          <a:fontRef idx="minor">
            <a:schemeClr val="tx1"/>
          </a:fontRef>
        </p:style>
      </p:cxnSp>
      <p:pic>
        <p:nvPicPr>
          <p:cNvPr id="43" name="Picture 42">
            <a:extLst>
              <a:ext uri="{FF2B5EF4-FFF2-40B4-BE49-F238E27FC236}">
                <a16:creationId xmlns="" xmlns:a16="http://schemas.microsoft.com/office/drawing/2014/main" id="{0E1795D3-54C8-4C0F-A099-2BB47794CA00}"/>
              </a:ext>
            </a:extLst>
          </p:cNvPr>
          <p:cNvPicPr>
            <a:picLocks noChangeAspect="1"/>
          </p:cNvPicPr>
          <p:nvPr/>
        </p:nvPicPr>
        <p:blipFill rotWithShape="1">
          <a:blip r:embed="rId5"/>
          <a:srcRect/>
          <a:stretch/>
        </p:blipFill>
        <p:spPr>
          <a:xfrm>
            <a:off x="1316722" y="4347074"/>
            <a:ext cx="3112847" cy="1562935"/>
          </a:xfrm>
          <a:prstGeom prst="rect">
            <a:avLst/>
          </a:prstGeom>
        </p:spPr>
      </p:pic>
      <p:pic>
        <p:nvPicPr>
          <p:cNvPr id="45" name="Picture 44">
            <a:extLst>
              <a:ext uri="{FF2B5EF4-FFF2-40B4-BE49-F238E27FC236}">
                <a16:creationId xmlns="" xmlns:a16="http://schemas.microsoft.com/office/drawing/2014/main" id="{A8DBF998-2417-4039-A1C7-DA3BA9CCE6E2}"/>
              </a:ext>
            </a:extLst>
          </p:cNvPr>
          <p:cNvPicPr>
            <a:picLocks noChangeAspect="1"/>
          </p:cNvPicPr>
          <p:nvPr/>
        </p:nvPicPr>
        <p:blipFill>
          <a:blip r:embed="rId6"/>
          <a:stretch>
            <a:fillRect/>
          </a:stretch>
        </p:blipFill>
        <p:spPr>
          <a:xfrm>
            <a:off x="7388185" y="4437506"/>
            <a:ext cx="3392064" cy="1515256"/>
          </a:xfrm>
          <a:prstGeom prst="rect">
            <a:avLst/>
          </a:prstGeom>
        </p:spPr>
      </p:pic>
      <p:pic>
        <p:nvPicPr>
          <p:cNvPr id="54" name="Picture 53">
            <a:extLst>
              <a:ext uri="{FF2B5EF4-FFF2-40B4-BE49-F238E27FC236}">
                <a16:creationId xmlns="" xmlns:a16="http://schemas.microsoft.com/office/drawing/2014/main" id="{A1C90BE3-E839-4F21-B5CC-137AB840A407}"/>
              </a:ext>
            </a:extLst>
          </p:cNvPr>
          <p:cNvPicPr>
            <a:picLocks noChangeAspect="1"/>
          </p:cNvPicPr>
          <p:nvPr/>
        </p:nvPicPr>
        <p:blipFill>
          <a:blip r:embed="rId7"/>
          <a:stretch>
            <a:fillRect/>
          </a:stretch>
        </p:blipFill>
        <p:spPr>
          <a:xfrm>
            <a:off x="2978933" y="2030242"/>
            <a:ext cx="2552700" cy="1438275"/>
          </a:xfrm>
          <a:prstGeom prst="rect">
            <a:avLst/>
          </a:prstGeom>
        </p:spPr>
      </p:pic>
      <p:sp>
        <p:nvSpPr>
          <p:cNvPr id="55" name="TextBox 54">
            <a:extLst>
              <a:ext uri="{FF2B5EF4-FFF2-40B4-BE49-F238E27FC236}">
                <a16:creationId xmlns="" xmlns:a16="http://schemas.microsoft.com/office/drawing/2014/main" id="{AA2E0D65-428F-4C3B-B7EC-92C3DAC4881A}"/>
              </a:ext>
            </a:extLst>
          </p:cNvPr>
          <p:cNvSpPr txBox="1"/>
          <p:nvPr/>
        </p:nvSpPr>
        <p:spPr>
          <a:xfrm>
            <a:off x="5531633" y="3649479"/>
            <a:ext cx="359394" cy="492443"/>
          </a:xfrm>
          <a:prstGeom prst="rect">
            <a:avLst/>
          </a:prstGeom>
          <a:noFill/>
        </p:spPr>
        <p:txBody>
          <a:bodyPr wrap="none" rtlCol="0">
            <a:spAutoFit/>
          </a:bodyPr>
          <a:lstStyle/>
          <a:p>
            <a:endParaRPr lang="en-IN" dirty="0"/>
          </a:p>
        </p:txBody>
      </p:sp>
    </p:spTree>
    <p:extLst>
      <p:ext uri="{BB962C8B-B14F-4D97-AF65-F5344CB8AC3E}">
        <p14:creationId xmlns:p14="http://schemas.microsoft.com/office/powerpoint/2010/main" val="1582527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Rounded Corners 45">
            <a:extLst>
              <a:ext uri="{FF2B5EF4-FFF2-40B4-BE49-F238E27FC236}">
                <a16:creationId xmlns="" xmlns:a16="http://schemas.microsoft.com/office/drawing/2014/main" id="{FFBE81BD-5DB2-40A0-8CC7-03A9B1BCC400}"/>
              </a:ext>
            </a:extLst>
          </p:cNvPr>
          <p:cNvSpPr/>
          <p:nvPr/>
        </p:nvSpPr>
        <p:spPr bwMode="auto">
          <a:xfrm>
            <a:off x="5963949" y="4149080"/>
            <a:ext cx="5453227" cy="2408767"/>
          </a:xfrm>
          <a:prstGeom prst="round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4487" marR="0" algn="l" defTabSz="914400" rtl="0" eaLnBrk="1" fontAlgn="base" latinLnBrk="0" hangingPunct="1">
              <a:lnSpc>
                <a:spcPct val="100000"/>
              </a:lnSpc>
              <a:spcBef>
                <a:spcPct val="20000"/>
              </a:spcBef>
              <a:spcAft>
                <a:spcPct val="0"/>
              </a:spcAft>
              <a:buClr>
                <a:schemeClr val="accent2"/>
              </a:buClr>
              <a:buSzPct val="70000"/>
              <a:buNone/>
              <a:tabLst/>
            </a:pPr>
            <a:r>
              <a:rPr kumimoji="0" lang="en-US" sz="2600" b="0" i="0" u="none" strike="noStrike" cap="none" normalizeH="0" baseline="0" dirty="0">
                <a:ln>
                  <a:noFill/>
                </a:ln>
                <a:solidFill>
                  <a:schemeClr val="tx1"/>
                </a:solidFill>
                <a:effectLst/>
                <a:latin typeface="Arial" charset="0"/>
              </a:rPr>
              <a:t>                                            </a:t>
            </a:r>
          </a:p>
          <a:p>
            <a:pPr marL="344487" marR="0" algn="l" defTabSz="914400" rtl="0" eaLnBrk="1" fontAlgn="base" latinLnBrk="0" hangingPunct="1">
              <a:lnSpc>
                <a:spcPct val="100000"/>
              </a:lnSpc>
              <a:spcBef>
                <a:spcPct val="20000"/>
              </a:spcBef>
              <a:spcAft>
                <a:spcPct val="0"/>
              </a:spcAft>
              <a:buClr>
                <a:schemeClr val="accent2"/>
              </a:buClr>
              <a:buSzPct val="70000"/>
              <a:buNone/>
              <a:tabLst/>
            </a:pPr>
            <a:endParaRPr lang="en-US" dirty="0">
              <a:solidFill>
                <a:schemeClr val="tx1"/>
              </a:solidFill>
              <a:latin typeface="Arial" charset="0"/>
            </a:endParaRPr>
          </a:p>
          <a:p>
            <a:pPr marL="344487" marR="0" algn="l" defTabSz="914400" rtl="0" eaLnBrk="1" fontAlgn="base" latinLnBrk="0" hangingPunct="1">
              <a:lnSpc>
                <a:spcPct val="100000"/>
              </a:lnSpc>
              <a:spcBef>
                <a:spcPct val="20000"/>
              </a:spcBef>
              <a:spcAft>
                <a:spcPct val="0"/>
              </a:spcAft>
              <a:buClr>
                <a:schemeClr val="accent2"/>
              </a:buClr>
              <a:buSzPct val="70000"/>
              <a:buNone/>
              <a:tabLst/>
            </a:pPr>
            <a:endParaRPr kumimoji="0" lang="en-US" sz="2600" b="0" i="0" u="none" strike="noStrike" cap="none" normalizeH="0" baseline="0" dirty="0">
              <a:ln>
                <a:noFill/>
              </a:ln>
              <a:solidFill>
                <a:schemeClr val="tx1"/>
              </a:solidFill>
              <a:effectLst/>
              <a:latin typeface="Arial" charset="0"/>
            </a:endParaRPr>
          </a:p>
          <a:p>
            <a:pPr marL="344487" marR="0" algn="l" defTabSz="914400" rtl="0" eaLnBrk="1" fontAlgn="base" latinLnBrk="0" hangingPunct="1">
              <a:lnSpc>
                <a:spcPct val="100000"/>
              </a:lnSpc>
              <a:spcBef>
                <a:spcPct val="20000"/>
              </a:spcBef>
              <a:spcAft>
                <a:spcPct val="0"/>
              </a:spcAft>
              <a:buClr>
                <a:schemeClr val="accent2"/>
              </a:buClr>
              <a:buSzPct val="70000"/>
              <a:buNone/>
              <a:tabLst/>
            </a:pPr>
            <a:r>
              <a:rPr lang="en-IN" dirty="0">
                <a:sym typeface="Wingdings" panose="05000000000000000000" pitchFamily="2" charset="2"/>
              </a:rPr>
              <a:t> </a:t>
            </a:r>
            <a:r>
              <a:rPr lang="en-IN" sz="1600" dirty="0">
                <a:latin typeface="Gill Sans MT" panose="020B0502020104020203" pitchFamily="34" charset="0"/>
                <a:sym typeface="Wingdings" panose="05000000000000000000" pitchFamily="2" charset="2"/>
              </a:rPr>
              <a:t>If Matched,</a:t>
            </a:r>
          </a:p>
          <a:p>
            <a:pPr marL="344487" marR="0" algn="l" defTabSz="914400" rtl="0" eaLnBrk="1" fontAlgn="base" latinLnBrk="0" hangingPunct="1">
              <a:lnSpc>
                <a:spcPct val="100000"/>
              </a:lnSpc>
              <a:spcBef>
                <a:spcPct val="20000"/>
              </a:spcBef>
              <a:spcAft>
                <a:spcPct val="0"/>
              </a:spcAft>
              <a:buClr>
                <a:schemeClr val="accent2"/>
              </a:buClr>
              <a:buSzPct val="70000"/>
              <a:buNone/>
              <a:tabLst/>
            </a:pPr>
            <a:r>
              <a:rPr lang="en-IN" sz="1600" dirty="0">
                <a:latin typeface="Gill Sans MT" panose="020B0502020104020203" pitchFamily="34" charset="0"/>
                <a:sym typeface="Wingdings" panose="05000000000000000000" pitchFamily="2" charset="2"/>
              </a:rPr>
              <a:t>WS-B copies the frame.</a:t>
            </a:r>
            <a:endParaRPr kumimoji="0" lang="en-IN" sz="1600" b="0" i="0" u="none" strike="noStrike" cap="none" normalizeH="0" baseline="0" dirty="0">
              <a:ln>
                <a:noFill/>
              </a:ln>
              <a:solidFill>
                <a:schemeClr val="tx1"/>
              </a:solidFill>
              <a:effectLst/>
              <a:latin typeface="Gill Sans MT" panose="020B0502020104020203" pitchFamily="34" charset="0"/>
            </a:endParaRPr>
          </a:p>
        </p:txBody>
      </p:sp>
      <p:sp>
        <p:nvSpPr>
          <p:cNvPr id="40" name="Rectangle: Rounded Corners 39">
            <a:extLst>
              <a:ext uri="{FF2B5EF4-FFF2-40B4-BE49-F238E27FC236}">
                <a16:creationId xmlns="" xmlns:a16="http://schemas.microsoft.com/office/drawing/2014/main" id="{36894D10-6A46-4375-B17D-D9419410365A}"/>
              </a:ext>
            </a:extLst>
          </p:cNvPr>
          <p:cNvSpPr/>
          <p:nvPr/>
        </p:nvSpPr>
        <p:spPr bwMode="auto">
          <a:xfrm>
            <a:off x="119335" y="4217110"/>
            <a:ext cx="5671535" cy="2311797"/>
          </a:xfrm>
          <a:prstGeom prst="round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4487" marR="0" algn="l" defTabSz="914400" rtl="0" eaLnBrk="1" fontAlgn="base" latinLnBrk="0" hangingPunct="1">
              <a:lnSpc>
                <a:spcPct val="100000"/>
              </a:lnSpc>
              <a:spcBef>
                <a:spcPct val="20000"/>
              </a:spcBef>
              <a:spcAft>
                <a:spcPct val="0"/>
              </a:spcAft>
              <a:buClr>
                <a:schemeClr val="accent2"/>
              </a:buClr>
              <a:buSzPct val="70000"/>
              <a:buNone/>
              <a:tabLst/>
            </a:pPr>
            <a:endParaRPr lang="en-IN" dirty="0">
              <a:sym typeface="Wingdings" panose="05000000000000000000" pitchFamily="2" charset="2"/>
            </a:endParaRPr>
          </a:p>
          <a:p>
            <a:pPr marL="344487" marR="0" algn="l" defTabSz="914400" rtl="0" eaLnBrk="1" fontAlgn="base" latinLnBrk="0" hangingPunct="1">
              <a:lnSpc>
                <a:spcPct val="100000"/>
              </a:lnSpc>
              <a:spcBef>
                <a:spcPct val="20000"/>
              </a:spcBef>
              <a:spcAft>
                <a:spcPct val="0"/>
              </a:spcAft>
              <a:buClr>
                <a:schemeClr val="accent2"/>
              </a:buClr>
              <a:buSzPct val="70000"/>
              <a:buNone/>
              <a:tabLst/>
            </a:pPr>
            <a:endParaRPr lang="en-IN" dirty="0">
              <a:sym typeface="Wingdings" panose="05000000000000000000" pitchFamily="2" charset="2"/>
            </a:endParaRPr>
          </a:p>
          <a:p>
            <a:pPr marL="344487" marR="0" algn="l" defTabSz="914400" rtl="0" eaLnBrk="1" fontAlgn="base" latinLnBrk="0" hangingPunct="1">
              <a:lnSpc>
                <a:spcPct val="100000"/>
              </a:lnSpc>
              <a:spcBef>
                <a:spcPct val="20000"/>
              </a:spcBef>
              <a:spcAft>
                <a:spcPct val="0"/>
              </a:spcAft>
              <a:buClr>
                <a:schemeClr val="accent2"/>
              </a:buClr>
              <a:buSzPct val="70000"/>
              <a:buNone/>
              <a:tabLst/>
            </a:pPr>
            <a:endParaRPr lang="en-IN" dirty="0">
              <a:sym typeface="Wingdings" panose="05000000000000000000" pitchFamily="2" charset="2"/>
            </a:endParaRPr>
          </a:p>
          <a:p>
            <a:pPr marL="344487">
              <a:buNone/>
            </a:pPr>
            <a:r>
              <a:rPr lang="en-IN" dirty="0">
                <a:sym typeface="Wingdings" panose="05000000000000000000" pitchFamily="2" charset="2"/>
              </a:rPr>
              <a:t></a:t>
            </a:r>
            <a:r>
              <a:rPr kumimoji="0" lang="en-US" sz="2600" b="0" i="0" u="none" strike="noStrike" cap="none" normalizeH="0" baseline="0" dirty="0">
                <a:ln>
                  <a:noFill/>
                </a:ln>
                <a:solidFill>
                  <a:schemeClr val="tx1"/>
                </a:solidFill>
                <a:effectLst/>
                <a:latin typeface="Arial" charset="0"/>
              </a:rPr>
              <a:t> </a:t>
            </a:r>
            <a:r>
              <a:rPr lang="en-US" sz="1600" dirty="0">
                <a:solidFill>
                  <a:schemeClr val="tx1"/>
                </a:solidFill>
                <a:latin typeface="Gill Sans MT" panose="020B0502020104020203" pitchFamily="34" charset="0"/>
              </a:rPr>
              <a:t>Every WS checks the destination address against their own address. Passes it on, if the address does not match</a:t>
            </a:r>
          </a:p>
          <a:p>
            <a:pPr marL="344487" marR="0" algn="l" defTabSz="914400" rtl="0" eaLnBrk="1" fontAlgn="base" latinLnBrk="0" hangingPunct="1">
              <a:lnSpc>
                <a:spcPct val="100000"/>
              </a:lnSpc>
              <a:spcBef>
                <a:spcPct val="20000"/>
              </a:spcBef>
              <a:spcAft>
                <a:spcPct val="0"/>
              </a:spcAft>
              <a:buClr>
                <a:schemeClr val="accent2"/>
              </a:buClr>
              <a:buSzPct val="70000"/>
              <a:buNone/>
              <a:tabLst/>
            </a:pPr>
            <a:endParaRPr lang="en-US" sz="2000" dirty="0">
              <a:solidFill>
                <a:schemeClr val="tx1"/>
              </a:solidFill>
              <a:latin typeface="Arial" charset="0"/>
            </a:endParaRPr>
          </a:p>
          <a:p>
            <a:pPr marL="344487" marR="0" algn="l" defTabSz="914400" rtl="0" eaLnBrk="1" fontAlgn="base" latinLnBrk="0" hangingPunct="1">
              <a:lnSpc>
                <a:spcPct val="100000"/>
              </a:lnSpc>
              <a:spcBef>
                <a:spcPct val="20000"/>
              </a:spcBef>
              <a:spcAft>
                <a:spcPct val="0"/>
              </a:spcAft>
              <a:buClr>
                <a:schemeClr val="accent2"/>
              </a:buClr>
              <a:buSzPct val="70000"/>
              <a:buNone/>
              <a:tabLst/>
            </a:pPr>
            <a:endParaRPr kumimoji="0" lang="en-IN" sz="2600" b="0" i="0" u="none" strike="noStrike" cap="none" normalizeH="0" baseline="0" dirty="0">
              <a:ln>
                <a:noFill/>
              </a:ln>
              <a:solidFill>
                <a:schemeClr val="tx1"/>
              </a:solidFill>
              <a:effectLst/>
              <a:latin typeface="Arial" charset="0"/>
            </a:endParaRPr>
          </a:p>
        </p:txBody>
      </p:sp>
      <p:sp>
        <p:nvSpPr>
          <p:cNvPr id="29" name="Rectangle: Rounded Corners 28">
            <a:extLst>
              <a:ext uri="{FF2B5EF4-FFF2-40B4-BE49-F238E27FC236}">
                <a16:creationId xmlns="" xmlns:a16="http://schemas.microsoft.com/office/drawing/2014/main" id="{8B02421B-0DD8-4172-99A3-CBD067472B4C}"/>
              </a:ext>
            </a:extLst>
          </p:cNvPr>
          <p:cNvSpPr/>
          <p:nvPr/>
        </p:nvSpPr>
        <p:spPr bwMode="auto">
          <a:xfrm>
            <a:off x="5959281" y="1662866"/>
            <a:ext cx="5457895" cy="2293903"/>
          </a:xfrm>
          <a:prstGeom prst="round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4487">
              <a:buNone/>
            </a:pPr>
            <a:endParaRPr lang="en-IN" dirty="0">
              <a:sym typeface="Wingdings" panose="05000000000000000000" pitchFamily="2" charset="2"/>
            </a:endParaRPr>
          </a:p>
          <a:p>
            <a:pPr marL="344487">
              <a:buNone/>
            </a:pPr>
            <a:endParaRPr lang="en-IN" dirty="0">
              <a:sym typeface="Wingdings" panose="05000000000000000000" pitchFamily="2" charset="2"/>
            </a:endParaRPr>
          </a:p>
          <a:p>
            <a:pPr marL="344487">
              <a:buNone/>
            </a:pPr>
            <a:endParaRPr lang="en-IN" dirty="0">
              <a:sym typeface="Wingdings" panose="05000000000000000000" pitchFamily="2" charset="2"/>
            </a:endParaRPr>
          </a:p>
          <a:p>
            <a:pPr marL="344487">
              <a:buNone/>
            </a:pPr>
            <a:r>
              <a:rPr lang="en-IN" dirty="0">
                <a:sym typeface="Wingdings" panose="05000000000000000000" pitchFamily="2" charset="2"/>
              </a:rPr>
              <a:t></a:t>
            </a:r>
            <a:endParaRPr kumimoji="0" lang="en-IN" sz="2600" b="0" i="0" u="none" strike="noStrike" cap="none" normalizeH="0" baseline="0" dirty="0">
              <a:ln>
                <a:noFill/>
              </a:ln>
              <a:solidFill>
                <a:schemeClr val="tx1"/>
              </a:solidFill>
              <a:effectLst/>
              <a:latin typeface="Arial" charset="0"/>
            </a:endParaRPr>
          </a:p>
        </p:txBody>
      </p:sp>
      <p:sp>
        <p:nvSpPr>
          <p:cNvPr id="28" name="Rectangle: Rounded Corners 27">
            <a:extLst>
              <a:ext uri="{FF2B5EF4-FFF2-40B4-BE49-F238E27FC236}">
                <a16:creationId xmlns="" xmlns:a16="http://schemas.microsoft.com/office/drawing/2014/main" id="{E19A8C14-2E00-448D-852F-B421DF3236DF}"/>
              </a:ext>
            </a:extLst>
          </p:cNvPr>
          <p:cNvSpPr/>
          <p:nvPr/>
        </p:nvSpPr>
        <p:spPr bwMode="auto">
          <a:xfrm>
            <a:off x="195421" y="1672596"/>
            <a:ext cx="5468531" cy="2302066"/>
          </a:xfrm>
          <a:prstGeom prst="round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lang="en-IN" dirty="0">
              <a:sym typeface="Wingdings" panose="05000000000000000000" pitchFamily="2" charset="2"/>
            </a:endParaRPr>
          </a:p>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IN" sz="2600" b="0" i="0" u="none" strike="noStrike" cap="none" normalizeH="0" baseline="0" dirty="0">
              <a:ln>
                <a:noFill/>
              </a:ln>
              <a:solidFill>
                <a:schemeClr val="tx1"/>
              </a:solidFill>
              <a:effectLst/>
              <a:latin typeface="Arial" charset="0"/>
              <a:sym typeface="Wingdings" panose="05000000000000000000" pitchFamily="2" charset="2"/>
            </a:endParaRPr>
          </a:p>
          <a:p>
            <a:pPr marL="344487" marR="0" algn="l" defTabSz="914400" rtl="0" eaLnBrk="1" fontAlgn="base" latinLnBrk="0" hangingPunct="1">
              <a:lnSpc>
                <a:spcPct val="100000"/>
              </a:lnSpc>
              <a:spcBef>
                <a:spcPct val="20000"/>
              </a:spcBef>
              <a:spcAft>
                <a:spcPct val="0"/>
              </a:spcAft>
              <a:buClr>
                <a:schemeClr val="accent2"/>
              </a:buClr>
              <a:buSzPct val="70000"/>
              <a:buNone/>
              <a:tabLst/>
            </a:pPr>
            <a:endParaRPr lang="en-IN" sz="1600" dirty="0">
              <a:sym typeface="Wingdings" panose="05000000000000000000" pitchFamily="2" charset="2"/>
            </a:endParaRPr>
          </a:p>
          <a:p>
            <a:pPr marL="344487" marR="0" algn="l" defTabSz="914400" rtl="0" eaLnBrk="1" fontAlgn="base" latinLnBrk="0" hangingPunct="1">
              <a:lnSpc>
                <a:spcPct val="100000"/>
              </a:lnSpc>
              <a:spcBef>
                <a:spcPct val="20000"/>
              </a:spcBef>
              <a:spcAft>
                <a:spcPct val="0"/>
              </a:spcAft>
              <a:buClr>
                <a:schemeClr val="accent2"/>
              </a:buClr>
              <a:buSzPct val="70000"/>
              <a:buNone/>
              <a:tabLst/>
            </a:pPr>
            <a:r>
              <a:rPr lang="en-IN" dirty="0">
                <a:sym typeface="Wingdings" panose="05000000000000000000" pitchFamily="2" charset="2"/>
              </a:rPr>
              <a:t></a:t>
            </a:r>
            <a:endParaRPr kumimoji="0" lang="en-IN" sz="2600" b="0" i="0" u="none" strike="noStrike" cap="none" normalizeH="0" baseline="0" dirty="0">
              <a:ln>
                <a:noFill/>
              </a:ln>
              <a:solidFill>
                <a:schemeClr val="tx1"/>
              </a:solidFill>
              <a:effectLst/>
              <a:latin typeface="Arial" charset="0"/>
              <a:sym typeface="Wingdings" panose="05000000000000000000" pitchFamily="2" charset="2"/>
            </a:endParaRPr>
          </a:p>
          <a:p>
            <a:pPr marL="344487" marR="0" algn="l" defTabSz="914400" rtl="0" eaLnBrk="1" fontAlgn="base" latinLnBrk="0" hangingPunct="1">
              <a:lnSpc>
                <a:spcPct val="100000"/>
              </a:lnSpc>
              <a:spcBef>
                <a:spcPct val="20000"/>
              </a:spcBef>
              <a:spcAft>
                <a:spcPct val="0"/>
              </a:spcAft>
              <a:buClr>
                <a:schemeClr val="accent2"/>
              </a:buClr>
              <a:buSzPct val="70000"/>
              <a:buNone/>
              <a:tabLst/>
            </a:pPr>
            <a:endParaRPr kumimoji="0" lang="en-IN" sz="2600" b="0" i="0" u="none" strike="noStrike" cap="none" normalizeH="0" baseline="0" dirty="0">
              <a:ln>
                <a:noFill/>
              </a:ln>
              <a:solidFill>
                <a:schemeClr val="tx1"/>
              </a:solidFill>
              <a:effectLst/>
              <a:latin typeface="Arial" charset="0"/>
            </a:endParaRPr>
          </a:p>
        </p:txBody>
      </p:sp>
      <p:sp>
        <p:nvSpPr>
          <p:cNvPr id="4" name="Slide Number Placeholder 3">
            <a:extLst>
              <a:ext uri="{FF2B5EF4-FFF2-40B4-BE49-F238E27FC236}">
                <a16:creationId xmlns="" xmlns:a16="http://schemas.microsoft.com/office/drawing/2014/main" id="{579CF4C5-E4CB-4411-B490-2B9551845807}"/>
              </a:ext>
            </a:extLst>
          </p:cNvPr>
          <p:cNvSpPr>
            <a:spLocks noGrp="1"/>
          </p:cNvSpPr>
          <p:nvPr>
            <p:ph type="sldNum" sz="quarter" idx="12"/>
          </p:nvPr>
        </p:nvSpPr>
        <p:spPr/>
        <p:txBody>
          <a:bodyPr/>
          <a:lstStyle/>
          <a:p>
            <a:fld id="{71C6F290-D301-4864-9490-340EF11588D9}" type="slidenum">
              <a:rPr lang="en-US" altLang="en-US" smtClean="0"/>
              <a:pPr/>
              <a:t>25</a:t>
            </a:fld>
            <a:endParaRPr lang="en-US" altLang="en-US" dirty="0"/>
          </a:p>
        </p:txBody>
      </p:sp>
      <p:sp>
        <p:nvSpPr>
          <p:cNvPr id="7" name="TextBox 6">
            <a:extLst>
              <a:ext uri="{FF2B5EF4-FFF2-40B4-BE49-F238E27FC236}">
                <a16:creationId xmlns="" xmlns:a16="http://schemas.microsoft.com/office/drawing/2014/main" id="{4FF7F83F-D897-45B1-9D01-44625DF5F6A3}"/>
              </a:ext>
            </a:extLst>
          </p:cNvPr>
          <p:cNvSpPr txBox="1"/>
          <p:nvPr/>
        </p:nvSpPr>
        <p:spPr>
          <a:xfrm>
            <a:off x="600129" y="3407388"/>
            <a:ext cx="5359152" cy="584775"/>
          </a:xfrm>
          <a:prstGeom prst="rect">
            <a:avLst/>
          </a:prstGeom>
          <a:noFill/>
        </p:spPr>
        <p:txBody>
          <a:bodyPr wrap="square" rtlCol="0">
            <a:spAutoFit/>
          </a:bodyPr>
          <a:lstStyle/>
          <a:p>
            <a:pPr>
              <a:buNone/>
            </a:pPr>
            <a:r>
              <a:rPr lang="en-US" sz="1600" dirty="0">
                <a:latin typeface="Gill Sans MT" panose="020B0502020104020203" pitchFamily="34" charset="0"/>
              </a:rPr>
              <a:t>WS-A adds the header information like frame control, destination address, source address, FCS and frame status </a:t>
            </a:r>
            <a:endParaRPr lang="en-IN" sz="1600" dirty="0">
              <a:latin typeface="Gill Sans MT" panose="020B0502020104020203" pitchFamily="34" charset="0"/>
            </a:endParaRPr>
          </a:p>
        </p:txBody>
      </p:sp>
      <p:sp>
        <p:nvSpPr>
          <p:cNvPr id="22" name="TextBox 21">
            <a:extLst>
              <a:ext uri="{FF2B5EF4-FFF2-40B4-BE49-F238E27FC236}">
                <a16:creationId xmlns="" xmlns:a16="http://schemas.microsoft.com/office/drawing/2014/main" id="{05B591BE-BB6E-4912-9A44-CF3211544E62}"/>
              </a:ext>
            </a:extLst>
          </p:cNvPr>
          <p:cNvSpPr txBox="1"/>
          <p:nvPr/>
        </p:nvSpPr>
        <p:spPr>
          <a:xfrm>
            <a:off x="6939646" y="3371994"/>
            <a:ext cx="4072822" cy="584775"/>
          </a:xfrm>
          <a:prstGeom prst="rect">
            <a:avLst/>
          </a:prstGeom>
          <a:noFill/>
        </p:spPr>
        <p:txBody>
          <a:bodyPr wrap="square" rtlCol="0">
            <a:spAutoFit/>
          </a:bodyPr>
          <a:lstStyle/>
          <a:p>
            <a:pPr>
              <a:buNone/>
            </a:pPr>
            <a:r>
              <a:rPr lang="en-IN" sz="1600" dirty="0">
                <a:latin typeface="Gill Sans MT" panose="020B0502020104020203" pitchFamily="34" charset="0"/>
                <a:sym typeface="Wingdings" panose="05000000000000000000" pitchFamily="2" charset="2"/>
              </a:rPr>
              <a:t>Now, token along with the message and header </a:t>
            </a:r>
            <a:r>
              <a:rPr lang="en-US" sz="1600" dirty="0">
                <a:latin typeface="Gill Sans MT" panose="020B0502020104020203" pitchFamily="34" charset="0"/>
              </a:rPr>
              <a:t>is released back to the ring</a:t>
            </a:r>
            <a:endParaRPr lang="en-IN" sz="1600" dirty="0">
              <a:latin typeface="Gill Sans MT" panose="020B0502020104020203" pitchFamily="34" charset="0"/>
            </a:endParaRPr>
          </a:p>
        </p:txBody>
      </p:sp>
      <p:sp>
        <p:nvSpPr>
          <p:cNvPr id="27" name="Rectangle: Rounded Corners 26">
            <a:extLst>
              <a:ext uri="{FF2B5EF4-FFF2-40B4-BE49-F238E27FC236}">
                <a16:creationId xmlns="" xmlns:a16="http://schemas.microsoft.com/office/drawing/2014/main" id="{C287CE26-1C4B-4E9E-BA49-EC036A766917}"/>
              </a:ext>
            </a:extLst>
          </p:cNvPr>
          <p:cNvSpPr/>
          <p:nvPr/>
        </p:nvSpPr>
        <p:spPr bwMode="auto">
          <a:xfrm>
            <a:off x="1179532" y="1436506"/>
            <a:ext cx="4200346" cy="2764516"/>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IN" sz="2600" b="0" i="0" u="none" strike="noStrike" cap="none" normalizeH="0" baseline="0">
              <a:ln>
                <a:noFill/>
              </a:ln>
              <a:solidFill>
                <a:schemeClr val="tx1"/>
              </a:solidFill>
              <a:effectLst/>
              <a:latin typeface="Arial" charset="0"/>
            </a:endParaRPr>
          </a:p>
        </p:txBody>
      </p:sp>
      <p:pic>
        <p:nvPicPr>
          <p:cNvPr id="5" name="Picture 4">
            <a:extLst>
              <a:ext uri="{FF2B5EF4-FFF2-40B4-BE49-F238E27FC236}">
                <a16:creationId xmlns="" xmlns:a16="http://schemas.microsoft.com/office/drawing/2014/main" id="{6FCD4872-BA64-4DA4-AD00-05527D35739E}"/>
              </a:ext>
            </a:extLst>
          </p:cNvPr>
          <p:cNvPicPr>
            <a:picLocks noChangeAspect="1"/>
          </p:cNvPicPr>
          <p:nvPr/>
        </p:nvPicPr>
        <p:blipFill>
          <a:blip r:embed="rId3"/>
          <a:stretch>
            <a:fillRect/>
          </a:stretch>
        </p:blipFill>
        <p:spPr>
          <a:xfrm>
            <a:off x="1255194" y="1721431"/>
            <a:ext cx="3891199" cy="1692429"/>
          </a:xfrm>
          <a:prstGeom prst="rect">
            <a:avLst/>
          </a:prstGeom>
        </p:spPr>
      </p:pic>
      <p:pic>
        <p:nvPicPr>
          <p:cNvPr id="10" name="Picture 9">
            <a:extLst>
              <a:ext uri="{FF2B5EF4-FFF2-40B4-BE49-F238E27FC236}">
                <a16:creationId xmlns="" xmlns:a16="http://schemas.microsoft.com/office/drawing/2014/main" id="{B03FCD2A-48FA-458B-B4AD-47289861B83C}"/>
              </a:ext>
            </a:extLst>
          </p:cNvPr>
          <p:cNvPicPr>
            <a:picLocks noChangeAspect="1"/>
          </p:cNvPicPr>
          <p:nvPr/>
        </p:nvPicPr>
        <p:blipFill>
          <a:blip r:embed="rId4"/>
          <a:stretch>
            <a:fillRect/>
          </a:stretch>
        </p:blipFill>
        <p:spPr>
          <a:xfrm>
            <a:off x="7002282" y="1777616"/>
            <a:ext cx="3376560" cy="1580057"/>
          </a:xfrm>
          <a:prstGeom prst="rect">
            <a:avLst/>
          </a:prstGeom>
        </p:spPr>
      </p:pic>
      <p:pic>
        <p:nvPicPr>
          <p:cNvPr id="15" name="Picture 14">
            <a:extLst>
              <a:ext uri="{FF2B5EF4-FFF2-40B4-BE49-F238E27FC236}">
                <a16:creationId xmlns="" xmlns:a16="http://schemas.microsoft.com/office/drawing/2014/main" id="{323B4D02-E1ED-4188-BC44-B96B2272C6B9}"/>
              </a:ext>
            </a:extLst>
          </p:cNvPr>
          <p:cNvPicPr>
            <a:picLocks noChangeAspect="1"/>
          </p:cNvPicPr>
          <p:nvPr/>
        </p:nvPicPr>
        <p:blipFill>
          <a:blip r:embed="rId5"/>
          <a:stretch>
            <a:fillRect/>
          </a:stretch>
        </p:blipFill>
        <p:spPr>
          <a:xfrm>
            <a:off x="2865890" y="4404131"/>
            <a:ext cx="2798062" cy="1293604"/>
          </a:xfrm>
          <a:prstGeom prst="rect">
            <a:avLst/>
          </a:prstGeom>
        </p:spPr>
      </p:pic>
      <p:pic>
        <p:nvPicPr>
          <p:cNvPr id="13" name="Picture 12">
            <a:extLst>
              <a:ext uri="{FF2B5EF4-FFF2-40B4-BE49-F238E27FC236}">
                <a16:creationId xmlns="" xmlns:a16="http://schemas.microsoft.com/office/drawing/2014/main" id="{320D3D97-8293-45D9-BCBE-39103CE3B837}"/>
              </a:ext>
            </a:extLst>
          </p:cNvPr>
          <p:cNvPicPr>
            <a:picLocks noChangeAspect="1"/>
          </p:cNvPicPr>
          <p:nvPr/>
        </p:nvPicPr>
        <p:blipFill>
          <a:blip r:embed="rId6"/>
          <a:stretch>
            <a:fillRect/>
          </a:stretch>
        </p:blipFill>
        <p:spPr>
          <a:xfrm>
            <a:off x="211428" y="4412966"/>
            <a:ext cx="2725082" cy="1371524"/>
          </a:xfrm>
          <a:prstGeom prst="rect">
            <a:avLst/>
          </a:prstGeom>
        </p:spPr>
      </p:pic>
      <p:pic>
        <p:nvPicPr>
          <p:cNvPr id="16" name="Picture 15">
            <a:extLst>
              <a:ext uri="{FF2B5EF4-FFF2-40B4-BE49-F238E27FC236}">
                <a16:creationId xmlns="" xmlns:a16="http://schemas.microsoft.com/office/drawing/2014/main" id="{46DB99D5-8B6F-48B8-A367-0938E6B24E23}"/>
              </a:ext>
            </a:extLst>
          </p:cNvPr>
          <p:cNvPicPr>
            <a:picLocks noChangeAspect="1"/>
          </p:cNvPicPr>
          <p:nvPr/>
        </p:nvPicPr>
        <p:blipFill>
          <a:blip r:embed="rId7"/>
          <a:stretch>
            <a:fillRect/>
          </a:stretch>
        </p:blipFill>
        <p:spPr>
          <a:xfrm>
            <a:off x="8251392" y="4360371"/>
            <a:ext cx="2905092" cy="1888029"/>
          </a:xfrm>
          <a:prstGeom prst="rect">
            <a:avLst/>
          </a:prstGeom>
        </p:spPr>
      </p:pic>
      <p:sp>
        <p:nvSpPr>
          <p:cNvPr id="30" name="Title 1">
            <a:extLst>
              <a:ext uri="{FF2B5EF4-FFF2-40B4-BE49-F238E27FC236}">
                <a16:creationId xmlns="" xmlns:a16="http://schemas.microsoft.com/office/drawing/2014/main" id="{C789FED3-579F-40E1-BBBD-E1C8EF096B11}"/>
              </a:ext>
            </a:extLst>
          </p:cNvPr>
          <p:cNvSpPr>
            <a:spLocks noGrp="1"/>
          </p:cNvSpPr>
          <p:nvPr>
            <p:ph type="title"/>
          </p:nvPr>
        </p:nvSpPr>
        <p:spPr>
          <a:xfrm>
            <a:off x="304800" y="228600"/>
            <a:ext cx="10261600" cy="1295400"/>
          </a:xfrm>
        </p:spPr>
        <p:txBody>
          <a:bodyPr/>
          <a:lstStyle/>
          <a:p>
            <a:r>
              <a:rPr lang="en-US" dirty="0"/>
              <a:t>Token Ring Working</a:t>
            </a:r>
            <a:endParaRPr lang="en-IN" dirty="0"/>
          </a:p>
        </p:txBody>
      </p:sp>
    </p:spTree>
    <p:extLst>
      <p:ext uri="{BB962C8B-B14F-4D97-AF65-F5344CB8AC3E}">
        <p14:creationId xmlns:p14="http://schemas.microsoft.com/office/powerpoint/2010/main" val="1837087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Rounded Corners 45">
            <a:extLst>
              <a:ext uri="{FF2B5EF4-FFF2-40B4-BE49-F238E27FC236}">
                <a16:creationId xmlns="" xmlns:a16="http://schemas.microsoft.com/office/drawing/2014/main" id="{FFBE81BD-5DB2-40A0-8CC7-03A9B1BCC400}"/>
              </a:ext>
            </a:extLst>
          </p:cNvPr>
          <p:cNvSpPr/>
          <p:nvPr/>
        </p:nvSpPr>
        <p:spPr bwMode="auto">
          <a:xfrm>
            <a:off x="5963949" y="4318746"/>
            <a:ext cx="5453227" cy="2422622"/>
          </a:xfrm>
          <a:prstGeom prst="round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4487" marR="0" algn="l" defTabSz="914400" rtl="0" eaLnBrk="1" fontAlgn="base" latinLnBrk="0" hangingPunct="1">
              <a:lnSpc>
                <a:spcPct val="100000"/>
              </a:lnSpc>
              <a:spcBef>
                <a:spcPct val="20000"/>
              </a:spcBef>
              <a:spcAft>
                <a:spcPct val="0"/>
              </a:spcAft>
              <a:buClr>
                <a:schemeClr val="accent2"/>
              </a:buClr>
              <a:buSzPct val="70000"/>
              <a:buNone/>
              <a:tabLst/>
            </a:pPr>
            <a:r>
              <a:rPr kumimoji="0" lang="en-US" sz="2600" b="0" i="0" u="none" strike="noStrike" cap="none" normalizeH="0" baseline="0" dirty="0">
                <a:ln>
                  <a:noFill/>
                </a:ln>
                <a:solidFill>
                  <a:schemeClr val="tx1"/>
                </a:solidFill>
                <a:effectLst/>
                <a:latin typeface="Arial" charset="0"/>
              </a:rPr>
              <a:t>                                            </a:t>
            </a:r>
          </a:p>
          <a:p>
            <a:pPr marL="344487" marR="0" algn="l" defTabSz="914400" rtl="0" eaLnBrk="1" fontAlgn="base" latinLnBrk="0" hangingPunct="1">
              <a:lnSpc>
                <a:spcPct val="100000"/>
              </a:lnSpc>
              <a:spcBef>
                <a:spcPct val="20000"/>
              </a:spcBef>
              <a:spcAft>
                <a:spcPct val="0"/>
              </a:spcAft>
              <a:buClr>
                <a:schemeClr val="accent2"/>
              </a:buClr>
              <a:buSzPct val="70000"/>
              <a:buNone/>
              <a:tabLst/>
            </a:pPr>
            <a:endParaRPr lang="en-US" dirty="0">
              <a:solidFill>
                <a:schemeClr val="tx1"/>
              </a:solidFill>
              <a:latin typeface="Arial" charset="0"/>
            </a:endParaRPr>
          </a:p>
          <a:p>
            <a:pPr marL="344487" marR="0" algn="l" defTabSz="914400" rtl="0" eaLnBrk="1" fontAlgn="base" latinLnBrk="0" hangingPunct="1">
              <a:lnSpc>
                <a:spcPct val="100000"/>
              </a:lnSpc>
              <a:spcBef>
                <a:spcPct val="20000"/>
              </a:spcBef>
              <a:spcAft>
                <a:spcPct val="0"/>
              </a:spcAft>
              <a:buClr>
                <a:schemeClr val="accent2"/>
              </a:buClr>
              <a:buSzPct val="70000"/>
              <a:buNone/>
              <a:tabLst/>
            </a:pPr>
            <a:endParaRPr lang="en-US" dirty="0">
              <a:solidFill>
                <a:schemeClr val="tx1"/>
              </a:solidFill>
              <a:latin typeface="Arial" charset="0"/>
            </a:endParaRPr>
          </a:p>
          <a:p>
            <a:pPr marL="344487" marR="0" algn="l" defTabSz="914400" rtl="0" eaLnBrk="1" fontAlgn="base" latinLnBrk="0" hangingPunct="1">
              <a:lnSpc>
                <a:spcPct val="100000"/>
              </a:lnSpc>
              <a:spcBef>
                <a:spcPct val="20000"/>
              </a:spcBef>
              <a:spcAft>
                <a:spcPct val="0"/>
              </a:spcAft>
              <a:buClr>
                <a:schemeClr val="accent2"/>
              </a:buClr>
              <a:buSzPct val="70000"/>
              <a:buNone/>
              <a:tabLst/>
            </a:pPr>
            <a:endParaRPr lang="en-US" sz="1600" dirty="0">
              <a:solidFill>
                <a:schemeClr val="tx1"/>
              </a:solidFill>
              <a:latin typeface="Arial" charset="0"/>
            </a:endParaRPr>
          </a:p>
          <a:p>
            <a:pPr marL="344487" marR="0" algn="l" defTabSz="914400" rtl="0" eaLnBrk="1" fontAlgn="base" latinLnBrk="0" hangingPunct="1">
              <a:lnSpc>
                <a:spcPct val="100000"/>
              </a:lnSpc>
              <a:spcBef>
                <a:spcPct val="20000"/>
              </a:spcBef>
              <a:spcAft>
                <a:spcPct val="0"/>
              </a:spcAft>
              <a:buClr>
                <a:schemeClr val="accent2"/>
              </a:buClr>
              <a:buSzPct val="70000"/>
              <a:buNone/>
              <a:tabLst/>
            </a:pPr>
            <a:r>
              <a:rPr lang="en-US" sz="1600" dirty="0">
                <a:solidFill>
                  <a:schemeClr val="tx1"/>
                </a:solidFill>
                <a:latin typeface="Gill Sans MT" panose="020B0502020104020203" pitchFamily="34" charset="0"/>
              </a:rPr>
              <a:t>Then, releases a new empty token back to the network </a:t>
            </a:r>
          </a:p>
          <a:p>
            <a:pPr marL="344487" marR="0" algn="l" defTabSz="914400" rtl="0" eaLnBrk="1" fontAlgn="base" latinLnBrk="0" hangingPunct="1">
              <a:lnSpc>
                <a:spcPct val="100000"/>
              </a:lnSpc>
              <a:spcBef>
                <a:spcPct val="20000"/>
              </a:spcBef>
              <a:spcAft>
                <a:spcPct val="0"/>
              </a:spcAft>
              <a:buClr>
                <a:schemeClr val="accent2"/>
              </a:buClr>
              <a:buSzPct val="70000"/>
              <a:buNone/>
              <a:tabLst/>
            </a:pPr>
            <a:endParaRPr lang="en-US" dirty="0">
              <a:solidFill>
                <a:schemeClr val="tx1"/>
              </a:solidFill>
              <a:latin typeface="Arial" charset="0"/>
            </a:endParaRPr>
          </a:p>
          <a:p>
            <a:pPr marL="344487" marR="0" algn="l" defTabSz="914400" rtl="0" eaLnBrk="1" fontAlgn="base" latinLnBrk="0" hangingPunct="1">
              <a:lnSpc>
                <a:spcPct val="100000"/>
              </a:lnSpc>
              <a:spcBef>
                <a:spcPct val="20000"/>
              </a:spcBef>
              <a:spcAft>
                <a:spcPct val="0"/>
              </a:spcAft>
              <a:buClr>
                <a:schemeClr val="accent2"/>
              </a:buClr>
              <a:buSzPct val="70000"/>
              <a:buNone/>
              <a:tabLst/>
            </a:pPr>
            <a:endParaRPr kumimoji="0" lang="en-US" sz="2600" b="0" i="0" u="none" strike="noStrike" cap="none" normalizeH="0" baseline="0" dirty="0">
              <a:ln>
                <a:noFill/>
              </a:ln>
              <a:solidFill>
                <a:schemeClr val="tx1"/>
              </a:solidFill>
              <a:effectLst/>
              <a:latin typeface="Arial" charset="0"/>
            </a:endParaRPr>
          </a:p>
          <a:p>
            <a:pPr marL="344487" marR="0" algn="l" defTabSz="914400" rtl="0" eaLnBrk="1" fontAlgn="base" latinLnBrk="0" hangingPunct="1">
              <a:lnSpc>
                <a:spcPct val="100000"/>
              </a:lnSpc>
              <a:spcBef>
                <a:spcPct val="20000"/>
              </a:spcBef>
              <a:spcAft>
                <a:spcPct val="0"/>
              </a:spcAft>
              <a:buClr>
                <a:schemeClr val="accent2"/>
              </a:buClr>
              <a:buSzPct val="70000"/>
              <a:buNone/>
              <a:tabLst/>
            </a:pPr>
            <a:endParaRPr kumimoji="0" lang="en-IN" sz="2600" b="0" i="0" u="none" strike="noStrike" cap="none" normalizeH="0" baseline="0" dirty="0">
              <a:ln>
                <a:noFill/>
              </a:ln>
              <a:solidFill>
                <a:schemeClr val="tx1"/>
              </a:solidFill>
              <a:effectLst/>
              <a:latin typeface="Arial" charset="0"/>
            </a:endParaRPr>
          </a:p>
        </p:txBody>
      </p:sp>
      <p:sp>
        <p:nvSpPr>
          <p:cNvPr id="40" name="Rectangle: Rounded Corners 39">
            <a:extLst>
              <a:ext uri="{FF2B5EF4-FFF2-40B4-BE49-F238E27FC236}">
                <a16:creationId xmlns="" xmlns:a16="http://schemas.microsoft.com/office/drawing/2014/main" id="{36894D10-6A46-4375-B17D-D9419410365A}"/>
              </a:ext>
            </a:extLst>
          </p:cNvPr>
          <p:cNvSpPr/>
          <p:nvPr/>
        </p:nvSpPr>
        <p:spPr bwMode="auto">
          <a:xfrm>
            <a:off x="279101" y="4318746"/>
            <a:ext cx="5453227" cy="2408767"/>
          </a:xfrm>
          <a:prstGeom prst="round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4487" marR="0" algn="l" defTabSz="914400" rtl="0" eaLnBrk="1" fontAlgn="base" latinLnBrk="0" hangingPunct="1">
              <a:lnSpc>
                <a:spcPct val="100000"/>
              </a:lnSpc>
              <a:spcBef>
                <a:spcPct val="20000"/>
              </a:spcBef>
              <a:spcAft>
                <a:spcPct val="0"/>
              </a:spcAft>
              <a:buClr>
                <a:schemeClr val="accent2"/>
              </a:buClr>
              <a:buSzPct val="70000"/>
              <a:buNone/>
              <a:tabLst/>
            </a:pPr>
            <a:endParaRPr lang="en-US" sz="1600" dirty="0">
              <a:solidFill>
                <a:schemeClr val="tx1"/>
              </a:solidFill>
              <a:latin typeface="Gill Sans MT" panose="020B0502020104020203" pitchFamily="34" charset="0"/>
            </a:endParaRPr>
          </a:p>
          <a:p>
            <a:pPr marL="344487" marR="0" algn="l" defTabSz="914400" rtl="0" eaLnBrk="1" fontAlgn="base" latinLnBrk="0" hangingPunct="1">
              <a:lnSpc>
                <a:spcPct val="100000"/>
              </a:lnSpc>
              <a:spcBef>
                <a:spcPct val="20000"/>
              </a:spcBef>
              <a:spcAft>
                <a:spcPct val="0"/>
              </a:spcAft>
              <a:buClr>
                <a:schemeClr val="accent2"/>
              </a:buClr>
              <a:buSzPct val="70000"/>
              <a:buNone/>
              <a:tabLst/>
            </a:pPr>
            <a:endParaRPr lang="en-US" sz="1600" dirty="0">
              <a:solidFill>
                <a:schemeClr val="tx1"/>
              </a:solidFill>
              <a:latin typeface="Gill Sans MT" panose="020B0502020104020203" pitchFamily="34" charset="0"/>
            </a:endParaRPr>
          </a:p>
          <a:p>
            <a:pPr marL="344487" marR="0" algn="l" defTabSz="914400" rtl="0" eaLnBrk="1" fontAlgn="base" latinLnBrk="0" hangingPunct="1">
              <a:lnSpc>
                <a:spcPct val="100000"/>
              </a:lnSpc>
              <a:spcBef>
                <a:spcPct val="20000"/>
              </a:spcBef>
              <a:spcAft>
                <a:spcPct val="0"/>
              </a:spcAft>
              <a:buClr>
                <a:schemeClr val="accent2"/>
              </a:buClr>
              <a:buSzPct val="70000"/>
              <a:buNone/>
              <a:tabLst/>
            </a:pPr>
            <a:endParaRPr lang="en-US" sz="1600" dirty="0">
              <a:solidFill>
                <a:schemeClr val="tx1"/>
              </a:solidFill>
              <a:latin typeface="Gill Sans MT" panose="020B0502020104020203" pitchFamily="34" charset="0"/>
            </a:endParaRPr>
          </a:p>
          <a:p>
            <a:pPr marL="344487" marR="0" algn="l" defTabSz="914400" rtl="0" eaLnBrk="1" fontAlgn="base" latinLnBrk="0" hangingPunct="1">
              <a:lnSpc>
                <a:spcPct val="100000"/>
              </a:lnSpc>
              <a:spcBef>
                <a:spcPct val="20000"/>
              </a:spcBef>
              <a:spcAft>
                <a:spcPct val="0"/>
              </a:spcAft>
              <a:buClr>
                <a:schemeClr val="accent2"/>
              </a:buClr>
              <a:buSzPct val="70000"/>
              <a:buNone/>
              <a:tabLst/>
            </a:pPr>
            <a:endParaRPr lang="en-US" sz="1600" dirty="0">
              <a:solidFill>
                <a:schemeClr val="tx1"/>
              </a:solidFill>
              <a:latin typeface="Gill Sans MT" panose="020B0502020104020203" pitchFamily="34" charset="0"/>
            </a:endParaRPr>
          </a:p>
          <a:p>
            <a:pPr marL="344487" marR="0" algn="l" defTabSz="914400" rtl="0" eaLnBrk="1" fontAlgn="base" latinLnBrk="0" hangingPunct="1">
              <a:lnSpc>
                <a:spcPct val="100000"/>
              </a:lnSpc>
              <a:spcBef>
                <a:spcPct val="20000"/>
              </a:spcBef>
              <a:spcAft>
                <a:spcPct val="0"/>
              </a:spcAft>
              <a:buClr>
                <a:schemeClr val="accent2"/>
              </a:buClr>
              <a:buSzPct val="70000"/>
              <a:buNone/>
              <a:tabLst/>
            </a:pPr>
            <a:endParaRPr lang="en-US" sz="1600" dirty="0">
              <a:solidFill>
                <a:schemeClr val="tx1"/>
              </a:solidFill>
              <a:latin typeface="Gill Sans MT" panose="020B0502020104020203" pitchFamily="34" charset="0"/>
            </a:endParaRPr>
          </a:p>
          <a:p>
            <a:pPr marL="344487" marR="0" algn="l" defTabSz="914400" rtl="0" eaLnBrk="1" fontAlgn="base" latinLnBrk="0" hangingPunct="1">
              <a:lnSpc>
                <a:spcPct val="100000"/>
              </a:lnSpc>
              <a:spcBef>
                <a:spcPct val="20000"/>
              </a:spcBef>
              <a:spcAft>
                <a:spcPct val="0"/>
              </a:spcAft>
              <a:buClr>
                <a:schemeClr val="accent2"/>
              </a:buClr>
              <a:buSzPct val="70000"/>
              <a:buNone/>
              <a:tabLst/>
            </a:pPr>
            <a:r>
              <a:rPr lang="en-US" sz="1600" dirty="0">
                <a:solidFill>
                  <a:schemeClr val="tx1"/>
                </a:solidFill>
                <a:latin typeface="Gill Sans MT" panose="020B0502020104020203" pitchFamily="34" charset="0"/>
              </a:rPr>
              <a:t>When the token reaches the sender, WS-A removes the message from the token</a:t>
            </a:r>
            <a:endParaRPr kumimoji="0" lang="en-IN" sz="1600" b="0" i="0" u="none" strike="noStrike" cap="none" normalizeH="0" baseline="0" dirty="0">
              <a:ln>
                <a:noFill/>
              </a:ln>
              <a:solidFill>
                <a:schemeClr val="tx1"/>
              </a:solidFill>
              <a:effectLst/>
              <a:latin typeface="Gill Sans MT" panose="020B0502020104020203" pitchFamily="34" charset="0"/>
            </a:endParaRPr>
          </a:p>
        </p:txBody>
      </p:sp>
      <p:sp>
        <p:nvSpPr>
          <p:cNvPr id="29" name="Rectangle: Rounded Corners 28">
            <a:extLst>
              <a:ext uri="{FF2B5EF4-FFF2-40B4-BE49-F238E27FC236}">
                <a16:creationId xmlns="" xmlns:a16="http://schemas.microsoft.com/office/drawing/2014/main" id="{8B02421B-0DD8-4172-99A3-CBD067472B4C}"/>
              </a:ext>
            </a:extLst>
          </p:cNvPr>
          <p:cNvSpPr/>
          <p:nvPr/>
        </p:nvSpPr>
        <p:spPr bwMode="auto">
          <a:xfrm>
            <a:off x="6058024" y="1662866"/>
            <a:ext cx="5359152" cy="2311796"/>
          </a:xfrm>
          <a:prstGeom prst="round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4487" marR="0" algn="l" defTabSz="914400" rtl="0" eaLnBrk="1" fontAlgn="base" latinLnBrk="0" hangingPunct="1">
              <a:lnSpc>
                <a:spcPct val="100000"/>
              </a:lnSpc>
              <a:spcBef>
                <a:spcPct val="20000"/>
              </a:spcBef>
              <a:spcAft>
                <a:spcPct val="0"/>
              </a:spcAft>
              <a:buClr>
                <a:schemeClr val="accent2"/>
              </a:buClr>
              <a:buSzPct val="70000"/>
              <a:buNone/>
              <a:tabLst/>
            </a:pPr>
            <a:endParaRPr lang="en-US" sz="2800" dirty="0">
              <a:solidFill>
                <a:schemeClr val="tx1"/>
              </a:solidFill>
              <a:latin typeface="Arial" charset="0"/>
            </a:endParaRPr>
          </a:p>
          <a:p>
            <a:pPr marL="344487" marR="0" algn="l" defTabSz="914400" rtl="0" eaLnBrk="1" fontAlgn="base" latinLnBrk="0" hangingPunct="1">
              <a:lnSpc>
                <a:spcPct val="100000"/>
              </a:lnSpc>
              <a:spcBef>
                <a:spcPct val="20000"/>
              </a:spcBef>
              <a:spcAft>
                <a:spcPct val="0"/>
              </a:spcAft>
              <a:buClr>
                <a:schemeClr val="accent2"/>
              </a:buClr>
              <a:buSzPct val="70000"/>
              <a:buNone/>
              <a:tabLst/>
            </a:pPr>
            <a:endParaRPr lang="en-US" sz="2800" dirty="0">
              <a:solidFill>
                <a:schemeClr val="tx1"/>
              </a:solidFill>
              <a:latin typeface="Arial" charset="0"/>
            </a:endParaRPr>
          </a:p>
          <a:p>
            <a:pPr marL="344487" marR="0" algn="l" defTabSz="914400" rtl="0" eaLnBrk="1" fontAlgn="base" latinLnBrk="0" hangingPunct="1">
              <a:lnSpc>
                <a:spcPct val="100000"/>
              </a:lnSpc>
              <a:spcBef>
                <a:spcPct val="20000"/>
              </a:spcBef>
              <a:spcAft>
                <a:spcPct val="0"/>
              </a:spcAft>
              <a:buClr>
                <a:schemeClr val="accent2"/>
              </a:buClr>
              <a:buSzPct val="70000"/>
              <a:buNone/>
              <a:tabLst/>
            </a:pPr>
            <a:endParaRPr lang="en-US" sz="2800" dirty="0">
              <a:solidFill>
                <a:schemeClr val="tx1"/>
              </a:solidFill>
              <a:latin typeface="Arial" charset="0"/>
            </a:endParaRPr>
          </a:p>
          <a:p>
            <a:pPr marL="344487" marR="0" algn="l" defTabSz="914400" rtl="0" eaLnBrk="1" fontAlgn="base" latinLnBrk="0" hangingPunct="1">
              <a:lnSpc>
                <a:spcPct val="100000"/>
              </a:lnSpc>
              <a:spcBef>
                <a:spcPct val="20000"/>
              </a:spcBef>
              <a:spcAft>
                <a:spcPct val="0"/>
              </a:spcAft>
              <a:buClr>
                <a:schemeClr val="accent2"/>
              </a:buClr>
              <a:buSzPct val="70000"/>
              <a:buNone/>
              <a:tabLst/>
            </a:pPr>
            <a:r>
              <a:rPr lang="en-IN" dirty="0">
                <a:sym typeface="Wingdings" panose="05000000000000000000" pitchFamily="2" charset="2"/>
              </a:rPr>
              <a:t> </a:t>
            </a:r>
            <a:r>
              <a:rPr lang="en-US" sz="1600" dirty="0">
                <a:solidFill>
                  <a:schemeClr val="tx1"/>
                </a:solidFill>
                <a:latin typeface="Gill Sans MT" panose="020B0502020104020203" pitchFamily="34" charset="0"/>
              </a:rPr>
              <a:t>Then, releases token with status back to the ring</a:t>
            </a:r>
          </a:p>
        </p:txBody>
      </p:sp>
      <p:sp>
        <p:nvSpPr>
          <p:cNvPr id="28" name="Rectangle: Rounded Corners 27">
            <a:extLst>
              <a:ext uri="{FF2B5EF4-FFF2-40B4-BE49-F238E27FC236}">
                <a16:creationId xmlns="" xmlns:a16="http://schemas.microsoft.com/office/drawing/2014/main" id="{E19A8C14-2E00-448D-852F-B421DF3236DF}"/>
              </a:ext>
            </a:extLst>
          </p:cNvPr>
          <p:cNvSpPr/>
          <p:nvPr/>
        </p:nvSpPr>
        <p:spPr bwMode="auto">
          <a:xfrm>
            <a:off x="304800" y="1672596"/>
            <a:ext cx="5453226" cy="2311796"/>
          </a:xfrm>
          <a:prstGeom prst="round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344487" marR="0" algn="l" defTabSz="914400" rtl="0" eaLnBrk="1" fontAlgn="base" latinLnBrk="0" hangingPunct="1">
              <a:lnSpc>
                <a:spcPct val="100000"/>
              </a:lnSpc>
              <a:spcBef>
                <a:spcPct val="20000"/>
              </a:spcBef>
              <a:spcAft>
                <a:spcPct val="0"/>
              </a:spcAft>
              <a:buClr>
                <a:schemeClr val="accent2"/>
              </a:buClr>
              <a:buSzPct val="70000"/>
              <a:buNone/>
              <a:tabLst/>
            </a:pPr>
            <a:endParaRPr lang="en-IN" dirty="0">
              <a:sym typeface="Wingdings" panose="05000000000000000000" pitchFamily="2" charset="2"/>
            </a:endParaRPr>
          </a:p>
          <a:p>
            <a:pPr marL="344487" marR="0" algn="l" defTabSz="914400" rtl="0" eaLnBrk="1" fontAlgn="base" latinLnBrk="0" hangingPunct="1">
              <a:lnSpc>
                <a:spcPct val="100000"/>
              </a:lnSpc>
              <a:spcBef>
                <a:spcPct val="20000"/>
              </a:spcBef>
              <a:spcAft>
                <a:spcPct val="0"/>
              </a:spcAft>
              <a:buClr>
                <a:schemeClr val="accent2"/>
              </a:buClr>
              <a:buSzPct val="70000"/>
              <a:buNone/>
              <a:tabLst/>
            </a:pPr>
            <a:endParaRPr lang="en-IN" dirty="0">
              <a:sym typeface="Wingdings" panose="05000000000000000000" pitchFamily="2" charset="2"/>
            </a:endParaRPr>
          </a:p>
          <a:p>
            <a:pPr marL="344487" marR="0" algn="l" defTabSz="914400" rtl="0" eaLnBrk="1" fontAlgn="base" latinLnBrk="0" hangingPunct="1">
              <a:lnSpc>
                <a:spcPct val="100000"/>
              </a:lnSpc>
              <a:spcBef>
                <a:spcPct val="20000"/>
              </a:spcBef>
              <a:spcAft>
                <a:spcPct val="0"/>
              </a:spcAft>
              <a:buClr>
                <a:schemeClr val="accent2"/>
              </a:buClr>
              <a:buSzPct val="70000"/>
              <a:buNone/>
              <a:tabLst/>
            </a:pPr>
            <a:r>
              <a:rPr lang="en-IN" dirty="0">
                <a:sym typeface="Wingdings" panose="05000000000000000000" pitchFamily="2" charset="2"/>
              </a:rPr>
              <a:t></a:t>
            </a:r>
            <a:endParaRPr kumimoji="0" lang="en-IN" sz="2600" b="0" i="0" u="none" strike="noStrike" cap="none" normalizeH="0" baseline="0" dirty="0">
              <a:ln>
                <a:noFill/>
              </a:ln>
              <a:solidFill>
                <a:schemeClr val="tx1"/>
              </a:solidFill>
              <a:effectLst/>
              <a:latin typeface="Arial" charset="0"/>
              <a:sym typeface="Wingdings" panose="05000000000000000000" pitchFamily="2" charset="2"/>
            </a:endParaRPr>
          </a:p>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lang="en-IN" dirty="0">
              <a:solidFill>
                <a:schemeClr val="tx1"/>
              </a:solidFill>
              <a:latin typeface="Arial" charset="0"/>
              <a:sym typeface="Wingdings" panose="05000000000000000000" pitchFamily="2" charset="2"/>
            </a:endParaRPr>
          </a:p>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IN" sz="2600" b="0" i="0" u="none" strike="noStrike" cap="none" normalizeH="0" baseline="0" dirty="0">
              <a:ln>
                <a:noFill/>
              </a:ln>
              <a:solidFill>
                <a:schemeClr val="tx1"/>
              </a:solidFill>
              <a:effectLst/>
              <a:latin typeface="Arial" charset="0"/>
              <a:sym typeface="Wingdings" panose="05000000000000000000" pitchFamily="2" charset="2"/>
            </a:endParaRPr>
          </a:p>
          <a:p>
            <a:pPr marL="344487" marR="0" algn="l" defTabSz="914400" rtl="0" eaLnBrk="1" fontAlgn="base" latinLnBrk="0" hangingPunct="1">
              <a:lnSpc>
                <a:spcPct val="100000"/>
              </a:lnSpc>
              <a:spcBef>
                <a:spcPct val="20000"/>
              </a:spcBef>
              <a:spcAft>
                <a:spcPct val="0"/>
              </a:spcAft>
              <a:buClr>
                <a:schemeClr val="accent2"/>
              </a:buClr>
              <a:buSzPct val="70000"/>
              <a:buNone/>
              <a:tabLst/>
            </a:pPr>
            <a:endParaRPr kumimoji="0" lang="en-IN" sz="2600" b="0" i="0" u="none" strike="noStrike" cap="none" normalizeH="0" baseline="0" dirty="0">
              <a:ln>
                <a:noFill/>
              </a:ln>
              <a:solidFill>
                <a:schemeClr val="tx1"/>
              </a:solidFill>
              <a:effectLst/>
              <a:latin typeface="Arial" charset="0"/>
            </a:endParaRPr>
          </a:p>
        </p:txBody>
      </p:sp>
      <p:sp>
        <p:nvSpPr>
          <p:cNvPr id="4" name="Slide Number Placeholder 3">
            <a:extLst>
              <a:ext uri="{FF2B5EF4-FFF2-40B4-BE49-F238E27FC236}">
                <a16:creationId xmlns="" xmlns:a16="http://schemas.microsoft.com/office/drawing/2014/main" id="{579CF4C5-E4CB-4411-B490-2B9551845807}"/>
              </a:ext>
            </a:extLst>
          </p:cNvPr>
          <p:cNvSpPr>
            <a:spLocks noGrp="1"/>
          </p:cNvSpPr>
          <p:nvPr>
            <p:ph type="sldNum" sz="quarter" idx="12"/>
          </p:nvPr>
        </p:nvSpPr>
        <p:spPr/>
        <p:txBody>
          <a:bodyPr/>
          <a:lstStyle/>
          <a:p>
            <a:fld id="{71C6F290-D301-4864-9490-340EF11588D9}" type="slidenum">
              <a:rPr lang="en-US" altLang="en-US" smtClean="0"/>
              <a:pPr/>
              <a:t>26</a:t>
            </a:fld>
            <a:endParaRPr lang="en-US" altLang="en-US" dirty="0"/>
          </a:p>
        </p:txBody>
      </p:sp>
      <p:sp>
        <p:nvSpPr>
          <p:cNvPr id="22" name="TextBox 21">
            <a:extLst>
              <a:ext uri="{FF2B5EF4-FFF2-40B4-BE49-F238E27FC236}">
                <a16:creationId xmlns="" xmlns:a16="http://schemas.microsoft.com/office/drawing/2014/main" id="{05B591BE-BB6E-4912-9A44-CF3211544E62}"/>
              </a:ext>
            </a:extLst>
          </p:cNvPr>
          <p:cNvSpPr txBox="1"/>
          <p:nvPr/>
        </p:nvSpPr>
        <p:spPr>
          <a:xfrm>
            <a:off x="561742" y="3343219"/>
            <a:ext cx="5196284" cy="584775"/>
          </a:xfrm>
          <a:prstGeom prst="rect">
            <a:avLst/>
          </a:prstGeom>
          <a:noFill/>
        </p:spPr>
        <p:txBody>
          <a:bodyPr wrap="square" rtlCol="0">
            <a:spAutoFit/>
          </a:bodyPr>
          <a:lstStyle/>
          <a:p>
            <a:pPr>
              <a:buNone/>
            </a:pPr>
            <a:r>
              <a:rPr lang="en-US" sz="1600" dirty="0">
                <a:latin typeface="Gill Sans MT" panose="020B0502020104020203" pitchFamily="34" charset="0"/>
                <a:sym typeface="Wingdings" panose="05000000000000000000" pitchFamily="2" charset="2"/>
              </a:rPr>
              <a:t>Changes Frame Status – this provides confirmation that the message has been delivered successfully to the destination</a:t>
            </a:r>
            <a:endParaRPr lang="en-IN" sz="1200" dirty="0">
              <a:latin typeface="Gill Sans MT" panose="020B0502020104020203" pitchFamily="34" charset="0"/>
            </a:endParaRPr>
          </a:p>
        </p:txBody>
      </p:sp>
      <p:sp>
        <p:nvSpPr>
          <p:cNvPr id="27" name="Rectangle: Rounded Corners 26">
            <a:extLst>
              <a:ext uri="{FF2B5EF4-FFF2-40B4-BE49-F238E27FC236}">
                <a16:creationId xmlns="" xmlns:a16="http://schemas.microsoft.com/office/drawing/2014/main" id="{C287CE26-1C4B-4E9E-BA49-EC036A766917}"/>
              </a:ext>
            </a:extLst>
          </p:cNvPr>
          <p:cNvSpPr/>
          <p:nvPr/>
        </p:nvSpPr>
        <p:spPr bwMode="auto">
          <a:xfrm>
            <a:off x="1179532" y="1436506"/>
            <a:ext cx="4200346" cy="2764516"/>
          </a:xfrm>
          <a:prstGeom prst="round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pPr>
            <a:endParaRPr kumimoji="0" lang="en-IN" sz="2600" b="0" i="0" u="none" strike="noStrike" cap="none" normalizeH="0" baseline="0">
              <a:ln>
                <a:noFill/>
              </a:ln>
              <a:solidFill>
                <a:schemeClr val="tx1"/>
              </a:solidFill>
              <a:effectLst/>
              <a:latin typeface="Arial" charset="0"/>
            </a:endParaRPr>
          </a:p>
        </p:txBody>
      </p:sp>
      <p:pic>
        <p:nvPicPr>
          <p:cNvPr id="9" name="Picture 8">
            <a:extLst>
              <a:ext uri="{FF2B5EF4-FFF2-40B4-BE49-F238E27FC236}">
                <a16:creationId xmlns="" xmlns:a16="http://schemas.microsoft.com/office/drawing/2014/main" id="{53870E05-A262-40E5-AF63-91DB937D7EB3}"/>
              </a:ext>
            </a:extLst>
          </p:cNvPr>
          <p:cNvPicPr>
            <a:picLocks noChangeAspect="1"/>
          </p:cNvPicPr>
          <p:nvPr/>
        </p:nvPicPr>
        <p:blipFill>
          <a:blip r:embed="rId3"/>
          <a:stretch>
            <a:fillRect/>
          </a:stretch>
        </p:blipFill>
        <p:spPr>
          <a:xfrm>
            <a:off x="1179532" y="1835795"/>
            <a:ext cx="3765531" cy="1509971"/>
          </a:xfrm>
          <a:prstGeom prst="rect">
            <a:avLst/>
          </a:prstGeom>
        </p:spPr>
      </p:pic>
      <p:pic>
        <p:nvPicPr>
          <p:cNvPr id="12" name="Picture 11">
            <a:extLst>
              <a:ext uri="{FF2B5EF4-FFF2-40B4-BE49-F238E27FC236}">
                <a16:creationId xmlns="" xmlns:a16="http://schemas.microsoft.com/office/drawing/2014/main" id="{51A2DF11-0EA7-4E17-8B0B-84B59011C5F3}"/>
              </a:ext>
            </a:extLst>
          </p:cNvPr>
          <p:cNvPicPr>
            <a:picLocks noChangeAspect="1"/>
          </p:cNvPicPr>
          <p:nvPr/>
        </p:nvPicPr>
        <p:blipFill>
          <a:blip r:embed="rId4"/>
          <a:stretch>
            <a:fillRect/>
          </a:stretch>
        </p:blipFill>
        <p:spPr>
          <a:xfrm>
            <a:off x="6096000" y="2030570"/>
            <a:ext cx="2904447" cy="1196588"/>
          </a:xfrm>
          <a:prstGeom prst="rect">
            <a:avLst/>
          </a:prstGeom>
        </p:spPr>
      </p:pic>
      <p:pic>
        <p:nvPicPr>
          <p:cNvPr id="18" name="Picture 17">
            <a:extLst>
              <a:ext uri="{FF2B5EF4-FFF2-40B4-BE49-F238E27FC236}">
                <a16:creationId xmlns="" xmlns:a16="http://schemas.microsoft.com/office/drawing/2014/main" id="{5125D587-8048-40A1-B20B-EBC2B4ACB78C}"/>
              </a:ext>
            </a:extLst>
          </p:cNvPr>
          <p:cNvPicPr>
            <a:picLocks noChangeAspect="1"/>
          </p:cNvPicPr>
          <p:nvPr/>
        </p:nvPicPr>
        <p:blipFill>
          <a:blip r:embed="rId5"/>
          <a:stretch>
            <a:fillRect/>
          </a:stretch>
        </p:blipFill>
        <p:spPr>
          <a:xfrm>
            <a:off x="8669894" y="2131755"/>
            <a:ext cx="2631753" cy="1095403"/>
          </a:xfrm>
          <a:prstGeom prst="rect">
            <a:avLst/>
          </a:prstGeom>
        </p:spPr>
      </p:pic>
      <p:pic>
        <p:nvPicPr>
          <p:cNvPr id="20" name="Picture 19">
            <a:extLst>
              <a:ext uri="{FF2B5EF4-FFF2-40B4-BE49-F238E27FC236}">
                <a16:creationId xmlns="" xmlns:a16="http://schemas.microsoft.com/office/drawing/2014/main" id="{85A99F99-D407-4195-8E0F-71649DE2E42F}"/>
              </a:ext>
            </a:extLst>
          </p:cNvPr>
          <p:cNvPicPr>
            <a:picLocks noChangeAspect="1"/>
          </p:cNvPicPr>
          <p:nvPr/>
        </p:nvPicPr>
        <p:blipFill>
          <a:blip r:embed="rId6"/>
          <a:stretch>
            <a:fillRect/>
          </a:stretch>
        </p:blipFill>
        <p:spPr>
          <a:xfrm>
            <a:off x="906193" y="4515475"/>
            <a:ext cx="3311527" cy="1349581"/>
          </a:xfrm>
          <a:prstGeom prst="rect">
            <a:avLst/>
          </a:prstGeom>
        </p:spPr>
      </p:pic>
      <p:pic>
        <p:nvPicPr>
          <p:cNvPr id="23" name="Picture 22">
            <a:extLst>
              <a:ext uri="{FF2B5EF4-FFF2-40B4-BE49-F238E27FC236}">
                <a16:creationId xmlns="" xmlns:a16="http://schemas.microsoft.com/office/drawing/2014/main" id="{1E394D29-14A5-4EB1-B272-C6C556C22EF5}"/>
              </a:ext>
            </a:extLst>
          </p:cNvPr>
          <p:cNvPicPr>
            <a:picLocks noChangeAspect="1"/>
          </p:cNvPicPr>
          <p:nvPr/>
        </p:nvPicPr>
        <p:blipFill>
          <a:blip r:embed="rId7"/>
          <a:stretch>
            <a:fillRect/>
          </a:stretch>
        </p:blipFill>
        <p:spPr>
          <a:xfrm>
            <a:off x="6960096" y="4342366"/>
            <a:ext cx="3168352" cy="1699448"/>
          </a:xfrm>
          <a:prstGeom prst="rect">
            <a:avLst/>
          </a:prstGeom>
        </p:spPr>
      </p:pic>
      <p:pic>
        <p:nvPicPr>
          <p:cNvPr id="25" name="Picture 24">
            <a:extLst>
              <a:ext uri="{FF2B5EF4-FFF2-40B4-BE49-F238E27FC236}">
                <a16:creationId xmlns="" xmlns:a16="http://schemas.microsoft.com/office/drawing/2014/main" id="{711C90E9-7F28-4D2F-B329-56B3611A37E6}"/>
              </a:ext>
            </a:extLst>
          </p:cNvPr>
          <p:cNvPicPr>
            <a:picLocks noChangeAspect="1"/>
          </p:cNvPicPr>
          <p:nvPr/>
        </p:nvPicPr>
        <p:blipFill>
          <a:blip r:embed="rId8"/>
          <a:stretch>
            <a:fillRect/>
          </a:stretch>
        </p:blipFill>
        <p:spPr>
          <a:xfrm>
            <a:off x="570928" y="5517329"/>
            <a:ext cx="407792" cy="429638"/>
          </a:xfrm>
          <a:prstGeom prst="rect">
            <a:avLst/>
          </a:prstGeom>
        </p:spPr>
      </p:pic>
      <p:pic>
        <p:nvPicPr>
          <p:cNvPr id="30" name="Picture 29">
            <a:extLst>
              <a:ext uri="{FF2B5EF4-FFF2-40B4-BE49-F238E27FC236}">
                <a16:creationId xmlns="" xmlns:a16="http://schemas.microsoft.com/office/drawing/2014/main" id="{5091495E-97CC-4AE7-AC0B-34FEAE225A1D}"/>
              </a:ext>
            </a:extLst>
          </p:cNvPr>
          <p:cNvPicPr>
            <a:picLocks noChangeAspect="1"/>
          </p:cNvPicPr>
          <p:nvPr/>
        </p:nvPicPr>
        <p:blipFill>
          <a:blip r:embed="rId9"/>
          <a:stretch>
            <a:fillRect/>
          </a:stretch>
        </p:blipFill>
        <p:spPr>
          <a:xfrm>
            <a:off x="6484858" y="5514750"/>
            <a:ext cx="491985" cy="414673"/>
          </a:xfrm>
          <a:prstGeom prst="rect">
            <a:avLst/>
          </a:prstGeom>
        </p:spPr>
      </p:pic>
      <p:sp>
        <p:nvSpPr>
          <p:cNvPr id="33" name="Title 1">
            <a:extLst>
              <a:ext uri="{FF2B5EF4-FFF2-40B4-BE49-F238E27FC236}">
                <a16:creationId xmlns="" xmlns:a16="http://schemas.microsoft.com/office/drawing/2014/main" id="{9AED9BB3-31E3-4BC9-84BC-BBB4CD050387}"/>
              </a:ext>
            </a:extLst>
          </p:cNvPr>
          <p:cNvSpPr>
            <a:spLocks noGrp="1"/>
          </p:cNvSpPr>
          <p:nvPr>
            <p:ph type="title"/>
          </p:nvPr>
        </p:nvSpPr>
        <p:spPr>
          <a:xfrm>
            <a:off x="304800" y="228600"/>
            <a:ext cx="10261600" cy="1295400"/>
          </a:xfrm>
        </p:spPr>
        <p:txBody>
          <a:bodyPr/>
          <a:lstStyle/>
          <a:p>
            <a:r>
              <a:rPr lang="en-US" dirty="0"/>
              <a:t>Token Ring Working</a:t>
            </a:r>
            <a:endParaRPr lang="en-IN" dirty="0"/>
          </a:p>
        </p:txBody>
      </p:sp>
    </p:spTree>
    <p:extLst>
      <p:ext uri="{BB962C8B-B14F-4D97-AF65-F5344CB8AC3E}">
        <p14:creationId xmlns:p14="http://schemas.microsoft.com/office/powerpoint/2010/main" val="1454007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E91290-4AB1-46C7-BAAD-1CA29B9BF9D4}"/>
              </a:ext>
            </a:extLst>
          </p:cNvPr>
          <p:cNvSpPr>
            <a:spLocks noGrp="1"/>
          </p:cNvSpPr>
          <p:nvPr>
            <p:ph type="title"/>
          </p:nvPr>
        </p:nvSpPr>
        <p:spPr/>
        <p:txBody>
          <a:bodyPr/>
          <a:lstStyle/>
          <a:p>
            <a:r>
              <a:rPr lang="en-US" dirty="0"/>
              <a:t>Token and Data Frame</a:t>
            </a:r>
            <a:endParaRPr lang="en-IN" dirty="0"/>
          </a:p>
        </p:txBody>
      </p:sp>
      <p:sp>
        <p:nvSpPr>
          <p:cNvPr id="4" name="Slide Number Placeholder 3">
            <a:extLst>
              <a:ext uri="{FF2B5EF4-FFF2-40B4-BE49-F238E27FC236}">
                <a16:creationId xmlns="" xmlns:a16="http://schemas.microsoft.com/office/drawing/2014/main" id="{656292CB-D054-412A-8464-D3B72E85FC86}"/>
              </a:ext>
            </a:extLst>
          </p:cNvPr>
          <p:cNvSpPr>
            <a:spLocks noGrp="1"/>
          </p:cNvSpPr>
          <p:nvPr>
            <p:ph type="sldNum" sz="quarter" idx="12"/>
          </p:nvPr>
        </p:nvSpPr>
        <p:spPr/>
        <p:txBody>
          <a:bodyPr/>
          <a:lstStyle/>
          <a:p>
            <a:fld id="{71C6F290-D301-4864-9490-340EF11588D9}" type="slidenum">
              <a:rPr lang="en-US" altLang="en-US" smtClean="0"/>
              <a:pPr/>
              <a:t>27</a:t>
            </a:fld>
            <a:endParaRPr lang="en-US" altLang="en-US" dirty="0"/>
          </a:p>
        </p:txBody>
      </p:sp>
      <p:pic>
        <p:nvPicPr>
          <p:cNvPr id="6" name="Picture 5">
            <a:extLst>
              <a:ext uri="{FF2B5EF4-FFF2-40B4-BE49-F238E27FC236}">
                <a16:creationId xmlns="" xmlns:a16="http://schemas.microsoft.com/office/drawing/2014/main" id="{1E185CA8-B94F-4D81-8279-2BA5C466EDAE}"/>
              </a:ext>
            </a:extLst>
          </p:cNvPr>
          <p:cNvPicPr>
            <a:picLocks noChangeAspect="1"/>
          </p:cNvPicPr>
          <p:nvPr/>
        </p:nvPicPr>
        <p:blipFill>
          <a:blip r:embed="rId2"/>
          <a:stretch>
            <a:fillRect/>
          </a:stretch>
        </p:blipFill>
        <p:spPr>
          <a:xfrm>
            <a:off x="304800" y="1867557"/>
            <a:ext cx="10735214" cy="4037286"/>
          </a:xfrm>
          <a:prstGeom prst="rect">
            <a:avLst/>
          </a:prstGeom>
        </p:spPr>
      </p:pic>
      <p:sp>
        <p:nvSpPr>
          <p:cNvPr id="7" name="TextBox 6">
            <a:extLst>
              <a:ext uri="{FF2B5EF4-FFF2-40B4-BE49-F238E27FC236}">
                <a16:creationId xmlns="" xmlns:a16="http://schemas.microsoft.com/office/drawing/2014/main" id="{D33EE148-E171-4843-BD36-372D4C86BF76}"/>
              </a:ext>
            </a:extLst>
          </p:cNvPr>
          <p:cNvSpPr txBox="1"/>
          <p:nvPr/>
        </p:nvSpPr>
        <p:spPr>
          <a:xfrm>
            <a:off x="1847528" y="5229200"/>
            <a:ext cx="359394" cy="492443"/>
          </a:xfrm>
          <a:prstGeom prst="rect">
            <a:avLst/>
          </a:prstGeom>
          <a:noFill/>
        </p:spPr>
        <p:txBody>
          <a:bodyPr wrap="none" rtlCol="0">
            <a:spAutoFit/>
          </a:bodyPr>
          <a:lstStyle/>
          <a:p>
            <a:endParaRPr lang="en-IN" dirty="0"/>
          </a:p>
        </p:txBody>
      </p:sp>
    </p:spTree>
    <p:extLst>
      <p:ext uri="{BB962C8B-B14F-4D97-AF65-F5344CB8AC3E}">
        <p14:creationId xmlns:p14="http://schemas.microsoft.com/office/powerpoint/2010/main" val="36914383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 xmlns:a16="http://schemas.microsoft.com/office/drawing/2014/main" id="{AE6FE221-5544-4C50-9F59-93730E553760}"/>
              </a:ext>
            </a:extLst>
          </p:cNvPr>
          <p:cNvGraphicFramePr/>
          <p:nvPr/>
        </p:nvGraphicFramePr>
        <p:xfrm>
          <a:off x="7176120" y="1519915"/>
          <a:ext cx="4169726" cy="29479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 xmlns:a16="http://schemas.microsoft.com/office/drawing/2014/main" id="{F24765FE-5DC8-4FFF-A1C7-4CC710B3D073}"/>
              </a:ext>
            </a:extLst>
          </p:cNvPr>
          <p:cNvSpPr>
            <a:spLocks noGrp="1"/>
          </p:cNvSpPr>
          <p:nvPr>
            <p:ph type="title"/>
          </p:nvPr>
        </p:nvSpPr>
        <p:spPr/>
        <p:txBody>
          <a:bodyPr/>
          <a:lstStyle/>
          <a:p>
            <a:r>
              <a:rPr lang="en-US" dirty="0">
                <a:latin typeface="Gill Sans MT" panose="020B0502020104020203" pitchFamily="34" charset="0"/>
              </a:rPr>
              <a:t>Token Ring</a:t>
            </a:r>
          </a:p>
        </p:txBody>
      </p:sp>
      <p:sp>
        <p:nvSpPr>
          <p:cNvPr id="6" name="Content Placeholder 5">
            <a:extLst>
              <a:ext uri="{FF2B5EF4-FFF2-40B4-BE49-F238E27FC236}">
                <a16:creationId xmlns="" xmlns:a16="http://schemas.microsoft.com/office/drawing/2014/main" id="{3EB8E20A-A0EF-42D5-B74F-75E5BE021BAF}"/>
              </a:ext>
            </a:extLst>
          </p:cNvPr>
          <p:cNvSpPr>
            <a:spLocks noGrp="1"/>
          </p:cNvSpPr>
          <p:nvPr>
            <p:ph idx="1"/>
          </p:nvPr>
        </p:nvSpPr>
        <p:spPr>
          <a:xfrm>
            <a:off x="310723" y="1836737"/>
            <a:ext cx="7009413" cy="4328567"/>
          </a:xfrm>
        </p:spPr>
        <p:txBody>
          <a:bodyPr>
            <a:normAutofit/>
          </a:bodyPr>
          <a:lstStyle/>
          <a:p>
            <a:pPr algn="just"/>
            <a:r>
              <a:rPr lang="en-US" b="1" dirty="0">
                <a:solidFill>
                  <a:srgbClr val="2E2E2E"/>
                </a:solidFill>
                <a:latin typeface="Gill Sans MT" panose="020B0502020104020203" pitchFamily="34" charset="0"/>
              </a:rPr>
              <a:t>Compared with Ethernet, Token Ring has some better features, such as </a:t>
            </a:r>
          </a:p>
          <a:p>
            <a:pPr marL="502920" indent="-457200" algn="just">
              <a:buFont typeface="Wingdings" panose="05000000000000000000" pitchFamily="2" charset="2"/>
              <a:buChar char="Ø"/>
            </a:pPr>
            <a:r>
              <a:rPr lang="en-US" b="0" i="0" dirty="0">
                <a:solidFill>
                  <a:srgbClr val="2E2E2E"/>
                </a:solidFill>
                <a:effectLst/>
                <a:latin typeface="Gill Sans MT" panose="020B0502020104020203" pitchFamily="34" charset="0"/>
              </a:rPr>
              <a:t>Token passing access method won’t cause collisions as Ethernet (CSMA/CD) will.</a:t>
            </a:r>
          </a:p>
          <a:p>
            <a:pPr marL="502920" indent="-457200" algn="just">
              <a:buFont typeface="Wingdings" panose="05000000000000000000" pitchFamily="2" charset="2"/>
              <a:buChar char="Ø"/>
            </a:pPr>
            <a:r>
              <a:rPr lang="en-US" dirty="0">
                <a:solidFill>
                  <a:srgbClr val="2E2E2E"/>
                </a:solidFill>
                <a:latin typeface="Gill Sans MT" panose="020B0502020104020203" pitchFamily="34" charset="0"/>
              </a:rPr>
              <a:t>Token ring allows for larger frame size than Ethernet.</a:t>
            </a:r>
          </a:p>
          <a:p>
            <a:pPr marL="502920" indent="-457200" algn="just">
              <a:buFont typeface="Wingdings" panose="05000000000000000000" pitchFamily="2" charset="2"/>
              <a:buChar char="Ø"/>
            </a:pPr>
            <a:r>
              <a:rPr lang="en-US" dirty="0">
                <a:solidFill>
                  <a:srgbClr val="2E2E2E"/>
                </a:solidFill>
                <a:latin typeface="Gill Sans MT" panose="020B0502020104020203" pitchFamily="34" charset="0"/>
              </a:rPr>
              <a:t>Its speed is faster than Ethernet.</a:t>
            </a:r>
          </a:p>
          <a:p>
            <a:pPr algn="just"/>
            <a:r>
              <a:rPr lang="en-US" b="1" i="0" dirty="0">
                <a:solidFill>
                  <a:srgbClr val="2E2E2E"/>
                </a:solidFill>
                <a:effectLst/>
                <a:latin typeface="Gill Sans MT" panose="020B0502020104020203" pitchFamily="34" charset="0"/>
              </a:rPr>
              <a:t>Disadvantage :</a:t>
            </a:r>
          </a:p>
          <a:p>
            <a:pPr algn="just"/>
            <a:r>
              <a:rPr lang="en-US" dirty="0">
                <a:solidFill>
                  <a:srgbClr val="2E2E2E"/>
                </a:solidFill>
                <a:latin typeface="Gill Sans MT" panose="020B0502020104020203" pitchFamily="34" charset="0"/>
              </a:rPr>
              <a:t>Very Expensive – so not used widely.</a:t>
            </a:r>
            <a:endParaRPr lang="en-US" b="0" i="0" dirty="0">
              <a:solidFill>
                <a:srgbClr val="2E2E2E"/>
              </a:solidFill>
              <a:effectLst/>
              <a:latin typeface="Gill Sans MT" panose="020B0502020104020203" pitchFamily="34" charset="0"/>
            </a:endParaRPr>
          </a:p>
          <a:p>
            <a:pPr algn="just"/>
            <a:endParaRPr lang="en-US" b="0" i="0" dirty="0">
              <a:solidFill>
                <a:srgbClr val="2E2E2E"/>
              </a:solidFill>
              <a:effectLst/>
              <a:latin typeface="NexusSans"/>
            </a:endParaRPr>
          </a:p>
        </p:txBody>
      </p:sp>
      <p:sp>
        <p:nvSpPr>
          <p:cNvPr id="11" name="Slide Number Placeholder 10">
            <a:extLst>
              <a:ext uri="{FF2B5EF4-FFF2-40B4-BE49-F238E27FC236}">
                <a16:creationId xmlns="" xmlns:a16="http://schemas.microsoft.com/office/drawing/2014/main" id="{06A30A3F-AFFA-4E5B-AA49-49CB9CC55356}"/>
              </a:ext>
            </a:extLst>
          </p:cNvPr>
          <p:cNvSpPr>
            <a:spLocks noGrp="1"/>
          </p:cNvSpPr>
          <p:nvPr>
            <p:ph type="sldNum" sz="quarter" idx="12"/>
          </p:nvPr>
        </p:nvSpPr>
        <p:spPr/>
        <p:txBody>
          <a:bodyPr/>
          <a:lstStyle/>
          <a:p>
            <a:fld id="{71C6F290-D301-4864-9490-340EF11588D9}" type="slidenum">
              <a:rPr lang="en-US" altLang="en-US" smtClean="0"/>
              <a:pPr/>
              <a:t>28</a:t>
            </a:fld>
            <a:endParaRPr lang="en-US" altLang="en-US" dirty="0"/>
          </a:p>
        </p:txBody>
      </p:sp>
      <p:pic>
        <p:nvPicPr>
          <p:cNvPr id="4" name="Picture 2">
            <a:extLst>
              <a:ext uri="{FF2B5EF4-FFF2-40B4-BE49-F238E27FC236}">
                <a16:creationId xmlns="" xmlns:a16="http://schemas.microsoft.com/office/drawing/2014/main" id="{EDF3CE5F-256F-4E11-AAB9-3B506CB37E9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3">
            <a:extLst>
              <a:ext uri="{FF2B5EF4-FFF2-40B4-BE49-F238E27FC236}">
                <a16:creationId xmlns="" xmlns:a16="http://schemas.microsoft.com/office/drawing/2014/main" id="{D0B09F9B-5968-41F2-8A7F-FA14CC2AC9A4}"/>
              </a:ext>
            </a:extLst>
          </p:cNvPr>
          <p:cNvSpPr>
            <a:spLocks noChangeArrowheads="1"/>
          </p:cNvSpPr>
          <p:nvPr/>
        </p:nvSpPr>
        <p:spPr bwMode="auto">
          <a:xfrm>
            <a:off x="4192418" y="4077174"/>
            <a:ext cx="18473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 xmlns:a16="http://schemas.microsoft.com/office/drawing/2014/main" id="{C152453F-76E0-43A9-9BDB-A36015C6F48D}"/>
              </a:ext>
            </a:extLst>
          </p:cNvPr>
          <p:cNvSpPr txBox="1"/>
          <p:nvPr/>
        </p:nvSpPr>
        <p:spPr>
          <a:xfrm>
            <a:off x="421341" y="6248400"/>
            <a:ext cx="11125200"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buNone/>
            </a:pPr>
            <a:r>
              <a:rPr lang="en-US" sz="2000" dirty="0">
                <a:solidFill>
                  <a:srgbClr val="025E04"/>
                </a:solidFill>
                <a:latin typeface="Gill Sans MT" panose="020B0502020104020203" pitchFamily="34" charset="0"/>
              </a:rPr>
              <a:t>Modes of Operation: Listen Mode , Transmit Mode and By-pass Mode</a:t>
            </a:r>
            <a:endParaRPr lang="en-IN" sz="2000" dirty="0">
              <a:solidFill>
                <a:srgbClr val="025E04"/>
              </a:solidFill>
              <a:latin typeface="Gill Sans MT" panose="020B0502020104020203" pitchFamily="34" charset="0"/>
            </a:endParaRPr>
          </a:p>
        </p:txBody>
      </p:sp>
      <p:sp>
        <p:nvSpPr>
          <p:cNvPr id="5" name="TextBox 4">
            <a:extLst>
              <a:ext uri="{FF2B5EF4-FFF2-40B4-BE49-F238E27FC236}">
                <a16:creationId xmlns="" xmlns:a16="http://schemas.microsoft.com/office/drawing/2014/main" id="{833F2284-B28A-48FD-85E5-D8F44088FA5C}"/>
              </a:ext>
            </a:extLst>
          </p:cNvPr>
          <p:cNvSpPr txBox="1"/>
          <p:nvPr/>
        </p:nvSpPr>
        <p:spPr>
          <a:xfrm>
            <a:off x="7680176" y="2836565"/>
            <a:ext cx="4052114" cy="129266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just">
              <a:buNone/>
            </a:pPr>
            <a:r>
              <a:rPr lang="en-US" dirty="0"/>
              <a:t>In a token ring, the media access method is called </a:t>
            </a:r>
            <a:r>
              <a:rPr lang="en-US" b="1" dirty="0">
                <a:solidFill>
                  <a:srgbClr val="F3B99F"/>
                </a:solidFill>
              </a:rPr>
              <a:t>Token Passing</a:t>
            </a:r>
            <a:endParaRPr lang="en-IN" b="1" dirty="0">
              <a:solidFill>
                <a:srgbClr val="F3B99F"/>
              </a:solidFill>
            </a:endParaRPr>
          </a:p>
        </p:txBody>
      </p:sp>
      <p:sp>
        <p:nvSpPr>
          <p:cNvPr id="10" name="TextBox 9">
            <a:extLst>
              <a:ext uri="{FF2B5EF4-FFF2-40B4-BE49-F238E27FC236}">
                <a16:creationId xmlns="" xmlns:a16="http://schemas.microsoft.com/office/drawing/2014/main" id="{2006FE82-9209-494F-909F-62A80521F636}"/>
              </a:ext>
            </a:extLst>
          </p:cNvPr>
          <p:cNvSpPr txBox="1"/>
          <p:nvPr/>
        </p:nvSpPr>
        <p:spPr>
          <a:xfrm>
            <a:off x="9029928" y="1519915"/>
            <a:ext cx="1469057" cy="492443"/>
          </a:xfrm>
          <a:prstGeom prst="rect">
            <a:avLst/>
          </a:prstGeom>
          <a:noFill/>
        </p:spPr>
        <p:txBody>
          <a:bodyPr wrap="none" rtlCol="0">
            <a:spAutoFit/>
          </a:bodyPr>
          <a:lstStyle/>
          <a:p>
            <a:pPr>
              <a:buNone/>
            </a:pPr>
            <a:r>
              <a:rPr lang="en-US" dirty="0">
                <a:solidFill>
                  <a:srgbClr val="002060"/>
                </a:solidFill>
                <a:latin typeface="Arial Rounded MT Bold" panose="020F0704030504030204" pitchFamily="34" charset="0"/>
              </a:rPr>
              <a:t>TOKEN</a:t>
            </a:r>
            <a:r>
              <a:rPr lang="en-US" dirty="0">
                <a:solidFill>
                  <a:srgbClr val="F3B99F"/>
                </a:solidFill>
              </a:rPr>
              <a:t> </a:t>
            </a:r>
            <a:endParaRPr lang="en-IN" dirty="0">
              <a:solidFill>
                <a:srgbClr val="F3B99F"/>
              </a:solidFill>
            </a:endParaRPr>
          </a:p>
        </p:txBody>
      </p:sp>
    </p:spTree>
    <p:extLst>
      <p:ext uri="{BB962C8B-B14F-4D97-AF65-F5344CB8AC3E}">
        <p14:creationId xmlns:p14="http://schemas.microsoft.com/office/powerpoint/2010/main" val="3822767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4765FE-5DC8-4FFF-A1C7-4CC710B3D073}"/>
              </a:ext>
            </a:extLst>
          </p:cNvPr>
          <p:cNvSpPr>
            <a:spLocks noGrp="1"/>
          </p:cNvSpPr>
          <p:nvPr>
            <p:ph type="title"/>
          </p:nvPr>
        </p:nvSpPr>
        <p:spPr>
          <a:xfrm>
            <a:off x="335360" y="157843"/>
            <a:ext cx="10261600" cy="1295400"/>
          </a:xfrm>
        </p:spPr>
        <p:txBody>
          <a:bodyPr/>
          <a:lstStyle/>
          <a:p>
            <a:r>
              <a:rPr lang="en-US" dirty="0">
                <a:latin typeface="Gill Sans MT" panose="020B0502020104020203" pitchFamily="34" charset="0"/>
              </a:rPr>
              <a:t>Comparison - Token Bus and Token Ring </a:t>
            </a:r>
          </a:p>
        </p:txBody>
      </p:sp>
      <p:pic>
        <p:nvPicPr>
          <p:cNvPr id="4" name="Picture 2">
            <a:extLst>
              <a:ext uri="{FF2B5EF4-FFF2-40B4-BE49-F238E27FC236}">
                <a16:creationId xmlns="" xmlns:a16="http://schemas.microsoft.com/office/drawing/2014/main" id="{EDF3CE5F-256F-4E11-AAB9-3B506CB37E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10">
            <a:extLst>
              <a:ext uri="{FF2B5EF4-FFF2-40B4-BE49-F238E27FC236}">
                <a16:creationId xmlns="" xmlns:a16="http://schemas.microsoft.com/office/drawing/2014/main" id="{06A30A3F-AFFA-4E5B-AA49-49CB9CC55356}"/>
              </a:ext>
            </a:extLst>
          </p:cNvPr>
          <p:cNvSpPr>
            <a:spLocks noGrp="1"/>
          </p:cNvSpPr>
          <p:nvPr>
            <p:ph type="sldNum" sz="quarter" idx="12"/>
          </p:nvPr>
        </p:nvSpPr>
        <p:spPr/>
        <p:txBody>
          <a:bodyPr/>
          <a:lstStyle/>
          <a:p>
            <a:fld id="{71C6F290-D301-4864-9490-340EF11588D9}" type="slidenum">
              <a:rPr lang="en-US" altLang="en-US" smtClean="0"/>
              <a:pPr/>
              <a:t>29</a:t>
            </a:fld>
            <a:endParaRPr lang="en-US" altLang="en-US" dirty="0"/>
          </a:p>
        </p:txBody>
      </p:sp>
      <p:sp>
        <p:nvSpPr>
          <p:cNvPr id="28" name="Rectangle 3">
            <a:extLst>
              <a:ext uri="{FF2B5EF4-FFF2-40B4-BE49-F238E27FC236}">
                <a16:creationId xmlns="" xmlns:a16="http://schemas.microsoft.com/office/drawing/2014/main" id="{D0B09F9B-5968-41F2-8A7F-FA14CC2AC9A4}"/>
              </a:ext>
            </a:extLst>
          </p:cNvPr>
          <p:cNvSpPr>
            <a:spLocks noChangeArrowheads="1"/>
          </p:cNvSpPr>
          <p:nvPr/>
        </p:nvSpPr>
        <p:spPr bwMode="auto">
          <a:xfrm>
            <a:off x="4192418" y="4077174"/>
            <a:ext cx="18473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5">
            <a:extLst>
              <a:ext uri="{FF2B5EF4-FFF2-40B4-BE49-F238E27FC236}">
                <a16:creationId xmlns="" xmlns:a16="http://schemas.microsoft.com/office/drawing/2014/main" id="{D492EB4E-0776-4209-BBE3-80A13443650F}"/>
              </a:ext>
            </a:extLst>
          </p:cNvPr>
          <p:cNvGraphicFramePr>
            <a:graphicFrameLocks noGrp="1"/>
          </p:cNvGraphicFramePr>
          <p:nvPr>
            <p:extLst>
              <p:ext uri="{D42A27DB-BD31-4B8C-83A1-F6EECF244321}">
                <p14:modId xmlns:p14="http://schemas.microsoft.com/office/powerpoint/2010/main" val="1414481888"/>
              </p:ext>
            </p:extLst>
          </p:nvPr>
        </p:nvGraphicFramePr>
        <p:xfrm>
          <a:off x="479376" y="1481578"/>
          <a:ext cx="10782242" cy="5490165"/>
        </p:xfrm>
        <a:graphic>
          <a:graphicData uri="http://schemas.openxmlformats.org/drawingml/2006/table">
            <a:tbl>
              <a:tblPr firstRow="1" bandRow="1">
                <a:tableStyleId>{16D9F66E-5EB9-4882-86FB-DCBF35E3C3E4}</a:tableStyleId>
              </a:tblPr>
              <a:tblGrid>
                <a:gridCol w="5391121">
                  <a:extLst>
                    <a:ext uri="{9D8B030D-6E8A-4147-A177-3AD203B41FA5}">
                      <a16:colId xmlns="" xmlns:a16="http://schemas.microsoft.com/office/drawing/2014/main" val="1119360165"/>
                    </a:ext>
                  </a:extLst>
                </a:gridCol>
                <a:gridCol w="5391121">
                  <a:extLst>
                    <a:ext uri="{9D8B030D-6E8A-4147-A177-3AD203B41FA5}">
                      <a16:colId xmlns="" xmlns:a16="http://schemas.microsoft.com/office/drawing/2014/main" val="3826658190"/>
                    </a:ext>
                  </a:extLst>
                </a:gridCol>
              </a:tblGrid>
              <a:tr h="376137">
                <a:tc>
                  <a:txBody>
                    <a:bodyPr/>
                    <a:lstStyle/>
                    <a:p>
                      <a:pPr algn="ctr"/>
                      <a:r>
                        <a:rPr lang="en-US" sz="2000" dirty="0">
                          <a:latin typeface="Gill Sans MT" panose="020B0502020104020203" pitchFamily="34" charset="0"/>
                        </a:rPr>
                        <a:t>Token Ring</a:t>
                      </a:r>
                      <a:endParaRPr lang="en-IN" sz="2000" dirty="0">
                        <a:latin typeface="Gill Sans MT" panose="020B0502020104020203" pitchFamily="34" charset="0"/>
                      </a:endParaRPr>
                    </a:p>
                  </a:txBody>
                  <a:tcPr>
                    <a:solidFill>
                      <a:srgbClr val="767DC4"/>
                    </a:solidFill>
                  </a:tcPr>
                </a:tc>
                <a:tc>
                  <a:txBody>
                    <a:bodyPr/>
                    <a:lstStyle/>
                    <a:p>
                      <a:pPr algn="ctr"/>
                      <a:r>
                        <a:rPr lang="en-US" sz="2000" dirty="0">
                          <a:latin typeface="Gill Sans MT" panose="020B0502020104020203" pitchFamily="34" charset="0"/>
                        </a:rPr>
                        <a:t>Token Bus</a:t>
                      </a:r>
                    </a:p>
                  </a:txBody>
                  <a:tcPr>
                    <a:solidFill>
                      <a:srgbClr val="767DC4"/>
                    </a:solidFill>
                  </a:tcPr>
                </a:tc>
                <a:extLst>
                  <a:ext uri="{0D108BD9-81ED-4DB2-BD59-A6C34878D82A}">
                    <a16:rowId xmlns="" xmlns:a16="http://schemas.microsoft.com/office/drawing/2014/main" val="3496542206"/>
                  </a:ext>
                </a:extLst>
              </a:tr>
              <a:tr h="405071">
                <a:tc>
                  <a:txBody>
                    <a:bodyPr/>
                    <a:lstStyle/>
                    <a:p>
                      <a:pPr algn="l" fontAlgn="t"/>
                      <a:r>
                        <a:rPr lang="en-US" sz="2000" dirty="0">
                          <a:effectLst/>
                          <a:latin typeface="Gill Sans MT" panose="020B0502020104020203" pitchFamily="34" charset="0"/>
                        </a:rPr>
                        <a:t>It is defined by IEEE 802.5 standard.</a:t>
                      </a:r>
                    </a:p>
                  </a:txBody>
                  <a:tcPr marL="60960" marR="60960" marT="60960" marB="60960"/>
                </a:tc>
                <a:tc>
                  <a:txBody>
                    <a:bodyPr/>
                    <a:lstStyle/>
                    <a:p>
                      <a:pPr algn="l" fontAlgn="t"/>
                      <a:r>
                        <a:rPr lang="en-US" sz="2000" dirty="0">
                          <a:effectLst/>
                          <a:latin typeface="Gill Sans MT" panose="020B0502020104020203" pitchFamily="34" charset="0"/>
                        </a:rPr>
                        <a:t>It is defined by IEEE 802.4 standard.</a:t>
                      </a:r>
                    </a:p>
                  </a:txBody>
                  <a:tcPr marL="60960" marR="60960" marT="60960" marB="60960"/>
                </a:tc>
                <a:extLst>
                  <a:ext uri="{0D108BD9-81ED-4DB2-BD59-A6C34878D82A}">
                    <a16:rowId xmlns="" xmlns:a16="http://schemas.microsoft.com/office/drawing/2014/main" val="3815970150"/>
                  </a:ext>
                </a:extLst>
              </a:tr>
              <a:tr h="694407">
                <a:tc>
                  <a:txBody>
                    <a:bodyPr/>
                    <a:lstStyle/>
                    <a:p>
                      <a:pPr algn="l" fontAlgn="t"/>
                      <a:r>
                        <a:rPr lang="en-US" sz="2000" dirty="0">
                          <a:effectLst/>
                          <a:latin typeface="Gill Sans MT" panose="020B0502020104020203" pitchFamily="34" charset="0"/>
                        </a:rPr>
                        <a:t>The stations are connected by ring topology, or sometimes star topology.</a:t>
                      </a:r>
                    </a:p>
                  </a:txBody>
                  <a:tcPr marL="60960" marR="60960" marT="60960" marB="60960"/>
                </a:tc>
                <a:tc>
                  <a:txBody>
                    <a:bodyPr/>
                    <a:lstStyle/>
                    <a:p>
                      <a:pPr algn="l" fontAlgn="t"/>
                      <a:r>
                        <a:rPr lang="en-US" sz="2000" dirty="0">
                          <a:effectLst/>
                          <a:latin typeface="Gill Sans MT" panose="020B0502020104020203" pitchFamily="34" charset="0"/>
                        </a:rPr>
                        <a:t>The underlying topology that connects the stations is either bus or tree topology.</a:t>
                      </a:r>
                    </a:p>
                  </a:txBody>
                  <a:tcPr marL="60960" marR="60960" marT="60960" marB="60960"/>
                </a:tc>
                <a:extLst>
                  <a:ext uri="{0D108BD9-81ED-4DB2-BD59-A6C34878D82A}">
                    <a16:rowId xmlns="" xmlns:a16="http://schemas.microsoft.com/office/drawing/2014/main" val="812606340"/>
                  </a:ext>
                </a:extLst>
              </a:tr>
              <a:tr h="694407">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2000" dirty="0">
                          <a:effectLst/>
                          <a:latin typeface="Gill Sans MT" panose="020B0502020104020203" pitchFamily="34" charset="0"/>
                        </a:rPr>
                        <a:t>The token is passed over the physical ring formed by the stations and the coaxial cable network.</a:t>
                      </a:r>
                    </a:p>
                  </a:txBody>
                  <a:tcPr marL="60960" marR="60960" marT="60960" marB="60960"/>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2000" dirty="0">
                          <a:effectLst/>
                          <a:latin typeface="Gill Sans MT" panose="020B0502020104020203" pitchFamily="34" charset="0"/>
                        </a:rPr>
                        <a:t>The token is passed along the virtual ring of stations connected to a LAN.</a:t>
                      </a:r>
                    </a:p>
                  </a:txBody>
                  <a:tcPr marL="60960" marR="60960" marT="60960" marB="60960"/>
                </a:tc>
                <a:extLst>
                  <a:ext uri="{0D108BD9-81ED-4DB2-BD59-A6C34878D82A}">
                    <a16:rowId xmlns="" xmlns:a16="http://schemas.microsoft.com/office/drawing/2014/main" val="732707898"/>
                  </a:ext>
                </a:extLst>
              </a:tr>
              <a:tr h="694407">
                <a:tc>
                  <a:txBody>
                    <a:bodyPr/>
                    <a:lstStyle/>
                    <a:p>
                      <a:pPr algn="l" fontAlgn="t"/>
                      <a:r>
                        <a:rPr lang="en-US" sz="2000" dirty="0">
                          <a:effectLst/>
                          <a:latin typeface="Gill Sans MT" panose="020B0502020104020203" pitchFamily="34" charset="0"/>
                        </a:rPr>
                        <a:t>The maximum time for a token to reach a station can be calculated.</a:t>
                      </a:r>
                    </a:p>
                  </a:txBody>
                  <a:tcPr marL="60960" marR="60960" marT="60960" marB="60960"/>
                </a:tc>
                <a:tc>
                  <a:txBody>
                    <a:bodyPr/>
                    <a:lstStyle/>
                    <a:p>
                      <a:pPr algn="l" fontAlgn="t"/>
                      <a:r>
                        <a:rPr lang="en-US" sz="2000" dirty="0">
                          <a:effectLst/>
                          <a:latin typeface="Gill Sans MT" panose="020B0502020104020203" pitchFamily="34" charset="0"/>
                        </a:rPr>
                        <a:t>It is not feasible to calculate the time for token transfer.</a:t>
                      </a:r>
                    </a:p>
                  </a:txBody>
                  <a:tcPr marL="60960" marR="60960" marT="60960" marB="60960"/>
                </a:tc>
                <a:extLst>
                  <a:ext uri="{0D108BD9-81ED-4DB2-BD59-A6C34878D82A}">
                    <a16:rowId xmlns="" xmlns:a16="http://schemas.microsoft.com/office/drawing/2014/main" val="4021002074"/>
                  </a:ext>
                </a:extLst>
              </a:tr>
              <a:tr h="665473">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2000" dirty="0">
                          <a:effectLst/>
                          <a:latin typeface="Gill Sans MT" panose="020B0502020104020203" pitchFamily="34" charset="0"/>
                        </a:rPr>
                        <a:t>Token ring network does not provide better bandwidth than token bus.</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2000" dirty="0">
                          <a:effectLst/>
                          <a:latin typeface="Gill Sans MT" panose="020B0502020104020203" pitchFamily="34" charset="0"/>
                        </a:rPr>
                        <a:t>Token bus network provides better bandwidth than token ring.</a:t>
                      </a:r>
                    </a:p>
                  </a:txBody>
                  <a:tcPr/>
                </a:tc>
                <a:extLst>
                  <a:ext uri="{0D108BD9-81ED-4DB2-BD59-A6C34878D82A}">
                    <a16:rowId xmlns="" xmlns:a16="http://schemas.microsoft.com/office/drawing/2014/main" val="4245642710"/>
                  </a:ext>
                </a:extLst>
              </a:tr>
              <a:tr h="665473">
                <a:tc>
                  <a:txBody>
                    <a:bodyPr/>
                    <a:lstStyle/>
                    <a:p>
                      <a:pPr algn="l" fontAlgn="t"/>
                      <a:r>
                        <a:rPr lang="en-US" sz="2000" dirty="0">
                          <a:effectLst/>
                          <a:latin typeface="Gill Sans MT" panose="020B0502020104020203" pitchFamily="34" charset="0"/>
                        </a:rPr>
                        <a:t>Token Ring networks are reliable and Star topology is used.</a:t>
                      </a:r>
                    </a:p>
                  </a:txBody>
                  <a:tcPr/>
                </a:tc>
                <a:tc>
                  <a:txBody>
                    <a:bodyPr/>
                    <a:lstStyle/>
                    <a:p>
                      <a:pPr algn="l" fontAlgn="t"/>
                      <a:r>
                        <a:rPr lang="en-US" sz="2000" dirty="0">
                          <a:effectLst/>
                          <a:latin typeface="Gill Sans MT" panose="020B0502020104020203" pitchFamily="34" charset="0"/>
                        </a:rPr>
                        <a:t>3. Token Bus networks are unreliable and bus topology is used</a:t>
                      </a:r>
                    </a:p>
                  </a:txBody>
                  <a:tcPr/>
                </a:tc>
                <a:extLst>
                  <a:ext uri="{0D108BD9-81ED-4DB2-BD59-A6C34878D82A}">
                    <a16:rowId xmlns="" xmlns:a16="http://schemas.microsoft.com/office/drawing/2014/main" val="3975141796"/>
                  </a:ext>
                </a:extLst>
              </a:tr>
              <a:tr h="382916">
                <a:tc>
                  <a:txBody>
                    <a:bodyPr/>
                    <a:lstStyle/>
                    <a:p>
                      <a:pPr algn="l" fontAlgn="t"/>
                      <a:r>
                        <a:rPr lang="en-US" sz="2000" dirty="0">
                          <a:effectLst/>
                          <a:latin typeface="Gill Sans MT" panose="020B0502020104020203" pitchFamily="34" charset="0"/>
                        </a:rPr>
                        <a:t>Token Ring is expensive than Token Bus</a:t>
                      </a:r>
                    </a:p>
                  </a:txBody>
                  <a:tcPr/>
                </a:tc>
                <a:tc>
                  <a:txBody>
                    <a:bodyPr/>
                    <a:lstStyle/>
                    <a:p>
                      <a:pPr algn="l" fontAlgn="t"/>
                      <a:r>
                        <a:rPr lang="en-US" sz="2000" dirty="0">
                          <a:effectLst/>
                          <a:latin typeface="Gill Sans MT" panose="020B0502020104020203" pitchFamily="34" charset="0"/>
                        </a:rPr>
                        <a:t>Token bus is cheaper than Token Ring</a:t>
                      </a:r>
                    </a:p>
                  </a:txBody>
                  <a:tcPr/>
                </a:tc>
                <a:extLst>
                  <a:ext uri="{0D108BD9-81ED-4DB2-BD59-A6C34878D82A}">
                    <a16:rowId xmlns="" xmlns:a16="http://schemas.microsoft.com/office/drawing/2014/main" val="533104294"/>
                  </a:ext>
                </a:extLst>
              </a:tr>
              <a:tr h="674325">
                <a:tc>
                  <a:txBody>
                    <a:bodyPr/>
                    <a:lstStyle/>
                    <a:p>
                      <a:pPr algn="l" fontAlgn="t"/>
                      <a:r>
                        <a:rPr lang="en-US" sz="2000" dirty="0">
                          <a:effectLst/>
                          <a:latin typeface="Gill Sans MT" panose="020B0502020104020203" pitchFamily="34" charset="0"/>
                        </a:rPr>
                        <a:t>Designed for the large industries</a:t>
                      </a:r>
                    </a:p>
                  </a:txBody>
                  <a:tcPr/>
                </a:tc>
                <a:tc>
                  <a:txBody>
                    <a:bodyPr/>
                    <a:lstStyle/>
                    <a:p>
                      <a:pPr algn="l" fontAlgn="t"/>
                      <a:r>
                        <a:rPr lang="en-US" sz="2000" dirty="0">
                          <a:effectLst/>
                          <a:latin typeface="Gill Sans MT" panose="020B0502020104020203" pitchFamily="34" charset="0"/>
                        </a:rPr>
                        <a:t>Designed for the offices.</a:t>
                      </a:r>
                    </a:p>
                  </a:txBody>
                  <a:tcPr/>
                </a:tc>
                <a:extLst>
                  <a:ext uri="{0D108BD9-81ED-4DB2-BD59-A6C34878D82A}">
                    <a16:rowId xmlns="" xmlns:a16="http://schemas.microsoft.com/office/drawing/2014/main" val="3063512698"/>
                  </a:ext>
                </a:extLst>
              </a:tr>
            </a:tbl>
          </a:graphicData>
        </a:graphic>
      </p:graphicFrame>
    </p:spTree>
    <p:extLst>
      <p:ext uri="{BB962C8B-B14F-4D97-AF65-F5344CB8AC3E}">
        <p14:creationId xmlns:p14="http://schemas.microsoft.com/office/powerpoint/2010/main" val="119510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0486D98-0B9B-4C4E-A25F-64BA4C5DBB94}"/>
              </a:ext>
            </a:extLst>
          </p:cNvPr>
          <p:cNvSpPr>
            <a:spLocks noGrp="1"/>
          </p:cNvSpPr>
          <p:nvPr>
            <p:ph type="ctrTitle"/>
          </p:nvPr>
        </p:nvSpPr>
        <p:spPr>
          <a:xfrm>
            <a:off x="389933" y="522519"/>
            <a:ext cx="9275183" cy="2133600"/>
          </a:xfrm>
        </p:spPr>
        <p:txBody>
          <a:bodyPr/>
          <a:lstStyle/>
          <a:p>
            <a:r>
              <a:rPr lang="en-US" dirty="0"/>
              <a:t>Unit 1 – Week 2-Review</a:t>
            </a:r>
          </a:p>
        </p:txBody>
      </p:sp>
      <p:pic>
        <p:nvPicPr>
          <p:cNvPr id="3" name="Picture 2">
            <a:extLst>
              <a:ext uri="{FF2B5EF4-FFF2-40B4-BE49-F238E27FC236}">
                <a16:creationId xmlns="" xmlns:a16="http://schemas.microsoft.com/office/drawing/2014/main" id="{BE06F99D-1317-4DAE-90BF-6F050116DE5E}"/>
              </a:ext>
            </a:extLst>
          </p:cNvPr>
          <p:cNvPicPr>
            <a:picLocks noChangeAspect="1"/>
          </p:cNvPicPr>
          <p:nvPr/>
        </p:nvPicPr>
        <p:blipFill rotWithShape="1">
          <a:blip r:embed="rId2"/>
          <a:srcRect l="7342" t="6272" r="5201" b="25562"/>
          <a:stretch/>
        </p:blipFill>
        <p:spPr>
          <a:xfrm>
            <a:off x="9779559" y="1268760"/>
            <a:ext cx="2125896" cy="1152128"/>
          </a:xfrm>
          <a:prstGeom prst="rect">
            <a:avLst/>
          </a:prstGeom>
        </p:spPr>
      </p:pic>
      <p:pic>
        <p:nvPicPr>
          <p:cNvPr id="1026" name="Picture 2">
            <a:extLst>
              <a:ext uri="{FF2B5EF4-FFF2-40B4-BE49-F238E27FC236}">
                <a16:creationId xmlns="" xmlns:a16="http://schemas.microsoft.com/office/drawing/2014/main" id="{309EBE09-8BDF-46EE-A040-89719CAAE3E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Diagram 14">
            <a:extLst>
              <a:ext uri="{FF2B5EF4-FFF2-40B4-BE49-F238E27FC236}">
                <a16:creationId xmlns="" xmlns:a16="http://schemas.microsoft.com/office/drawing/2014/main" id="{037EF48D-4D55-4A8D-BFC7-66446E775649}"/>
              </a:ext>
            </a:extLst>
          </p:cNvPr>
          <p:cNvGraphicFramePr/>
          <p:nvPr>
            <p:extLst>
              <p:ext uri="{D42A27DB-BD31-4B8C-83A1-F6EECF244321}">
                <p14:modId xmlns:p14="http://schemas.microsoft.com/office/powerpoint/2010/main" val="1710047298"/>
              </p:ext>
            </p:extLst>
          </p:nvPr>
        </p:nvGraphicFramePr>
        <p:xfrm>
          <a:off x="263353" y="2996952"/>
          <a:ext cx="2952328" cy="288032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23" name="Table 5">
            <a:extLst>
              <a:ext uri="{FF2B5EF4-FFF2-40B4-BE49-F238E27FC236}">
                <a16:creationId xmlns="" xmlns:a16="http://schemas.microsoft.com/office/drawing/2014/main" id="{8742A060-0CD6-4AEE-A6CC-654F90A831B7}"/>
              </a:ext>
            </a:extLst>
          </p:cNvPr>
          <p:cNvGraphicFramePr>
            <a:graphicFrameLocks noGrp="1"/>
          </p:cNvGraphicFramePr>
          <p:nvPr>
            <p:extLst>
              <p:ext uri="{D42A27DB-BD31-4B8C-83A1-F6EECF244321}">
                <p14:modId xmlns:p14="http://schemas.microsoft.com/office/powerpoint/2010/main" val="2935242699"/>
              </p:ext>
            </p:extLst>
          </p:nvPr>
        </p:nvGraphicFramePr>
        <p:xfrm>
          <a:off x="7241081" y="2852936"/>
          <a:ext cx="4513311" cy="3750290"/>
        </p:xfrm>
        <a:graphic>
          <a:graphicData uri="http://schemas.openxmlformats.org/drawingml/2006/table">
            <a:tbl>
              <a:tblPr firstRow="1" bandRow="1">
                <a:tableStyleId>{35758FB7-9AC5-4552-8A53-C91805E547FA}</a:tableStyleId>
              </a:tblPr>
              <a:tblGrid>
                <a:gridCol w="820600">
                  <a:extLst>
                    <a:ext uri="{9D8B030D-6E8A-4147-A177-3AD203B41FA5}">
                      <a16:colId xmlns="" xmlns:a16="http://schemas.microsoft.com/office/drawing/2014/main" val="3425119968"/>
                    </a:ext>
                  </a:extLst>
                </a:gridCol>
                <a:gridCol w="902665">
                  <a:extLst>
                    <a:ext uri="{9D8B030D-6E8A-4147-A177-3AD203B41FA5}">
                      <a16:colId xmlns="" xmlns:a16="http://schemas.microsoft.com/office/drawing/2014/main" val="2199299358"/>
                    </a:ext>
                  </a:extLst>
                </a:gridCol>
                <a:gridCol w="1378015">
                  <a:extLst>
                    <a:ext uri="{9D8B030D-6E8A-4147-A177-3AD203B41FA5}">
                      <a16:colId xmlns="" xmlns:a16="http://schemas.microsoft.com/office/drawing/2014/main" val="3189509165"/>
                    </a:ext>
                  </a:extLst>
                </a:gridCol>
                <a:gridCol w="1412031">
                  <a:extLst>
                    <a:ext uri="{9D8B030D-6E8A-4147-A177-3AD203B41FA5}">
                      <a16:colId xmlns="" xmlns:a16="http://schemas.microsoft.com/office/drawing/2014/main" val="2826396566"/>
                    </a:ext>
                  </a:extLst>
                </a:gridCol>
              </a:tblGrid>
              <a:tr h="553693">
                <a:tc>
                  <a:txBody>
                    <a:bodyPr/>
                    <a:lstStyle/>
                    <a:p>
                      <a:pPr algn="ctr" fontAlgn="t"/>
                      <a:r>
                        <a:rPr lang="en-IN" sz="1200" dirty="0">
                          <a:solidFill>
                            <a:srgbClr val="893611"/>
                          </a:solidFill>
                          <a:effectLst/>
                          <a:latin typeface="Gill Sans MT" panose="020B0502020104020203" pitchFamily="34" charset="0"/>
                        </a:rPr>
                        <a:t>Key Parameters</a:t>
                      </a:r>
                    </a:p>
                  </a:txBody>
                  <a:tcPr marL="22003" marR="22003" marT="22003" marB="22003" anchor="ctr"/>
                </a:tc>
                <a:tc>
                  <a:txBody>
                    <a:bodyPr/>
                    <a:lstStyle/>
                    <a:p>
                      <a:pPr algn="ctr" fontAlgn="t"/>
                      <a:r>
                        <a:rPr lang="en-IN" sz="1200" dirty="0">
                          <a:solidFill>
                            <a:srgbClr val="893611"/>
                          </a:solidFill>
                          <a:effectLst/>
                          <a:latin typeface="Gill Sans MT" panose="020B0502020104020203" pitchFamily="34" charset="0"/>
                        </a:rPr>
                        <a:t>LAN</a:t>
                      </a:r>
                    </a:p>
                  </a:txBody>
                  <a:tcPr marL="22003" marR="22003" marT="22003" marB="22003" anchor="ctr"/>
                </a:tc>
                <a:tc>
                  <a:txBody>
                    <a:bodyPr/>
                    <a:lstStyle/>
                    <a:p>
                      <a:pPr algn="ctr" fontAlgn="t"/>
                      <a:r>
                        <a:rPr lang="en-IN" sz="1200" dirty="0">
                          <a:solidFill>
                            <a:srgbClr val="893611"/>
                          </a:solidFill>
                          <a:effectLst/>
                          <a:latin typeface="Gill Sans MT" panose="020B0502020104020203" pitchFamily="34" charset="0"/>
                        </a:rPr>
                        <a:t>MAN</a:t>
                      </a:r>
                    </a:p>
                  </a:txBody>
                  <a:tcPr marL="22003" marR="22003" marT="22003" marB="22003" anchor="ctr"/>
                </a:tc>
                <a:tc>
                  <a:txBody>
                    <a:bodyPr/>
                    <a:lstStyle/>
                    <a:p>
                      <a:pPr algn="ctr" fontAlgn="t"/>
                      <a:r>
                        <a:rPr lang="en-IN" sz="1200" dirty="0">
                          <a:solidFill>
                            <a:srgbClr val="893611"/>
                          </a:solidFill>
                          <a:effectLst/>
                          <a:latin typeface="Gill Sans MT" panose="020B0502020104020203" pitchFamily="34" charset="0"/>
                        </a:rPr>
                        <a:t>WAN</a:t>
                      </a:r>
                    </a:p>
                  </a:txBody>
                  <a:tcPr marL="22003" marR="22003" marT="22003" marB="22003" anchor="ctr"/>
                </a:tc>
                <a:extLst>
                  <a:ext uri="{0D108BD9-81ED-4DB2-BD59-A6C34878D82A}">
                    <a16:rowId xmlns="" xmlns:a16="http://schemas.microsoft.com/office/drawing/2014/main" val="2854489638"/>
                  </a:ext>
                </a:extLst>
              </a:tr>
              <a:tr h="382833">
                <a:tc>
                  <a:txBody>
                    <a:bodyPr/>
                    <a:lstStyle/>
                    <a:p>
                      <a:pPr fontAlgn="t"/>
                      <a:r>
                        <a:rPr lang="en-IN" sz="1200" dirty="0">
                          <a:solidFill>
                            <a:srgbClr val="893611"/>
                          </a:solidFill>
                          <a:effectLst/>
                          <a:latin typeface="Gill Sans MT" panose="020B0502020104020203" pitchFamily="34" charset="0"/>
                        </a:rPr>
                        <a:t>Ownership</a:t>
                      </a:r>
                    </a:p>
                  </a:txBody>
                  <a:tcPr marL="22003" marR="22003" marT="22003" marB="22003"/>
                </a:tc>
                <a:tc>
                  <a:txBody>
                    <a:bodyPr/>
                    <a:lstStyle/>
                    <a:p>
                      <a:pPr fontAlgn="t"/>
                      <a:r>
                        <a:rPr lang="en-US" sz="1200" dirty="0">
                          <a:effectLst/>
                          <a:latin typeface="Gill Sans MT" panose="020B0502020104020203" pitchFamily="34" charset="0"/>
                        </a:rPr>
                        <a:t>private</a:t>
                      </a:r>
                    </a:p>
                  </a:txBody>
                  <a:tcPr marL="22003" marR="22003" marT="22003" marB="22003"/>
                </a:tc>
                <a:tc>
                  <a:txBody>
                    <a:bodyPr/>
                    <a:lstStyle/>
                    <a:p>
                      <a:pPr fontAlgn="t"/>
                      <a:r>
                        <a:rPr lang="en-US" sz="1200" dirty="0">
                          <a:effectLst/>
                          <a:latin typeface="Gill Sans MT" panose="020B0502020104020203" pitchFamily="34" charset="0"/>
                        </a:rPr>
                        <a:t>private or public.</a:t>
                      </a:r>
                    </a:p>
                  </a:txBody>
                  <a:tcPr marL="22003" marR="22003" marT="22003" marB="22003"/>
                </a:tc>
                <a:tc>
                  <a:txBody>
                    <a:bodyPr/>
                    <a:lstStyle/>
                    <a:p>
                      <a:pPr fontAlgn="t"/>
                      <a:r>
                        <a:rPr lang="en-US" sz="1200" dirty="0">
                          <a:effectLst/>
                          <a:latin typeface="Gill Sans MT" panose="020B0502020104020203" pitchFamily="34" charset="0"/>
                        </a:rPr>
                        <a:t>private or public.</a:t>
                      </a:r>
                    </a:p>
                  </a:txBody>
                  <a:tcPr marL="22003" marR="22003" marT="22003" marB="22003"/>
                </a:tc>
                <a:extLst>
                  <a:ext uri="{0D108BD9-81ED-4DB2-BD59-A6C34878D82A}">
                    <a16:rowId xmlns="" xmlns:a16="http://schemas.microsoft.com/office/drawing/2014/main" val="3255485366"/>
                  </a:ext>
                </a:extLst>
              </a:tr>
              <a:tr h="382833">
                <a:tc>
                  <a:txBody>
                    <a:bodyPr/>
                    <a:lstStyle/>
                    <a:p>
                      <a:pPr fontAlgn="t"/>
                      <a:r>
                        <a:rPr lang="en-IN" sz="1200" dirty="0">
                          <a:solidFill>
                            <a:srgbClr val="893611"/>
                          </a:solidFill>
                          <a:effectLst/>
                          <a:latin typeface="Gill Sans MT" panose="020B0502020104020203" pitchFamily="34" charset="0"/>
                        </a:rPr>
                        <a:t>Speed</a:t>
                      </a:r>
                    </a:p>
                  </a:txBody>
                  <a:tcPr marL="22003" marR="22003" marT="22003" marB="22003"/>
                </a:tc>
                <a:tc>
                  <a:txBody>
                    <a:bodyPr/>
                    <a:lstStyle/>
                    <a:p>
                      <a:pPr fontAlgn="t"/>
                      <a:r>
                        <a:rPr lang="en-US" sz="1200" dirty="0">
                          <a:effectLst/>
                          <a:latin typeface="Gill Sans MT" panose="020B0502020104020203" pitchFamily="34" charset="0"/>
                        </a:rPr>
                        <a:t>quiet high.</a:t>
                      </a:r>
                    </a:p>
                  </a:txBody>
                  <a:tcPr marL="22003" marR="22003" marT="22003" marB="22003"/>
                </a:tc>
                <a:tc>
                  <a:txBody>
                    <a:bodyPr/>
                    <a:lstStyle/>
                    <a:p>
                      <a:pPr fontAlgn="t"/>
                      <a:r>
                        <a:rPr lang="en-IN" sz="1200" dirty="0">
                          <a:effectLst/>
                          <a:latin typeface="Gill Sans MT" panose="020B0502020104020203" pitchFamily="34" charset="0"/>
                        </a:rPr>
                        <a:t>average.</a:t>
                      </a:r>
                    </a:p>
                  </a:txBody>
                  <a:tcPr marL="22003" marR="22003" marT="22003" marB="22003"/>
                </a:tc>
                <a:tc>
                  <a:txBody>
                    <a:bodyPr/>
                    <a:lstStyle/>
                    <a:p>
                      <a:pPr fontAlgn="t"/>
                      <a:r>
                        <a:rPr lang="en-US" sz="1200" dirty="0">
                          <a:effectLst/>
                          <a:latin typeface="Gill Sans MT" panose="020B0502020104020203" pitchFamily="34" charset="0"/>
                        </a:rPr>
                        <a:t>speed is lower than that of LAN.</a:t>
                      </a:r>
                    </a:p>
                  </a:txBody>
                  <a:tcPr marL="22003" marR="22003" marT="22003" marB="22003"/>
                </a:tc>
                <a:extLst>
                  <a:ext uri="{0D108BD9-81ED-4DB2-BD59-A6C34878D82A}">
                    <a16:rowId xmlns="" xmlns:a16="http://schemas.microsoft.com/office/drawing/2014/main" val="2691133332"/>
                  </a:ext>
                </a:extLst>
              </a:tr>
              <a:tr h="553693">
                <a:tc>
                  <a:txBody>
                    <a:bodyPr/>
                    <a:lstStyle/>
                    <a:p>
                      <a:pPr fontAlgn="t"/>
                      <a:r>
                        <a:rPr lang="en-IN" sz="1200" dirty="0">
                          <a:solidFill>
                            <a:srgbClr val="893611"/>
                          </a:solidFill>
                          <a:effectLst/>
                          <a:latin typeface="Gill Sans MT" panose="020B0502020104020203" pitchFamily="34" charset="0"/>
                        </a:rPr>
                        <a:t>Delay</a:t>
                      </a:r>
                    </a:p>
                  </a:txBody>
                  <a:tcPr marL="22003" marR="22003" marT="22003" marB="22003"/>
                </a:tc>
                <a:tc>
                  <a:txBody>
                    <a:bodyPr/>
                    <a:lstStyle/>
                    <a:p>
                      <a:pPr fontAlgn="t"/>
                      <a:r>
                        <a:rPr lang="en-US" sz="1200" dirty="0">
                          <a:effectLst/>
                          <a:latin typeface="Gill Sans MT" panose="020B0502020104020203" pitchFamily="34" charset="0"/>
                        </a:rPr>
                        <a:t>short.</a:t>
                      </a:r>
                    </a:p>
                  </a:txBody>
                  <a:tcPr marL="22003" marR="22003" marT="22003" marB="22003"/>
                </a:tc>
                <a:tc>
                  <a:txBody>
                    <a:bodyPr/>
                    <a:lstStyle/>
                    <a:p>
                      <a:pPr fontAlgn="t"/>
                      <a:r>
                        <a:rPr lang="en-US" sz="1200" dirty="0">
                          <a:effectLst/>
                          <a:latin typeface="Gill Sans MT" panose="020B0502020104020203" pitchFamily="34" charset="0"/>
                        </a:rPr>
                        <a:t>moderate.</a:t>
                      </a:r>
                    </a:p>
                  </a:txBody>
                  <a:tcPr marL="22003" marR="22003" marT="22003" marB="22003"/>
                </a:tc>
                <a:tc>
                  <a:txBody>
                    <a:bodyPr/>
                    <a:lstStyle/>
                    <a:p>
                      <a:pPr fontAlgn="t"/>
                      <a:r>
                        <a:rPr lang="en-US" sz="1200" dirty="0">
                          <a:effectLst/>
                          <a:latin typeface="Gill Sans MT" panose="020B0502020104020203" pitchFamily="34" charset="0"/>
                        </a:rPr>
                        <a:t>longer.</a:t>
                      </a:r>
                    </a:p>
                  </a:txBody>
                  <a:tcPr marL="22003" marR="22003" marT="22003" marB="22003"/>
                </a:tc>
                <a:extLst>
                  <a:ext uri="{0D108BD9-81ED-4DB2-BD59-A6C34878D82A}">
                    <a16:rowId xmlns="" xmlns:a16="http://schemas.microsoft.com/office/drawing/2014/main" val="2049281035"/>
                  </a:ext>
                </a:extLst>
              </a:tr>
              <a:tr h="533106">
                <a:tc>
                  <a:txBody>
                    <a:bodyPr/>
                    <a:lstStyle/>
                    <a:p>
                      <a:pPr fontAlgn="t"/>
                      <a:r>
                        <a:rPr lang="en-IN" sz="1200" dirty="0">
                          <a:solidFill>
                            <a:srgbClr val="893611"/>
                          </a:solidFill>
                          <a:effectLst/>
                          <a:latin typeface="Gill Sans MT" panose="020B0502020104020203" pitchFamily="34" charset="0"/>
                        </a:rPr>
                        <a:t>Congestion</a:t>
                      </a:r>
                    </a:p>
                  </a:txBody>
                  <a:tcPr marL="22003" marR="22003" marT="22003" marB="22003"/>
                </a:tc>
                <a:tc>
                  <a:txBody>
                    <a:bodyPr/>
                    <a:lstStyle/>
                    <a:p>
                      <a:pPr fontAlgn="t"/>
                      <a:r>
                        <a:rPr lang="en-US" sz="1200" dirty="0">
                          <a:effectLst/>
                          <a:latin typeface="Gill Sans MT" panose="020B0502020104020203" pitchFamily="34" charset="0"/>
                        </a:rPr>
                        <a:t>Low</a:t>
                      </a:r>
                    </a:p>
                  </a:txBody>
                  <a:tcPr marL="22003" marR="22003" marT="22003" marB="22003"/>
                </a:tc>
                <a:tc>
                  <a:txBody>
                    <a:bodyPr/>
                    <a:lstStyle/>
                    <a:p>
                      <a:pPr fontAlgn="t"/>
                      <a:r>
                        <a:rPr lang="en-US" sz="1200" dirty="0">
                          <a:effectLst/>
                          <a:latin typeface="Gill Sans MT" panose="020B0502020104020203" pitchFamily="34" charset="0"/>
                        </a:rPr>
                        <a:t>High</a:t>
                      </a:r>
                    </a:p>
                  </a:txBody>
                  <a:tcPr marL="22003" marR="22003" marT="22003" marB="22003"/>
                </a:tc>
                <a:tc>
                  <a:txBody>
                    <a:bodyPr/>
                    <a:lstStyle/>
                    <a:p>
                      <a:pPr fontAlgn="t"/>
                      <a:r>
                        <a:rPr lang="en-US" sz="1200" dirty="0">
                          <a:effectLst/>
                          <a:latin typeface="Gill Sans MT" panose="020B0502020104020203" pitchFamily="34" charset="0"/>
                        </a:rPr>
                        <a:t>Higher</a:t>
                      </a:r>
                    </a:p>
                  </a:txBody>
                  <a:tcPr marL="22003" marR="22003" marT="22003" marB="22003"/>
                </a:tc>
                <a:extLst>
                  <a:ext uri="{0D108BD9-81ED-4DB2-BD59-A6C34878D82A}">
                    <a16:rowId xmlns="" xmlns:a16="http://schemas.microsoft.com/office/drawing/2014/main" val="3591447345"/>
                  </a:ext>
                </a:extLst>
              </a:tr>
              <a:tr h="553693">
                <a:tc>
                  <a:txBody>
                    <a:bodyPr/>
                    <a:lstStyle/>
                    <a:p>
                      <a:pPr fontAlgn="t"/>
                      <a:r>
                        <a:rPr lang="en-IN" sz="1200" dirty="0">
                          <a:solidFill>
                            <a:srgbClr val="893611"/>
                          </a:solidFill>
                          <a:effectLst/>
                          <a:latin typeface="Gill Sans MT" panose="020B0502020104020203" pitchFamily="34" charset="0"/>
                        </a:rPr>
                        <a:t>Fault Tolerance</a:t>
                      </a:r>
                    </a:p>
                  </a:txBody>
                  <a:tcPr marL="22003" marR="22003" marT="22003" marB="22003"/>
                </a:tc>
                <a:tc>
                  <a:txBody>
                    <a:bodyPr/>
                    <a:lstStyle/>
                    <a:p>
                      <a:pPr fontAlgn="t"/>
                      <a:r>
                        <a:rPr lang="en-US" sz="1200" dirty="0">
                          <a:effectLst/>
                          <a:latin typeface="Gill Sans MT" panose="020B0502020104020203" pitchFamily="34" charset="0"/>
                        </a:rPr>
                        <a:t>s higher than WAN.</a:t>
                      </a:r>
                    </a:p>
                  </a:txBody>
                  <a:tcPr marL="22003" marR="22003" marT="22003" marB="22003"/>
                </a:tc>
                <a:tc>
                  <a:txBody>
                    <a:bodyPr/>
                    <a:lstStyle/>
                    <a:p>
                      <a:pPr fontAlgn="t"/>
                      <a:r>
                        <a:rPr lang="en-US" sz="1200" dirty="0">
                          <a:effectLst/>
                          <a:latin typeface="Gill Sans MT" panose="020B0502020104020203" pitchFamily="34" charset="0"/>
                        </a:rPr>
                        <a:t>lower than LAN.</a:t>
                      </a:r>
                    </a:p>
                  </a:txBody>
                  <a:tcPr marL="22003" marR="22003" marT="22003" marB="22003"/>
                </a:tc>
                <a:tc>
                  <a:txBody>
                    <a:bodyPr/>
                    <a:lstStyle/>
                    <a:p>
                      <a:pPr fontAlgn="t"/>
                      <a:r>
                        <a:rPr lang="en-US" sz="1200" dirty="0">
                          <a:effectLst/>
                          <a:latin typeface="Gill Sans MT" panose="020B0502020104020203" pitchFamily="34" charset="0"/>
                        </a:rPr>
                        <a:t>lower than both LAN and MAN.</a:t>
                      </a:r>
                    </a:p>
                  </a:txBody>
                  <a:tcPr marL="22003" marR="22003" marT="22003" marB="22003"/>
                </a:tc>
                <a:extLst>
                  <a:ext uri="{0D108BD9-81ED-4DB2-BD59-A6C34878D82A}">
                    <a16:rowId xmlns="" xmlns:a16="http://schemas.microsoft.com/office/drawing/2014/main" val="1574249503"/>
                  </a:ext>
                </a:extLst>
              </a:tr>
              <a:tr h="724553">
                <a:tc>
                  <a:txBody>
                    <a:bodyPr/>
                    <a:lstStyle/>
                    <a:p>
                      <a:pPr fontAlgn="t"/>
                      <a:r>
                        <a:rPr lang="en-IN" sz="1200" dirty="0">
                          <a:solidFill>
                            <a:srgbClr val="893611"/>
                          </a:solidFill>
                          <a:effectLst/>
                          <a:latin typeface="Gill Sans MT" panose="020B0502020104020203" pitchFamily="34" charset="0"/>
                        </a:rPr>
                        <a:t>Maintenance</a:t>
                      </a:r>
                    </a:p>
                  </a:txBody>
                  <a:tcPr marL="22003" marR="22003" marT="22003" marB="22003"/>
                </a:tc>
                <a:tc>
                  <a:txBody>
                    <a:bodyPr/>
                    <a:lstStyle/>
                    <a:p>
                      <a:pPr fontAlgn="t"/>
                      <a:r>
                        <a:rPr lang="en-US" sz="1200" dirty="0">
                          <a:effectLst/>
                          <a:latin typeface="Gill Sans MT" panose="020B0502020104020203" pitchFamily="34" charset="0"/>
                        </a:rPr>
                        <a:t>easy and less costly than WAN.</a:t>
                      </a:r>
                    </a:p>
                  </a:txBody>
                  <a:tcPr marL="22003" marR="22003" marT="22003" marB="22003"/>
                </a:tc>
                <a:tc>
                  <a:txBody>
                    <a:bodyPr/>
                    <a:lstStyle/>
                    <a:p>
                      <a:pPr fontAlgn="t"/>
                      <a:r>
                        <a:rPr lang="en-US" sz="1200" dirty="0">
                          <a:effectLst/>
                          <a:latin typeface="Gill Sans MT" panose="020B0502020104020203" pitchFamily="34" charset="0"/>
                        </a:rPr>
                        <a:t>complex and more costly than LAN.</a:t>
                      </a:r>
                    </a:p>
                  </a:txBody>
                  <a:tcPr marL="22003" marR="22003" marT="22003" marB="22003"/>
                </a:tc>
                <a:tc>
                  <a:txBody>
                    <a:bodyPr/>
                    <a:lstStyle/>
                    <a:p>
                      <a:pPr fontAlgn="t"/>
                      <a:r>
                        <a:rPr lang="en-US" sz="1200" dirty="0">
                          <a:effectLst/>
                          <a:latin typeface="Gill Sans MT" panose="020B0502020104020203" pitchFamily="34" charset="0"/>
                        </a:rPr>
                        <a:t>complex and more costly than both.</a:t>
                      </a:r>
                    </a:p>
                  </a:txBody>
                  <a:tcPr marL="22003" marR="22003" marT="22003" marB="22003"/>
                </a:tc>
                <a:extLst>
                  <a:ext uri="{0D108BD9-81ED-4DB2-BD59-A6C34878D82A}">
                    <a16:rowId xmlns="" xmlns:a16="http://schemas.microsoft.com/office/drawing/2014/main" val="893196415"/>
                  </a:ext>
                </a:extLst>
              </a:tr>
            </a:tbl>
          </a:graphicData>
        </a:graphic>
      </p:graphicFrame>
      <p:pic>
        <p:nvPicPr>
          <p:cNvPr id="5" name="Picture 4">
            <a:extLst>
              <a:ext uri="{FF2B5EF4-FFF2-40B4-BE49-F238E27FC236}">
                <a16:creationId xmlns="" xmlns:a16="http://schemas.microsoft.com/office/drawing/2014/main" id="{044CFF00-906F-42F7-A6CB-CAD0BCAED36F}"/>
              </a:ext>
            </a:extLst>
          </p:cNvPr>
          <p:cNvPicPr>
            <a:picLocks noChangeAspect="1"/>
          </p:cNvPicPr>
          <p:nvPr/>
        </p:nvPicPr>
        <p:blipFill>
          <a:blip r:embed="rId9"/>
          <a:stretch>
            <a:fillRect/>
          </a:stretch>
        </p:blipFill>
        <p:spPr>
          <a:xfrm>
            <a:off x="3014824" y="3083809"/>
            <a:ext cx="4427114" cy="2882866"/>
          </a:xfrm>
          <a:prstGeom prst="rect">
            <a:avLst/>
          </a:prstGeom>
        </p:spPr>
      </p:pic>
    </p:spTree>
    <p:extLst>
      <p:ext uri="{BB962C8B-B14F-4D97-AF65-F5344CB8AC3E}">
        <p14:creationId xmlns:p14="http://schemas.microsoft.com/office/powerpoint/2010/main" val="1449497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B6BF6D-C14A-42B4-AA89-312A6BEBF139}"/>
              </a:ext>
            </a:extLst>
          </p:cNvPr>
          <p:cNvSpPr>
            <a:spLocks noGrp="1"/>
          </p:cNvSpPr>
          <p:nvPr>
            <p:ph type="title"/>
          </p:nvPr>
        </p:nvSpPr>
        <p:spPr/>
        <p:txBody>
          <a:bodyPr/>
          <a:lstStyle/>
          <a:p>
            <a:r>
              <a:rPr lang="en-US" dirty="0">
                <a:latin typeface="Bradley Hand ITC" panose="03070402050302030203" pitchFamily="66" charset="0"/>
              </a:rPr>
              <a:t>Review Questions</a:t>
            </a:r>
            <a:endParaRPr lang="en-IN" dirty="0">
              <a:latin typeface="Bradley Hand ITC" panose="03070402050302030203" pitchFamily="66" charset="0"/>
            </a:endParaRPr>
          </a:p>
        </p:txBody>
      </p:sp>
      <p:sp>
        <p:nvSpPr>
          <p:cNvPr id="3" name="Content Placeholder 2">
            <a:extLst>
              <a:ext uri="{FF2B5EF4-FFF2-40B4-BE49-F238E27FC236}">
                <a16:creationId xmlns="" xmlns:a16="http://schemas.microsoft.com/office/drawing/2014/main" id="{8E59B039-E291-407F-94F7-F70101A8427F}"/>
              </a:ext>
            </a:extLst>
          </p:cNvPr>
          <p:cNvSpPr>
            <a:spLocks noGrp="1"/>
          </p:cNvSpPr>
          <p:nvPr>
            <p:ph idx="1"/>
          </p:nvPr>
        </p:nvSpPr>
        <p:spPr>
          <a:xfrm>
            <a:off x="407368" y="1524001"/>
            <a:ext cx="11175032" cy="4497287"/>
          </a:xfrm>
        </p:spPr>
        <p:txBody>
          <a:bodyPr>
            <a:normAutofit fontScale="70000" lnSpcReduction="20000"/>
          </a:bodyPr>
          <a:lstStyle/>
          <a:p>
            <a:pPr marL="560070" indent="-514350">
              <a:buAutoNum type="arabicPeriod"/>
            </a:pPr>
            <a:r>
              <a:rPr lang="en-US" sz="3200" dirty="0">
                <a:effectLst/>
                <a:latin typeface="Comic Sans MS" panose="030F0702030302020204" pitchFamily="66" charset="0"/>
                <a:ea typeface="Times New Roman" panose="02020603050405020304" pitchFamily="18" charset="0"/>
              </a:rPr>
              <a:t>Token Bus operates under a collision-free environment similar to _________. </a:t>
            </a:r>
          </a:p>
          <a:p>
            <a:endParaRPr lang="en-US" sz="3200" dirty="0">
              <a:effectLst/>
              <a:latin typeface="Comic Sans MS" panose="030F0702030302020204" pitchFamily="66" charset="0"/>
              <a:ea typeface="Times New Roman" panose="02020603050405020304" pitchFamily="18" charset="0"/>
            </a:endParaRPr>
          </a:p>
          <a:p>
            <a:r>
              <a:rPr lang="en-US" sz="3200" dirty="0">
                <a:effectLst/>
                <a:latin typeface="Comic Sans MS" panose="030F0702030302020204" pitchFamily="66" charset="0"/>
                <a:ea typeface="Times New Roman" panose="02020603050405020304" pitchFamily="18" charset="0"/>
              </a:rPr>
              <a:t>2. In Token Ring, the ________ sets the bit in the fram</a:t>
            </a:r>
            <a:r>
              <a:rPr lang="en-US" sz="3200" dirty="0">
                <a:latin typeface="Comic Sans MS" panose="030F0702030302020204" pitchFamily="66" charset="0"/>
                <a:ea typeface="Times New Roman" panose="02020603050405020304" pitchFamily="18" charset="0"/>
              </a:rPr>
              <a:t>e status field to indicate that the frame has been copied. </a:t>
            </a:r>
            <a:endParaRPr lang="en-US" sz="3200" dirty="0">
              <a:effectLst/>
              <a:latin typeface="Comic Sans MS" panose="030F0702030302020204" pitchFamily="66" charset="0"/>
              <a:ea typeface="Times New Roman" panose="02020603050405020304" pitchFamily="18" charset="0"/>
            </a:endParaRPr>
          </a:p>
          <a:p>
            <a:endParaRPr lang="en-US" sz="3200" dirty="0">
              <a:effectLst/>
              <a:latin typeface="Comic Sans MS" panose="030F0702030302020204" pitchFamily="66" charset="0"/>
              <a:ea typeface="Times New Roman" panose="02020603050405020304" pitchFamily="18" charset="0"/>
            </a:endParaRPr>
          </a:p>
          <a:p>
            <a:r>
              <a:rPr lang="en-US" sz="3200" dirty="0">
                <a:latin typeface="Comic Sans MS" panose="030F0702030302020204" pitchFamily="66" charset="0"/>
                <a:ea typeface="Times New Roman" panose="02020603050405020304" pitchFamily="18" charset="0"/>
              </a:rPr>
              <a:t>3. </a:t>
            </a:r>
            <a:r>
              <a:rPr lang="en-US" sz="3200" dirty="0">
                <a:effectLst/>
                <a:latin typeface="Comic Sans MS" panose="030F0702030302020204" pitchFamily="66" charset="0"/>
                <a:ea typeface="Times New Roman" panose="02020603050405020304" pitchFamily="18" charset="0"/>
              </a:rPr>
              <a:t>A frame is ______________ at each station in a Token Ring LAN.</a:t>
            </a:r>
          </a:p>
          <a:p>
            <a:r>
              <a:rPr lang="en-US" sz="3200" dirty="0">
                <a:latin typeface="Comic Sans MS" panose="030F0702030302020204" pitchFamily="66" charset="0"/>
                <a:ea typeface="Times New Roman" panose="02020603050405020304" pitchFamily="18" charset="0"/>
              </a:rPr>
              <a:t>	a) </a:t>
            </a:r>
            <a:r>
              <a:rPr lang="en-US" sz="3200" dirty="0">
                <a:effectLst/>
                <a:latin typeface="Comic Sans MS" panose="030F0702030302020204" pitchFamily="66" charset="0"/>
                <a:ea typeface="Times New Roman" panose="02020603050405020304" pitchFamily="18" charset="0"/>
              </a:rPr>
              <a:t>examined and encapsulated 	(b) regenerated and discarded</a:t>
            </a:r>
          </a:p>
          <a:p>
            <a:r>
              <a:rPr lang="en-US" sz="3200" dirty="0">
                <a:effectLst/>
                <a:latin typeface="Comic Sans MS" panose="030F0702030302020204" pitchFamily="66" charset="0"/>
                <a:ea typeface="Times New Roman" panose="02020603050405020304" pitchFamily="18" charset="0"/>
              </a:rPr>
              <a:t>	(c) encapsulated and modified	(d) examined and regenerated</a:t>
            </a:r>
          </a:p>
          <a:p>
            <a:endParaRPr lang="en-US" sz="3200" dirty="0">
              <a:effectLst/>
              <a:latin typeface="Comic Sans MS" panose="030F0702030302020204" pitchFamily="66" charset="0"/>
              <a:ea typeface="Times New Roman" panose="02020603050405020304" pitchFamily="18" charset="0"/>
            </a:endParaRPr>
          </a:p>
          <a:p>
            <a:r>
              <a:rPr lang="en-US" sz="3200" dirty="0">
                <a:latin typeface="Comic Sans MS" panose="030F0702030302020204" pitchFamily="66" charset="0"/>
                <a:ea typeface="Times New Roman" panose="02020603050405020304" pitchFamily="18" charset="0"/>
              </a:rPr>
              <a:t>4. T</a:t>
            </a:r>
            <a:r>
              <a:rPr lang="en-US" sz="3200" dirty="0">
                <a:effectLst/>
                <a:latin typeface="Comic Sans MS" panose="030F0702030302020204" pitchFamily="66" charset="0"/>
                <a:ea typeface="Times New Roman" panose="02020603050405020304" pitchFamily="18" charset="0"/>
              </a:rPr>
              <a:t>oken bus is physically configured like ___________.</a:t>
            </a:r>
          </a:p>
          <a:p>
            <a:r>
              <a:rPr lang="en-US" sz="3200" dirty="0">
                <a:latin typeface="Comic Sans MS" panose="030F0702030302020204" pitchFamily="66" charset="0"/>
                <a:ea typeface="Times New Roman" panose="02020603050405020304" pitchFamily="18" charset="0"/>
              </a:rPr>
              <a:t>	(a) Token ring			(b) an Ethernet</a:t>
            </a:r>
          </a:p>
          <a:p>
            <a:r>
              <a:rPr lang="en-US" sz="3200" dirty="0">
                <a:effectLst/>
                <a:latin typeface="Comic Sans MS" panose="030F0702030302020204" pitchFamily="66" charset="0"/>
                <a:ea typeface="Times New Roman" panose="02020603050405020304" pitchFamily="18" charset="0"/>
              </a:rPr>
              <a:t>	(c) FDDI				(d) Star</a:t>
            </a:r>
          </a:p>
          <a:p>
            <a:endParaRPr lang="en-IN" sz="2800" dirty="0">
              <a:effectLst/>
              <a:latin typeface="Bradley Hand ITC" panose="03070402050302030203" pitchFamily="66" charset="0"/>
              <a:ea typeface="Times New Roman" panose="02020603050405020304" pitchFamily="18" charset="0"/>
            </a:endParaRPr>
          </a:p>
          <a:p>
            <a:endParaRPr lang="en-IN" dirty="0"/>
          </a:p>
        </p:txBody>
      </p:sp>
      <p:sp>
        <p:nvSpPr>
          <p:cNvPr id="4" name="Slide Number Placeholder 3">
            <a:extLst>
              <a:ext uri="{FF2B5EF4-FFF2-40B4-BE49-F238E27FC236}">
                <a16:creationId xmlns="" xmlns:a16="http://schemas.microsoft.com/office/drawing/2014/main" id="{D70446BE-7991-43E0-A4D1-E8D6320271DC}"/>
              </a:ext>
            </a:extLst>
          </p:cNvPr>
          <p:cNvSpPr>
            <a:spLocks noGrp="1"/>
          </p:cNvSpPr>
          <p:nvPr>
            <p:ph type="sldNum" sz="quarter" idx="12"/>
          </p:nvPr>
        </p:nvSpPr>
        <p:spPr/>
        <p:txBody>
          <a:bodyPr/>
          <a:lstStyle/>
          <a:p>
            <a:fld id="{71C6F290-D301-4864-9490-340EF11588D9}" type="slidenum">
              <a:rPr lang="en-US" altLang="en-US" smtClean="0"/>
              <a:pPr/>
              <a:t>30</a:t>
            </a:fld>
            <a:endParaRPr lang="en-US" altLang="en-US" dirty="0"/>
          </a:p>
        </p:txBody>
      </p:sp>
    </p:spTree>
    <p:extLst>
      <p:ext uri="{BB962C8B-B14F-4D97-AF65-F5344CB8AC3E}">
        <p14:creationId xmlns:p14="http://schemas.microsoft.com/office/powerpoint/2010/main" val="1195292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B6BF6D-C14A-42B4-AA89-312A6BEBF139}"/>
              </a:ext>
            </a:extLst>
          </p:cNvPr>
          <p:cNvSpPr>
            <a:spLocks noGrp="1"/>
          </p:cNvSpPr>
          <p:nvPr>
            <p:ph type="title"/>
          </p:nvPr>
        </p:nvSpPr>
        <p:spPr/>
        <p:txBody>
          <a:bodyPr/>
          <a:lstStyle/>
          <a:p>
            <a:r>
              <a:rPr lang="en-US" dirty="0">
                <a:latin typeface="Bradley Hand ITC" panose="03070402050302030203" pitchFamily="66" charset="0"/>
              </a:rPr>
              <a:t>Answers</a:t>
            </a:r>
            <a:endParaRPr lang="en-IN" dirty="0">
              <a:latin typeface="Bradley Hand ITC" panose="03070402050302030203" pitchFamily="66" charset="0"/>
            </a:endParaRPr>
          </a:p>
        </p:txBody>
      </p:sp>
      <p:sp>
        <p:nvSpPr>
          <p:cNvPr id="3" name="Content Placeholder 2">
            <a:extLst>
              <a:ext uri="{FF2B5EF4-FFF2-40B4-BE49-F238E27FC236}">
                <a16:creationId xmlns="" xmlns:a16="http://schemas.microsoft.com/office/drawing/2014/main" id="{8E59B039-E291-407F-94F7-F70101A8427F}"/>
              </a:ext>
            </a:extLst>
          </p:cNvPr>
          <p:cNvSpPr>
            <a:spLocks noGrp="1"/>
          </p:cNvSpPr>
          <p:nvPr>
            <p:ph idx="1"/>
          </p:nvPr>
        </p:nvSpPr>
        <p:spPr>
          <a:xfrm>
            <a:off x="407368" y="1524001"/>
            <a:ext cx="11175032" cy="4497287"/>
          </a:xfrm>
        </p:spPr>
        <p:txBody>
          <a:bodyPr>
            <a:normAutofit fontScale="70000" lnSpcReduction="20000"/>
          </a:bodyPr>
          <a:lstStyle/>
          <a:p>
            <a:r>
              <a:rPr lang="en-US" sz="3200" dirty="0">
                <a:effectLst/>
                <a:latin typeface="Comic Sans MS" panose="030F0702030302020204" pitchFamily="66" charset="0"/>
                <a:ea typeface="Times New Roman" panose="02020603050405020304" pitchFamily="18" charset="0"/>
              </a:rPr>
              <a:t>1. Token Bus operates under a collision-free environment similar to _________. (</a:t>
            </a:r>
            <a:r>
              <a:rPr lang="en-US" sz="3200" dirty="0">
                <a:solidFill>
                  <a:srgbClr val="0070C0"/>
                </a:solidFill>
                <a:effectLst/>
                <a:latin typeface="Comic Sans MS" panose="030F0702030302020204" pitchFamily="66" charset="0"/>
                <a:ea typeface="Times New Roman" panose="02020603050405020304" pitchFamily="18" charset="0"/>
              </a:rPr>
              <a:t>Token Ring</a:t>
            </a:r>
            <a:r>
              <a:rPr lang="en-US" sz="3200" dirty="0">
                <a:effectLst/>
                <a:latin typeface="Comic Sans MS" panose="030F0702030302020204" pitchFamily="66" charset="0"/>
                <a:ea typeface="Times New Roman" panose="02020603050405020304" pitchFamily="18" charset="0"/>
              </a:rPr>
              <a:t>)</a:t>
            </a:r>
          </a:p>
          <a:p>
            <a:endParaRPr lang="en-US" sz="3200" dirty="0">
              <a:effectLst/>
              <a:latin typeface="Comic Sans MS" panose="030F0702030302020204" pitchFamily="66" charset="0"/>
              <a:ea typeface="Times New Roman" panose="02020603050405020304" pitchFamily="18" charset="0"/>
            </a:endParaRPr>
          </a:p>
          <a:p>
            <a:r>
              <a:rPr lang="en-US" sz="3200" dirty="0">
                <a:effectLst/>
                <a:latin typeface="Comic Sans MS" panose="030F0702030302020204" pitchFamily="66" charset="0"/>
                <a:ea typeface="Times New Roman" panose="02020603050405020304" pitchFamily="18" charset="0"/>
              </a:rPr>
              <a:t>2. In Token Ring, the ________ sets the bit in the fram</a:t>
            </a:r>
            <a:r>
              <a:rPr lang="en-US" sz="3200" dirty="0">
                <a:latin typeface="Comic Sans MS" panose="030F0702030302020204" pitchFamily="66" charset="0"/>
                <a:ea typeface="Times New Roman" panose="02020603050405020304" pitchFamily="18" charset="0"/>
              </a:rPr>
              <a:t>e status field to indicate that the frame has been copied. (</a:t>
            </a:r>
            <a:r>
              <a:rPr lang="en-US" sz="3200" dirty="0">
                <a:solidFill>
                  <a:srgbClr val="0070C0"/>
                </a:solidFill>
                <a:latin typeface="Comic Sans MS" panose="030F0702030302020204" pitchFamily="66" charset="0"/>
                <a:ea typeface="Times New Roman" panose="02020603050405020304" pitchFamily="18" charset="0"/>
              </a:rPr>
              <a:t>receiver</a:t>
            </a:r>
            <a:r>
              <a:rPr lang="en-US" sz="3200" dirty="0">
                <a:latin typeface="Comic Sans MS" panose="030F0702030302020204" pitchFamily="66" charset="0"/>
                <a:ea typeface="Times New Roman" panose="02020603050405020304" pitchFamily="18" charset="0"/>
              </a:rPr>
              <a:t>)</a:t>
            </a:r>
            <a:r>
              <a:rPr lang="en-US" sz="3200" dirty="0">
                <a:effectLst/>
                <a:latin typeface="Comic Sans MS" panose="030F0702030302020204" pitchFamily="66" charset="0"/>
                <a:ea typeface="Times New Roman" panose="02020603050405020304" pitchFamily="18" charset="0"/>
              </a:rPr>
              <a:t> </a:t>
            </a:r>
          </a:p>
          <a:p>
            <a:endParaRPr lang="en-US" sz="3200" dirty="0">
              <a:effectLst/>
              <a:latin typeface="Comic Sans MS" panose="030F0702030302020204" pitchFamily="66" charset="0"/>
              <a:ea typeface="Times New Roman" panose="02020603050405020304" pitchFamily="18" charset="0"/>
            </a:endParaRPr>
          </a:p>
          <a:p>
            <a:r>
              <a:rPr lang="en-US" sz="3200" dirty="0">
                <a:latin typeface="Comic Sans MS" panose="030F0702030302020204" pitchFamily="66" charset="0"/>
                <a:ea typeface="Times New Roman" panose="02020603050405020304" pitchFamily="18" charset="0"/>
              </a:rPr>
              <a:t>3. </a:t>
            </a:r>
            <a:r>
              <a:rPr lang="en-US" sz="3200" dirty="0">
                <a:effectLst/>
                <a:latin typeface="Comic Sans MS" panose="030F0702030302020204" pitchFamily="66" charset="0"/>
                <a:ea typeface="Times New Roman" panose="02020603050405020304" pitchFamily="18" charset="0"/>
              </a:rPr>
              <a:t>A frame is ______________ at each station in a Token Ring LAN.</a:t>
            </a:r>
          </a:p>
          <a:p>
            <a:r>
              <a:rPr lang="en-US" sz="3200" dirty="0">
                <a:latin typeface="Comic Sans MS" panose="030F0702030302020204" pitchFamily="66" charset="0"/>
                <a:ea typeface="Times New Roman" panose="02020603050405020304" pitchFamily="18" charset="0"/>
              </a:rPr>
              <a:t>	a) </a:t>
            </a:r>
            <a:r>
              <a:rPr lang="en-US" sz="3200" dirty="0">
                <a:effectLst/>
                <a:latin typeface="Comic Sans MS" panose="030F0702030302020204" pitchFamily="66" charset="0"/>
                <a:ea typeface="Times New Roman" panose="02020603050405020304" pitchFamily="18" charset="0"/>
              </a:rPr>
              <a:t>examined and encapsulated 	(b) regenerated and discarded</a:t>
            </a:r>
          </a:p>
          <a:p>
            <a:r>
              <a:rPr lang="en-US" sz="3200" dirty="0">
                <a:effectLst/>
                <a:latin typeface="Comic Sans MS" panose="030F0702030302020204" pitchFamily="66" charset="0"/>
                <a:ea typeface="Times New Roman" panose="02020603050405020304" pitchFamily="18" charset="0"/>
              </a:rPr>
              <a:t>	(c) encapsulated and modified	(d) </a:t>
            </a:r>
            <a:r>
              <a:rPr lang="en-US" sz="3200" dirty="0">
                <a:solidFill>
                  <a:srgbClr val="0070C0"/>
                </a:solidFill>
                <a:effectLst/>
                <a:latin typeface="Comic Sans MS" panose="030F0702030302020204" pitchFamily="66" charset="0"/>
                <a:ea typeface="Times New Roman" panose="02020603050405020304" pitchFamily="18" charset="0"/>
              </a:rPr>
              <a:t>examined and regenerated</a:t>
            </a:r>
          </a:p>
          <a:p>
            <a:endParaRPr lang="en-US" sz="3200" dirty="0">
              <a:effectLst/>
              <a:latin typeface="Comic Sans MS" panose="030F0702030302020204" pitchFamily="66" charset="0"/>
              <a:ea typeface="Times New Roman" panose="02020603050405020304" pitchFamily="18" charset="0"/>
            </a:endParaRPr>
          </a:p>
          <a:p>
            <a:r>
              <a:rPr lang="en-US" sz="3200" dirty="0">
                <a:latin typeface="Comic Sans MS" panose="030F0702030302020204" pitchFamily="66" charset="0"/>
                <a:ea typeface="Times New Roman" panose="02020603050405020304" pitchFamily="18" charset="0"/>
              </a:rPr>
              <a:t>4. T</a:t>
            </a:r>
            <a:r>
              <a:rPr lang="en-US" sz="3200" dirty="0">
                <a:effectLst/>
                <a:latin typeface="Comic Sans MS" panose="030F0702030302020204" pitchFamily="66" charset="0"/>
                <a:ea typeface="Times New Roman" panose="02020603050405020304" pitchFamily="18" charset="0"/>
              </a:rPr>
              <a:t>oken bus is physically configured like ___________.</a:t>
            </a:r>
          </a:p>
          <a:p>
            <a:r>
              <a:rPr lang="en-US" sz="3200" dirty="0">
                <a:latin typeface="Comic Sans MS" panose="030F0702030302020204" pitchFamily="66" charset="0"/>
                <a:ea typeface="Times New Roman" panose="02020603050405020304" pitchFamily="18" charset="0"/>
              </a:rPr>
              <a:t>	(a) Token ring				(b) </a:t>
            </a:r>
            <a:r>
              <a:rPr lang="en-US" sz="3200" dirty="0">
                <a:solidFill>
                  <a:srgbClr val="0070C0"/>
                </a:solidFill>
                <a:latin typeface="Comic Sans MS" panose="030F0702030302020204" pitchFamily="66" charset="0"/>
                <a:ea typeface="Times New Roman" panose="02020603050405020304" pitchFamily="18" charset="0"/>
              </a:rPr>
              <a:t>an Ethernet</a:t>
            </a:r>
          </a:p>
          <a:p>
            <a:r>
              <a:rPr lang="en-US" sz="3200" dirty="0">
                <a:effectLst/>
                <a:latin typeface="Comic Sans MS" panose="030F0702030302020204" pitchFamily="66" charset="0"/>
                <a:ea typeface="Times New Roman" panose="02020603050405020304" pitchFamily="18" charset="0"/>
              </a:rPr>
              <a:t>	(c) FDDI				(d) Star</a:t>
            </a:r>
          </a:p>
          <a:p>
            <a:endParaRPr lang="en-IN" sz="2800" dirty="0">
              <a:effectLst/>
              <a:latin typeface="Bradley Hand ITC" panose="03070402050302030203" pitchFamily="66" charset="0"/>
              <a:ea typeface="Times New Roman" panose="02020603050405020304" pitchFamily="18" charset="0"/>
            </a:endParaRPr>
          </a:p>
          <a:p>
            <a:endParaRPr lang="en-IN" dirty="0"/>
          </a:p>
        </p:txBody>
      </p:sp>
      <p:sp>
        <p:nvSpPr>
          <p:cNvPr id="4" name="Slide Number Placeholder 3">
            <a:extLst>
              <a:ext uri="{FF2B5EF4-FFF2-40B4-BE49-F238E27FC236}">
                <a16:creationId xmlns="" xmlns:a16="http://schemas.microsoft.com/office/drawing/2014/main" id="{D70446BE-7991-43E0-A4D1-E8D6320271DC}"/>
              </a:ext>
            </a:extLst>
          </p:cNvPr>
          <p:cNvSpPr>
            <a:spLocks noGrp="1"/>
          </p:cNvSpPr>
          <p:nvPr>
            <p:ph type="sldNum" sz="quarter" idx="12"/>
          </p:nvPr>
        </p:nvSpPr>
        <p:spPr/>
        <p:txBody>
          <a:bodyPr/>
          <a:lstStyle/>
          <a:p>
            <a:fld id="{71C6F290-D301-4864-9490-340EF11588D9}" type="slidenum">
              <a:rPr lang="en-US" altLang="en-US" smtClean="0"/>
              <a:pPr/>
              <a:t>31</a:t>
            </a:fld>
            <a:endParaRPr lang="en-US" altLang="en-US" dirty="0"/>
          </a:p>
        </p:txBody>
      </p:sp>
    </p:spTree>
    <p:extLst>
      <p:ext uri="{BB962C8B-B14F-4D97-AF65-F5344CB8AC3E}">
        <p14:creationId xmlns:p14="http://schemas.microsoft.com/office/powerpoint/2010/main" val="1102040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271A8D-E72C-4966-9FA1-CED9FF6C5AC2}"/>
              </a:ext>
            </a:extLst>
          </p:cNvPr>
          <p:cNvSpPr>
            <a:spLocks noGrp="1"/>
          </p:cNvSpPr>
          <p:nvPr>
            <p:ph type="title"/>
          </p:nvPr>
        </p:nvSpPr>
        <p:spPr/>
        <p:txBody>
          <a:bodyPr/>
          <a:lstStyle/>
          <a:p>
            <a:r>
              <a:rPr lang="en-US" dirty="0">
                <a:latin typeface="Gill Sans MT" panose="020B0502020104020203" pitchFamily="34" charset="0"/>
              </a:rPr>
              <a:t>Fiber Distributed Data Interface - FDDI</a:t>
            </a:r>
            <a:endParaRPr lang="en-IN" dirty="0">
              <a:latin typeface="Gill Sans MT" panose="020B0502020104020203" pitchFamily="34" charset="0"/>
            </a:endParaRPr>
          </a:p>
        </p:txBody>
      </p:sp>
      <p:sp>
        <p:nvSpPr>
          <p:cNvPr id="3" name="Content Placeholder 2">
            <a:extLst>
              <a:ext uri="{FF2B5EF4-FFF2-40B4-BE49-F238E27FC236}">
                <a16:creationId xmlns="" xmlns:a16="http://schemas.microsoft.com/office/drawing/2014/main" id="{F6911F0B-B0CD-442F-B220-33D4CF3B2FA8}"/>
              </a:ext>
            </a:extLst>
          </p:cNvPr>
          <p:cNvSpPr>
            <a:spLocks noGrp="1"/>
          </p:cNvSpPr>
          <p:nvPr>
            <p:ph idx="1"/>
          </p:nvPr>
        </p:nvSpPr>
        <p:spPr>
          <a:xfrm>
            <a:off x="304800" y="1628800"/>
            <a:ext cx="11074400" cy="4306864"/>
          </a:xfrm>
        </p:spPr>
        <p:txBody>
          <a:bodyPr>
            <a:normAutofit fontScale="77500" lnSpcReduction="20000"/>
          </a:bodyPr>
          <a:lstStyle/>
          <a:p>
            <a:pPr marL="502920" indent="-457200">
              <a:buFont typeface="Wingdings" panose="05000000000000000000" pitchFamily="2" charset="2"/>
              <a:buChar char="v"/>
            </a:pPr>
            <a:r>
              <a:rPr lang="en-US" b="0" i="0" dirty="0">
                <a:solidFill>
                  <a:srgbClr val="030303"/>
                </a:solidFill>
                <a:effectLst/>
                <a:latin typeface="Gill Sans MT" panose="020B0502020104020203" pitchFamily="34" charset="0"/>
              </a:rPr>
              <a:t>FDDI is a fiber based LAN technology.</a:t>
            </a:r>
          </a:p>
          <a:p>
            <a:pPr marL="502920" indent="-457200">
              <a:buFont typeface="Wingdings" panose="05000000000000000000" pitchFamily="2" charset="2"/>
              <a:buChar char="v"/>
            </a:pPr>
            <a:r>
              <a:rPr lang="en-US" dirty="0">
                <a:solidFill>
                  <a:srgbClr val="030303"/>
                </a:solidFill>
                <a:latin typeface="Gill Sans MT" panose="020B0502020104020203" pitchFamily="34" charset="0"/>
              </a:rPr>
              <a:t>FDDI is a token-ring based LAN developed in 1980s.</a:t>
            </a:r>
          </a:p>
          <a:p>
            <a:r>
              <a:rPr lang="en-US" b="1" dirty="0">
                <a:solidFill>
                  <a:srgbClr val="030303"/>
                </a:solidFill>
                <a:latin typeface="Gill Sans MT" panose="020B0502020104020203" pitchFamily="34" charset="0"/>
              </a:rPr>
              <a:t>FDDI Features:</a:t>
            </a:r>
          </a:p>
          <a:p>
            <a:endParaRPr lang="en-US" b="1" dirty="0">
              <a:solidFill>
                <a:srgbClr val="030303"/>
              </a:solidFill>
              <a:latin typeface="Gill Sans MT" panose="020B0502020104020203" pitchFamily="34" charset="0"/>
            </a:endParaRPr>
          </a:p>
          <a:p>
            <a:pPr marL="502920" indent="-457200">
              <a:buFont typeface="Wingdings" panose="05000000000000000000" pitchFamily="2" charset="2"/>
              <a:buChar char="v"/>
            </a:pPr>
            <a:r>
              <a:rPr lang="en-US" b="0" i="0" dirty="0">
                <a:solidFill>
                  <a:srgbClr val="030303"/>
                </a:solidFill>
                <a:effectLst/>
                <a:latin typeface="Gill Sans MT" panose="020B0502020104020203" pitchFamily="34" charset="0"/>
              </a:rPr>
              <a:t>Uses optical fiber as physical medium.</a:t>
            </a:r>
          </a:p>
          <a:p>
            <a:pPr marL="502920" indent="-457200">
              <a:buFont typeface="Wingdings" panose="05000000000000000000" pitchFamily="2" charset="2"/>
              <a:buChar char="v"/>
            </a:pPr>
            <a:r>
              <a:rPr lang="en-US" b="0" i="0" dirty="0">
                <a:solidFill>
                  <a:srgbClr val="030303"/>
                </a:solidFill>
                <a:effectLst/>
                <a:latin typeface="Gill Sans MT" panose="020B0502020104020203" pitchFamily="34" charset="0"/>
              </a:rPr>
              <a:t>It operates in the physical and MAC layer of OSI network model.</a:t>
            </a:r>
          </a:p>
          <a:p>
            <a:pPr marL="502920" indent="-457200">
              <a:buFont typeface="Wingdings" panose="05000000000000000000" pitchFamily="2" charset="2"/>
              <a:buChar char="v"/>
            </a:pPr>
            <a:r>
              <a:rPr lang="en-US" b="0" i="0" dirty="0">
                <a:solidFill>
                  <a:srgbClr val="030303"/>
                </a:solidFill>
                <a:effectLst/>
                <a:latin typeface="Gill Sans MT" panose="020B0502020104020203" pitchFamily="34" charset="0"/>
              </a:rPr>
              <a:t>Similar to the IEEE 802.5 token ring but runs in a fiber. </a:t>
            </a:r>
          </a:p>
          <a:p>
            <a:pPr marL="502920" indent="-457200">
              <a:buFont typeface="Wingdings" panose="05000000000000000000" pitchFamily="2" charset="2"/>
              <a:buChar char="v"/>
            </a:pPr>
            <a:r>
              <a:rPr lang="en-US" b="0" i="0" dirty="0">
                <a:solidFill>
                  <a:srgbClr val="030303"/>
                </a:solidFill>
                <a:effectLst/>
                <a:latin typeface="Gill Sans MT" panose="020B0502020104020203" pitchFamily="34" charset="0"/>
              </a:rPr>
              <a:t>It extends </a:t>
            </a:r>
            <a:r>
              <a:rPr lang="en-US" dirty="0">
                <a:solidFill>
                  <a:srgbClr val="030303"/>
                </a:solidFill>
                <a:latin typeface="Gill Sans MT" panose="020B0502020104020203" pitchFamily="34" charset="0"/>
              </a:rPr>
              <a:t>in the </a:t>
            </a:r>
            <a:r>
              <a:rPr lang="en-US" b="0" i="0" dirty="0">
                <a:solidFill>
                  <a:srgbClr val="030303"/>
                </a:solidFill>
                <a:effectLst/>
                <a:latin typeface="Gill Sans MT" panose="020B0502020104020203" pitchFamily="34" charset="0"/>
              </a:rPr>
              <a:t>range up to 200 km / 120 miles.</a:t>
            </a:r>
          </a:p>
          <a:p>
            <a:pPr marL="502920" indent="-457200">
              <a:buFont typeface="Wingdings" panose="05000000000000000000" pitchFamily="2" charset="2"/>
              <a:buChar char="v"/>
            </a:pPr>
            <a:r>
              <a:rPr lang="en-US" dirty="0">
                <a:solidFill>
                  <a:srgbClr val="030303"/>
                </a:solidFill>
                <a:latin typeface="Gill Sans MT" panose="020B0502020104020203" pitchFamily="34" charset="0"/>
              </a:rPr>
              <a:t>Offers data transmission rate of about 100 Mbps</a:t>
            </a:r>
          </a:p>
          <a:p>
            <a:pPr marL="502920" indent="-457200">
              <a:buFont typeface="Wingdings" panose="05000000000000000000" pitchFamily="2" charset="2"/>
              <a:buChar char="v"/>
            </a:pPr>
            <a:r>
              <a:rPr lang="en-US" b="0" i="0" dirty="0">
                <a:solidFill>
                  <a:srgbClr val="030303"/>
                </a:solidFill>
                <a:effectLst/>
                <a:latin typeface="Gill Sans MT" panose="020B0502020104020203" pitchFamily="34" charset="0"/>
              </a:rPr>
              <a:t>Offers up to 1000 connections </a:t>
            </a:r>
          </a:p>
          <a:p>
            <a:pPr marL="502920" indent="-457200">
              <a:buFont typeface="Wingdings" panose="05000000000000000000" pitchFamily="2" charset="2"/>
              <a:buChar char="v"/>
            </a:pPr>
            <a:r>
              <a:rPr lang="en-US" dirty="0">
                <a:solidFill>
                  <a:srgbClr val="030303"/>
                </a:solidFill>
                <a:latin typeface="Gill Sans MT" panose="020B0502020104020203" pitchFamily="34" charset="0"/>
              </a:rPr>
              <a:t>FDDI technology can also be used as backbone for WAN.</a:t>
            </a:r>
          </a:p>
          <a:p>
            <a:pPr marL="502920" indent="-457200">
              <a:buFont typeface="Wingdings" panose="05000000000000000000" pitchFamily="2" charset="2"/>
              <a:buChar char="v"/>
            </a:pPr>
            <a:r>
              <a:rPr lang="en-US" b="0" i="0" dirty="0">
                <a:solidFill>
                  <a:srgbClr val="030303"/>
                </a:solidFill>
                <a:effectLst/>
                <a:latin typeface="Gill Sans MT" panose="020B0502020104020203" pitchFamily="34" charset="0"/>
              </a:rPr>
              <a:t>FDDI uses three topologies: Ring, Star and Mesh</a:t>
            </a:r>
          </a:p>
          <a:p>
            <a:endParaRPr lang="en-IN" dirty="0">
              <a:latin typeface="Gill Sans MT" panose="020B0502020104020203" pitchFamily="34" charset="0"/>
            </a:endParaRPr>
          </a:p>
        </p:txBody>
      </p:sp>
      <p:sp>
        <p:nvSpPr>
          <p:cNvPr id="4" name="Slide Number Placeholder 3">
            <a:extLst>
              <a:ext uri="{FF2B5EF4-FFF2-40B4-BE49-F238E27FC236}">
                <a16:creationId xmlns="" xmlns:a16="http://schemas.microsoft.com/office/drawing/2014/main" id="{85FFB0F4-5E22-4932-ADB2-8C26D58F036F}"/>
              </a:ext>
            </a:extLst>
          </p:cNvPr>
          <p:cNvSpPr>
            <a:spLocks noGrp="1"/>
          </p:cNvSpPr>
          <p:nvPr>
            <p:ph type="sldNum" sz="quarter" idx="12"/>
          </p:nvPr>
        </p:nvSpPr>
        <p:spPr/>
        <p:txBody>
          <a:bodyPr/>
          <a:lstStyle/>
          <a:p>
            <a:fld id="{71C6F290-D301-4864-9490-340EF11588D9}" type="slidenum">
              <a:rPr lang="en-US" altLang="en-US" smtClean="0"/>
              <a:pPr/>
              <a:t>32</a:t>
            </a:fld>
            <a:endParaRPr lang="en-US" altLang="en-US" dirty="0"/>
          </a:p>
        </p:txBody>
      </p:sp>
      <p:sp>
        <p:nvSpPr>
          <p:cNvPr id="5" name="TextBox 4">
            <a:extLst>
              <a:ext uri="{FF2B5EF4-FFF2-40B4-BE49-F238E27FC236}">
                <a16:creationId xmlns="" xmlns:a16="http://schemas.microsoft.com/office/drawing/2014/main" id="{A6F98309-E1A3-435E-9D9E-18D993EE8603}"/>
              </a:ext>
            </a:extLst>
          </p:cNvPr>
          <p:cNvSpPr txBox="1"/>
          <p:nvPr/>
        </p:nvSpPr>
        <p:spPr>
          <a:xfrm>
            <a:off x="421341" y="6248400"/>
            <a:ext cx="11125200" cy="40011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buNone/>
            </a:pPr>
            <a:r>
              <a:rPr lang="en-US" sz="2000" dirty="0">
                <a:solidFill>
                  <a:srgbClr val="025E04"/>
                </a:solidFill>
                <a:latin typeface="Gill Sans MT" panose="020B0502020104020203" pitchFamily="34" charset="0"/>
              </a:rPr>
              <a:t>FDDI became obsolete because of its cost,, complexity and the advent of Fast Ethernet.</a:t>
            </a:r>
            <a:endParaRPr lang="en-IN" sz="2000" dirty="0">
              <a:solidFill>
                <a:srgbClr val="025E04"/>
              </a:solidFill>
              <a:latin typeface="Gill Sans MT" panose="020B0502020104020203" pitchFamily="34" charset="0"/>
            </a:endParaRPr>
          </a:p>
        </p:txBody>
      </p:sp>
    </p:spTree>
    <p:extLst>
      <p:ext uri="{BB962C8B-B14F-4D97-AF65-F5344CB8AC3E}">
        <p14:creationId xmlns:p14="http://schemas.microsoft.com/office/powerpoint/2010/main" val="1158007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271A8D-E72C-4966-9FA1-CED9FF6C5AC2}"/>
              </a:ext>
            </a:extLst>
          </p:cNvPr>
          <p:cNvSpPr>
            <a:spLocks noGrp="1"/>
          </p:cNvSpPr>
          <p:nvPr>
            <p:ph type="title"/>
          </p:nvPr>
        </p:nvSpPr>
        <p:spPr/>
        <p:txBody>
          <a:bodyPr/>
          <a:lstStyle/>
          <a:p>
            <a:r>
              <a:rPr lang="en-US" dirty="0">
                <a:latin typeface="Gill Sans MT" panose="020B0502020104020203" pitchFamily="34" charset="0"/>
              </a:rPr>
              <a:t>Fiber Distributed Data Interface - FDDI</a:t>
            </a:r>
            <a:endParaRPr lang="en-IN" dirty="0">
              <a:latin typeface="Gill Sans MT" panose="020B0502020104020203" pitchFamily="34" charset="0"/>
            </a:endParaRPr>
          </a:p>
        </p:txBody>
      </p:sp>
      <p:sp>
        <p:nvSpPr>
          <p:cNvPr id="3" name="Content Placeholder 2">
            <a:extLst>
              <a:ext uri="{FF2B5EF4-FFF2-40B4-BE49-F238E27FC236}">
                <a16:creationId xmlns="" xmlns:a16="http://schemas.microsoft.com/office/drawing/2014/main" id="{F6911F0B-B0CD-442F-B220-33D4CF3B2FA8}"/>
              </a:ext>
            </a:extLst>
          </p:cNvPr>
          <p:cNvSpPr>
            <a:spLocks noGrp="1"/>
          </p:cNvSpPr>
          <p:nvPr>
            <p:ph idx="1"/>
          </p:nvPr>
        </p:nvSpPr>
        <p:spPr>
          <a:xfrm>
            <a:off x="304800" y="1628800"/>
            <a:ext cx="6295256" cy="4162400"/>
          </a:xfrm>
        </p:spPr>
        <p:txBody>
          <a:bodyPr>
            <a:normAutofit fontScale="85000" lnSpcReduction="20000"/>
          </a:bodyPr>
          <a:lstStyle/>
          <a:p>
            <a:pPr marL="502920" indent="-457200" algn="just">
              <a:buFont typeface="Wingdings" panose="05000000000000000000" pitchFamily="2" charset="2"/>
              <a:buChar char="v"/>
            </a:pPr>
            <a:r>
              <a:rPr lang="en-US" b="0" i="0" dirty="0">
                <a:solidFill>
                  <a:srgbClr val="030303"/>
                </a:solidFill>
                <a:effectLst/>
                <a:latin typeface="Gill Sans MT" panose="020B0502020104020203" pitchFamily="34" charset="0"/>
              </a:rPr>
              <a:t>FDDI consists of dual rings: primary and secondary rings.</a:t>
            </a:r>
          </a:p>
          <a:p>
            <a:pPr marL="502920" indent="-457200" algn="just">
              <a:buFont typeface="Wingdings" panose="05000000000000000000" pitchFamily="2" charset="2"/>
              <a:buChar char="v"/>
            </a:pPr>
            <a:r>
              <a:rPr lang="en-US" dirty="0">
                <a:solidFill>
                  <a:srgbClr val="030303"/>
                </a:solidFill>
                <a:latin typeface="Gill Sans MT" panose="020B0502020104020203" pitchFamily="34" charset="0"/>
              </a:rPr>
              <a:t>Traffic on each ring flows in opposite direction.</a:t>
            </a:r>
          </a:p>
          <a:p>
            <a:pPr marL="502920" indent="-457200" algn="just">
              <a:buFont typeface="Wingdings" panose="05000000000000000000" pitchFamily="2" charset="2"/>
              <a:buChar char="v"/>
            </a:pPr>
            <a:r>
              <a:rPr lang="en-US" b="0" i="0" dirty="0">
                <a:solidFill>
                  <a:srgbClr val="030303"/>
                </a:solidFill>
                <a:effectLst/>
                <a:latin typeface="Gill Sans MT" panose="020B0502020104020203" pitchFamily="34" charset="0"/>
              </a:rPr>
              <a:t>Primary ring runs in clockwise direction</a:t>
            </a:r>
            <a:endParaRPr lang="en-US" dirty="0">
              <a:solidFill>
                <a:srgbClr val="030303"/>
              </a:solidFill>
              <a:latin typeface="Gill Sans MT" panose="020B0502020104020203" pitchFamily="34" charset="0"/>
            </a:endParaRPr>
          </a:p>
          <a:p>
            <a:pPr marL="502920" indent="-457200" algn="just">
              <a:buFont typeface="Wingdings" panose="05000000000000000000" pitchFamily="2" charset="2"/>
              <a:buChar char="v"/>
            </a:pPr>
            <a:r>
              <a:rPr lang="en-US" b="0" i="0" dirty="0">
                <a:solidFill>
                  <a:srgbClr val="030303"/>
                </a:solidFill>
                <a:effectLst/>
                <a:latin typeface="Gill Sans MT" panose="020B0502020104020203" pitchFamily="34" charset="0"/>
              </a:rPr>
              <a:t>Secondary ring runs in counter clockwise direction</a:t>
            </a:r>
          </a:p>
          <a:p>
            <a:pPr marL="502920" indent="-457200" algn="just">
              <a:buFont typeface="Wingdings" panose="05000000000000000000" pitchFamily="2" charset="2"/>
              <a:buChar char="v"/>
            </a:pPr>
            <a:r>
              <a:rPr lang="en-US" b="0" i="0" dirty="0">
                <a:solidFill>
                  <a:srgbClr val="030303"/>
                </a:solidFill>
                <a:effectLst/>
                <a:latin typeface="Gill Sans MT" panose="020B0502020104020203" pitchFamily="34" charset="0"/>
              </a:rPr>
              <a:t>On FDDI, a SAS is connected to primary ring and a DAS is connected directly to both the primary and secondary rings,</a:t>
            </a:r>
          </a:p>
          <a:p>
            <a:pPr marL="502920" indent="-457200" algn="just">
              <a:buFont typeface="Wingdings" panose="05000000000000000000" pitchFamily="2" charset="2"/>
              <a:buChar char="v"/>
            </a:pPr>
            <a:r>
              <a:rPr lang="en-US" b="0" i="0" dirty="0">
                <a:solidFill>
                  <a:srgbClr val="030303"/>
                </a:solidFill>
                <a:effectLst/>
                <a:latin typeface="Gill Sans MT" panose="020B0502020104020203" pitchFamily="34" charset="0"/>
              </a:rPr>
              <a:t>These stations are concentrators or routers which are the connection  points to computer or the Internet</a:t>
            </a:r>
          </a:p>
          <a:p>
            <a:endParaRPr lang="en-US" b="0" i="0" dirty="0">
              <a:solidFill>
                <a:srgbClr val="030303"/>
              </a:solidFill>
              <a:effectLst/>
              <a:latin typeface="Gill Sans MT" panose="020B0502020104020203" pitchFamily="34" charset="0"/>
            </a:endParaRPr>
          </a:p>
          <a:p>
            <a:pPr marL="502920" indent="-457200">
              <a:buFont typeface="Wingdings" panose="05000000000000000000" pitchFamily="2" charset="2"/>
              <a:buChar char="v"/>
            </a:pPr>
            <a:endParaRPr lang="en-US" b="0" i="0" dirty="0">
              <a:solidFill>
                <a:srgbClr val="030303"/>
              </a:solidFill>
              <a:effectLst/>
              <a:latin typeface="Gill Sans MT" panose="020B0502020104020203" pitchFamily="34" charset="0"/>
            </a:endParaRPr>
          </a:p>
          <a:p>
            <a:endParaRPr lang="en-IN" dirty="0">
              <a:latin typeface="Gill Sans MT" panose="020B0502020104020203" pitchFamily="34" charset="0"/>
            </a:endParaRPr>
          </a:p>
        </p:txBody>
      </p:sp>
      <p:sp>
        <p:nvSpPr>
          <p:cNvPr id="4" name="Slide Number Placeholder 3">
            <a:extLst>
              <a:ext uri="{FF2B5EF4-FFF2-40B4-BE49-F238E27FC236}">
                <a16:creationId xmlns="" xmlns:a16="http://schemas.microsoft.com/office/drawing/2014/main" id="{85FFB0F4-5E22-4932-ADB2-8C26D58F036F}"/>
              </a:ext>
            </a:extLst>
          </p:cNvPr>
          <p:cNvSpPr>
            <a:spLocks noGrp="1"/>
          </p:cNvSpPr>
          <p:nvPr>
            <p:ph type="sldNum" sz="quarter" idx="12"/>
          </p:nvPr>
        </p:nvSpPr>
        <p:spPr/>
        <p:txBody>
          <a:bodyPr/>
          <a:lstStyle/>
          <a:p>
            <a:fld id="{71C6F290-D301-4864-9490-340EF11588D9}" type="slidenum">
              <a:rPr lang="en-US" altLang="en-US" smtClean="0"/>
              <a:pPr/>
              <a:t>33</a:t>
            </a:fld>
            <a:endParaRPr lang="en-US" altLang="en-US" dirty="0"/>
          </a:p>
        </p:txBody>
      </p:sp>
      <p:sp>
        <p:nvSpPr>
          <p:cNvPr id="5" name="TextBox 4">
            <a:extLst>
              <a:ext uri="{FF2B5EF4-FFF2-40B4-BE49-F238E27FC236}">
                <a16:creationId xmlns="" xmlns:a16="http://schemas.microsoft.com/office/drawing/2014/main" id="{A6F98309-E1A3-435E-9D9E-18D993EE8603}"/>
              </a:ext>
            </a:extLst>
          </p:cNvPr>
          <p:cNvSpPr txBox="1"/>
          <p:nvPr/>
        </p:nvSpPr>
        <p:spPr>
          <a:xfrm>
            <a:off x="254000" y="5894457"/>
            <a:ext cx="10954568"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buNone/>
            </a:pPr>
            <a:r>
              <a:rPr lang="en-US" sz="2000" dirty="0">
                <a:solidFill>
                  <a:srgbClr val="025E04"/>
                </a:solidFill>
                <a:latin typeface="Gill Sans MT" panose="020B0502020104020203" pitchFamily="34" charset="0"/>
              </a:rPr>
              <a:t>Primary ring for data and token transmission and a secondary ring that provides backup if the primary ring fails. The primary purpose of the dual rings is to provide superior reliability and robustness.</a:t>
            </a:r>
          </a:p>
        </p:txBody>
      </p:sp>
      <p:pic>
        <p:nvPicPr>
          <p:cNvPr id="6" name="Picture 5">
            <a:extLst>
              <a:ext uri="{FF2B5EF4-FFF2-40B4-BE49-F238E27FC236}">
                <a16:creationId xmlns="" xmlns:a16="http://schemas.microsoft.com/office/drawing/2014/main" id="{7A2CEACF-997A-451E-A160-8EC9FD88AACC}"/>
              </a:ext>
            </a:extLst>
          </p:cNvPr>
          <p:cNvPicPr>
            <a:picLocks noChangeAspect="1"/>
          </p:cNvPicPr>
          <p:nvPr/>
        </p:nvPicPr>
        <p:blipFill rotWithShape="1">
          <a:blip r:embed="rId3"/>
          <a:srcRect l="9206" t="8806" r="3432"/>
          <a:stretch/>
        </p:blipFill>
        <p:spPr>
          <a:xfrm>
            <a:off x="6816081" y="1484784"/>
            <a:ext cx="5268661" cy="2859512"/>
          </a:xfrm>
          <a:prstGeom prst="rect">
            <a:avLst/>
          </a:prstGeom>
        </p:spPr>
      </p:pic>
      <p:sp>
        <p:nvSpPr>
          <p:cNvPr id="7" name="TextBox 6">
            <a:extLst>
              <a:ext uri="{FF2B5EF4-FFF2-40B4-BE49-F238E27FC236}">
                <a16:creationId xmlns="" xmlns:a16="http://schemas.microsoft.com/office/drawing/2014/main" id="{7E3483B0-0383-4606-862B-5CAFAA511826}"/>
              </a:ext>
            </a:extLst>
          </p:cNvPr>
          <p:cNvSpPr txBox="1"/>
          <p:nvPr/>
        </p:nvSpPr>
        <p:spPr>
          <a:xfrm>
            <a:off x="6600057" y="4413073"/>
            <a:ext cx="5337944" cy="153272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just">
              <a:buNone/>
            </a:pPr>
            <a:r>
              <a:rPr lang="en-US" sz="1600" b="1" dirty="0">
                <a:solidFill>
                  <a:srgbClr val="F3B99F"/>
                </a:solidFill>
                <a:latin typeface="Gill Sans MT" panose="020B0502020104020203" pitchFamily="34" charset="0"/>
              </a:rPr>
              <a:t>SAS – Single Attachment Station </a:t>
            </a:r>
            <a:r>
              <a:rPr lang="en-US" sz="1600" b="1" dirty="0">
                <a:solidFill>
                  <a:schemeClr val="tx1"/>
                </a:solidFill>
                <a:latin typeface="Gill Sans MT" panose="020B0502020104020203" pitchFamily="34" charset="0"/>
              </a:rPr>
              <a:t>– </a:t>
            </a:r>
            <a:r>
              <a:rPr lang="en-US" sz="1800" dirty="0">
                <a:solidFill>
                  <a:schemeClr val="tx1"/>
                </a:solidFill>
                <a:latin typeface="libre_franklinregular"/>
              </a:rPr>
              <a:t>Used </a:t>
            </a:r>
            <a:r>
              <a:rPr lang="en-US" sz="1800" b="0" i="0" dirty="0">
                <a:solidFill>
                  <a:schemeClr val="tx1"/>
                </a:solidFill>
                <a:effectLst/>
                <a:latin typeface="libre_franklinregular"/>
              </a:rPr>
              <a:t> primarily to connect Ethernet LANs or individual servers to FDDI backbones</a:t>
            </a:r>
            <a:endParaRPr lang="en-US" sz="1800" b="1" dirty="0">
              <a:solidFill>
                <a:schemeClr val="tx1"/>
              </a:solidFill>
              <a:latin typeface="Gill Sans MT" panose="020B0502020104020203" pitchFamily="34" charset="0"/>
            </a:endParaRPr>
          </a:p>
          <a:p>
            <a:pPr algn="just">
              <a:buNone/>
            </a:pPr>
            <a:r>
              <a:rPr lang="en-US" sz="1600" b="1" dirty="0">
                <a:solidFill>
                  <a:srgbClr val="F3B99F"/>
                </a:solidFill>
                <a:latin typeface="Gill Sans MT" panose="020B0502020104020203" pitchFamily="34" charset="0"/>
              </a:rPr>
              <a:t>DAS – Dual Attachment Station </a:t>
            </a:r>
            <a:r>
              <a:rPr lang="en-US" sz="1600" b="1" dirty="0">
                <a:solidFill>
                  <a:schemeClr val="tx1"/>
                </a:solidFill>
                <a:latin typeface="Gill Sans MT" panose="020B0502020104020203" pitchFamily="34" charset="0"/>
              </a:rPr>
              <a:t>- </a:t>
            </a:r>
            <a:r>
              <a:rPr lang="en-US" sz="1800" dirty="0">
                <a:solidFill>
                  <a:schemeClr val="tx1"/>
                </a:solidFill>
                <a:latin typeface="Gill Sans MT" panose="020B0502020104020203" pitchFamily="34" charset="0"/>
              </a:rPr>
              <a:t>used primarily for network backbones that require fault tolerance</a:t>
            </a:r>
            <a:r>
              <a:rPr lang="en-US" sz="1800" b="1" dirty="0">
                <a:solidFill>
                  <a:schemeClr val="tx1"/>
                </a:solidFill>
                <a:latin typeface="Gill Sans MT" panose="020B0502020104020203" pitchFamily="34" charset="0"/>
              </a:rPr>
              <a:t>.</a:t>
            </a:r>
            <a:endParaRPr lang="en-IN" sz="1800" b="1" dirty="0">
              <a:solidFill>
                <a:schemeClr val="tx1"/>
              </a:solidFill>
              <a:latin typeface="Gill Sans MT" panose="020B0502020104020203" pitchFamily="34" charset="0"/>
            </a:endParaRPr>
          </a:p>
        </p:txBody>
      </p:sp>
    </p:spTree>
    <p:extLst>
      <p:ext uri="{BB962C8B-B14F-4D97-AF65-F5344CB8AC3E}">
        <p14:creationId xmlns:p14="http://schemas.microsoft.com/office/powerpoint/2010/main" val="2379928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C0F07D-6DAF-4E87-8F34-9EBDDBFBA788}"/>
              </a:ext>
            </a:extLst>
          </p:cNvPr>
          <p:cNvSpPr>
            <a:spLocks noGrp="1"/>
          </p:cNvSpPr>
          <p:nvPr>
            <p:ph type="title"/>
          </p:nvPr>
        </p:nvSpPr>
        <p:spPr/>
        <p:txBody>
          <a:bodyPr/>
          <a:lstStyle/>
          <a:p>
            <a:r>
              <a:rPr lang="en-US" dirty="0">
                <a:latin typeface="Gill Sans MT" panose="020B0502020104020203" pitchFamily="34" charset="0"/>
              </a:rPr>
              <a:t>FDDI Basic Principle</a:t>
            </a:r>
            <a:endParaRPr lang="en-IN" dirty="0">
              <a:latin typeface="Gill Sans MT" panose="020B0502020104020203" pitchFamily="34" charset="0"/>
            </a:endParaRPr>
          </a:p>
        </p:txBody>
      </p:sp>
      <p:sp>
        <p:nvSpPr>
          <p:cNvPr id="4" name="Slide Number Placeholder 3">
            <a:extLst>
              <a:ext uri="{FF2B5EF4-FFF2-40B4-BE49-F238E27FC236}">
                <a16:creationId xmlns="" xmlns:a16="http://schemas.microsoft.com/office/drawing/2014/main" id="{ACCDB907-1498-47E1-84F5-B64C42CA519C}"/>
              </a:ext>
            </a:extLst>
          </p:cNvPr>
          <p:cNvSpPr>
            <a:spLocks noGrp="1"/>
          </p:cNvSpPr>
          <p:nvPr>
            <p:ph type="sldNum" sz="quarter" idx="12"/>
          </p:nvPr>
        </p:nvSpPr>
        <p:spPr/>
        <p:txBody>
          <a:bodyPr/>
          <a:lstStyle/>
          <a:p>
            <a:fld id="{71C6F290-D301-4864-9490-340EF11588D9}" type="slidenum">
              <a:rPr lang="en-US" altLang="en-US" smtClean="0"/>
              <a:pPr/>
              <a:t>34</a:t>
            </a:fld>
            <a:endParaRPr lang="en-US" altLang="en-US" dirty="0"/>
          </a:p>
        </p:txBody>
      </p:sp>
      <p:pic>
        <p:nvPicPr>
          <p:cNvPr id="8" name="Picture 7">
            <a:extLst>
              <a:ext uri="{FF2B5EF4-FFF2-40B4-BE49-F238E27FC236}">
                <a16:creationId xmlns="" xmlns:a16="http://schemas.microsoft.com/office/drawing/2014/main" id="{1539A971-B5EF-4275-B9EE-83C2A468E076}"/>
              </a:ext>
            </a:extLst>
          </p:cNvPr>
          <p:cNvPicPr>
            <a:picLocks noChangeAspect="1"/>
          </p:cNvPicPr>
          <p:nvPr/>
        </p:nvPicPr>
        <p:blipFill rotWithShape="1">
          <a:blip r:embed="rId3"/>
          <a:srcRect l="9889" t="10600" r="3583"/>
          <a:stretch/>
        </p:blipFill>
        <p:spPr>
          <a:xfrm>
            <a:off x="263352" y="1628800"/>
            <a:ext cx="5308651" cy="2851759"/>
          </a:xfrm>
          <a:prstGeom prst="rect">
            <a:avLst/>
          </a:prstGeom>
        </p:spPr>
      </p:pic>
      <p:sp>
        <p:nvSpPr>
          <p:cNvPr id="12" name="TextBox 11">
            <a:extLst>
              <a:ext uri="{FF2B5EF4-FFF2-40B4-BE49-F238E27FC236}">
                <a16:creationId xmlns="" xmlns:a16="http://schemas.microsoft.com/office/drawing/2014/main" id="{9BF4D8AF-E265-44CA-B815-972DFA8CD2F4}"/>
              </a:ext>
            </a:extLst>
          </p:cNvPr>
          <p:cNvSpPr txBox="1"/>
          <p:nvPr/>
        </p:nvSpPr>
        <p:spPr>
          <a:xfrm>
            <a:off x="5489376" y="1412776"/>
            <a:ext cx="6511280" cy="4462760"/>
          </a:xfrm>
          <a:prstGeom prst="rect">
            <a:avLst/>
          </a:prstGeom>
          <a:noFill/>
        </p:spPr>
        <p:txBody>
          <a:bodyPr wrap="square" rtlCol="0">
            <a:spAutoFit/>
          </a:bodyPr>
          <a:lstStyle/>
          <a:p>
            <a:pPr marL="457200" indent="-457200">
              <a:buFont typeface="Wingdings" panose="05000000000000000000" pitchFamily="2" charset="2"/>
              <a:buChar char="Ø"/>
            </a:pPr>
            <a:r>
              <a:rPr lang="en-US" sz="2000" dirty="0">
                <a:latin typeface="Gill Sans MT" panose="020B0502020104020203" pitchFamily="34" charset="0"/>
              </a:rPr>
              <a:t>Token circulates around the ring in a network.</a:t>
            </a:r>
          </a:p>
          <a:p>
            <a:pPr marL="457200" indent="-457200">
              <a:buFont typeface="Wingdings" panose="05000000000000000000" pitchFamily="2" charset="2"/>
              <a:buChar char="Ø"/>
            </a:pPr>
            <a:r>
              <a:rPr lang="en-US" sz="2000" dirty="0">
                <a:latin typeface="Gill Sans MT" panose="020B0502020104020203" pitchFamily="34" charset="0"/>
              </a:rPr>
              <a:t>Any station wants to transmit information holds the token and then transmits the information.</a:t>
            </a:r>
          </a:p>
          <a:p>
            <a:pPr marL="457200" indent="-457200">
              <a:buFont typeface="Wingdings" panose="05000000000000000000" pitchFamily="2" charset="2"/>
              <a:buChar char="Ø"/>
            </a:pPr>
            <a:r>
              <a:rPr lang="en-US" sz="2000" dirty="0">
                <a:latin typeface="Gill Sans MT" panose="020B0502020104020203" pitchFamily="34" charset="0"/>
              </a:rPr>
              <a:t>When it finish it release the token in the ring.</a:t>
            </a:r>
          </a:p>
          <a:p>
            <a:pPr marL="457200" indent="-457200">
              <a:buFont typeface="Wingdings" panose="05000000000000000000" pitchFamily="2" charset="2"/>
              <a:buChar char="Ø"/>
            </a:pPr>
            <a:r>
              <a:rPr lang="en-US" sz="2000" dirty="0">
                <a:latin typeface="Gill Sans MT" panose="020B0502020104020203" pitchFamily="34" charset="0"/>
              </a:rPr>
              <a:t>The time a station holds the token is called as </a:t>
            </a:r>
            <a:r>
              <a:rPr lang="en-US" sz="2000" dirty="0">
                <a:solidFill>
                  <a:srgbClr val="0070C0"/>
                </a:solidFill>
                <a:latin typeface="Gill Sans MT" panose="020B0502020104020203" pitchFamily="34" charset="0"/>
              </a:rPr>
              <a:t>Synchronous Allocation Time (SAT).</a:t>
            </a:r>
          </a:p>
          <a:p>
            <a:pPr marL="457200" indent="-457200">
              <a:buFont typeface="Wingdings" panose="05000000000000000000" pitchFamily="2" charset="2"/>
              <a:buChar char="Ø"/>
            </a:pPr>
            <a:r>
              <a:rPr lang="en-US" sz="2000" dirty="0">
                <a:latin typeface="Gill Sans MT" panose="020B0502020104020203" pitchFamily="34" charset="0"/>
              </a:rPr>
              <a:t>SAT time is variable for each station. The allocation of this time to each station is achieved by Station Management (SMT).</a:t>
            </a:r>
          </a:p>
          <a:p>
            <a:pPr marL="457200" indent="-457200">
              <a:buFont typeface="Wingdings" panose="05000000000000000000" pitchFamily="2" charset="2"/>
              <a:buChar char="Ø"/>
            </a:pPr>
            <a:r>
              <a:rPr lang="en-US" sz="2000" dirty="0">
                <a:latin typeface="Gill Sans MT" panose="020B0502020104020203" pitchFamily="34" charset="0"/>
              </a:rPr>
              <a:t>The function of SMT are Ring Control, Ring Initialization, Station Insertion and Station Removal.</a:t>
            </a:r>
          </a:p>
          <a:p>
            <a:pPr marL="457200" indent="-457200">
              <a:buFont typeface="Wingdings" panose="05000000000000000000" pitchFamily="2" charset="2"/>
              <a:buChar char="Ø"/>
            </a:pPr>
            <a:r>
              <a:rPr lang="en-US" sz="2000" dirty="0">
                <a:latin typeface="Gill Sans MT" panose="020B0502020104020203" pitchFamily="34" charset="0"/>
              </a:rPr>
              <a:t>The feature of transmitting multiple data frames per token capture is known as a </a:t>
            </a:r>
            <a:r>
              <a:rPr lang="en-US" sz="2000" dirty="0">
                <a:solidFill>
                  <a:srgbClr val="0070C0"/>
                </a:solidFill>
                <a:latin typeface="Gill Sans MT" panose="020B0502020104020203" pitchFamily="34" charset="0"/>
              </a:rPr>
              <a:t>capacity allocation scheme</a:t>
            </a:r>
            <a:endParaRPr lang="en-IN" sz="2000" dirty="0">
              <a:solidFill>
                <a:srgbClr val="0070C0"/>
              </a:solidFill>
              <a:latin typeface="Gill Sans MT" panose="020B0502020104020203" pitchFamily="34" charset="0"/>
            </a:endParaRPr>
          </a:p>
        </p:txBody>
      </p:sp>
      <p:sp>
        <p:nvSpPr>
          <p:cNvPr id="14" name="TextBox 13">
            <a:extLst>
              <a:ext uri="{FF2B5EF4-FFF2-40B4-BE49-F238E27FC236}">
                <a16:creationId xmlns="" xmlns:a16="http://schemas.microsoft.com/office/drawing/2014/main" id="{B94A04C4-0869-4152-ACBC-E4ABF5EB904D}"/>
              </a:ext>
            </a:extLst>
          </p:cNvPr>
          <p:cNvSpPr txBox="1"/>
          <p:nvPr/>
        </p:nvSpPr>
        <p:spPr>
          <a:xfrm>
            <a:off x="304800" y="4581128"/>
            <a:ext cx="5184576" cy="13665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buNone/>
            </a:pPr>
            <a:r>
              <a:rPr lang="en-IN" sz="1800" dirty="0">
                <a:latin typeface="Gill Sans MT" panose="020B0502020104020203" pitchFamily="34" charset="0"/>
              </a:rPr>
              <a:t>Components       </a:t>
            </a:r>
          </a:p>
          <a:p>
            <a:r>
              <a:rPr lang="en-IN" sz="1800" dirty="0">
                <a:latin typeface="Gill Sans MT" panose="020B0502020104020203" pitchFamily="34" charset="0"/>
              </a:rPr>
              <a:t> Single attachment station (SAS)—PCs       </a:t>
            </a:r>
          </a:p>
          <a:p>
            <a:r>
              <a:rPr lang="en-IN" sz="1800" dirty="0">
                <a:latin typeface="Gill Sans MT" panose="020B0502020104020203" pitchFamily="34" charset="0"/>
              </a:rPr>
              <a:t> Dual attachment station (DAS)—Servers or routers       </a:t>
            </a:r>
          </a:p>
          <a:p>
            <a:r>
              <a:rPr lang="en-IN" sz="1800" dirty="0">
                <a:latin typeface="Gill Sans MT" panose="020B0502020104020203" pitchFamily="34" charset="0"/>
              </a:rPr>
              <a:t> Concentrator </a:t>
            </a:r>
          </a:p>
        </p:txBody>
      </p:sp>
      <p:sp>
        <p:nvSpPr>
          <p:cNvPr id="15" name="TextBox 14">
            <a:extLst>
              <a:ext uri="{FF2B5EF4-FFF2-40B4-BE49-F238E27FC236}">
                <a16:creationId xmlns="" xmlns:a16="http://schemas.microsoft.com/office/drawing/2014/main" id="{C4B60554-231C-47CA-B8FC-8C7AFD100AD0}"/>
              </a:ext>
            </a:extLst>
          </p:cNvPr>
          <p:cNvSpPr txBox="1"/>
          <p:nvPr/>
        </p:nvSpPr>
        <p:spPr>
          <a:xfrm>
            <a:off x="284076" y="5936159"/>
            <a:ext cx="11623848" cy="76944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buNone/>
            </a:pPr>
            <a:r>
              <a:rPr lang="en-US" sz="2000" dirty="0">
                <a:solidFill>
                  <a:srgbClr val="025E04"/>
                </a:solidFill>
                <a:latin typeface="Gill Sans MT" panose="020B0502020104020203" pitchFamily="34" charset="0"/>
              </a:rPr>
              <a:t>FDDI uses a timed token-passing technology similar to token ring networks as defined in IEEE 802.5 standard. </a:t>
            </a:r>
          </a:p>
          <a:p>
            <a:pPr algn="just">
              <a:buNone/>
            </a:pPr>
            <a:r>
              <a:rPr lang="en-US" sz="2000" dirty="0">
                <a:solidFill>
                  <a:srgbClr val="025E04"/>
                </a:solidFill>
                <a:latin typeface="Gill Sans MT" panose="020B0502020104020203" pitchFamily="34" charset="0"/>
              </a:rPr>
              <a:t>FDDI stations generate a token that controls the sequence in which other stations will gain access to the wire.</a:t>
            </a:r>
          </a:p>
        </p:txBody>
      </p:sp>
    </p:spTree>
    <p:extLst>
      <p:ext uri="{BB962C8B-B14F-4D97-AF65-F5344CB8AC3E}">
        <p14:creationId xmlns:p14="http://schemas.microsoft.com/office/powerpoint/2010/main" val="19215001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3BA9B7-741C-4BC0-B1D3-4E58E6B32424}"/>
              </a:ext>
            </a:extLst>
          </p:cNvPr>
          <p:cNvSpPr>
            <a:spLocks noGrp="1"/>
          </p:cNvSpPr>
          <p:nvPr>
            <p:ph type="title"/>
          </p:nvPr>
        </p:nvSpPr>
        <p:spPr/>
        <p:txBody>
          <a:bodyPr/>
          <a:lstStyle/>
          <a:p>
            <a:r>
              <a:rPr lang="en-US" dirty="0"/>
              <a:t>FDDI – Frame Format </a:t>
            </a:r>
            <a:endParaRPr lang="en-IN" dirty="0"/>
          </a:p>
        </p:txBody>
      </p:sp>
      <p:sp>
        <p:nvSpPr>
          <p:cNvPr id="4" name="Slide Number Placeholder 3">
            <a:extLst>
              <a:ext uri="{FF2B5EF4-FFF2-40B4-BE49-F238E27FC236}">
                <a16:creationId xmlns="" xmlns:a16="http://schemas.microsoft.com/office/drawing/2014/main" id="{22EE83DF-ACB2-434C-9B3E-44DD8829FF38}"/>
              </a:ext>
            </a:extLst>
          </p:cNvPr>
          <p:cNvSpPr>
            <a:spLocks noGrp="1"/>
          </p:cNvSpPr>
          <p:nvPr>
            <p:ph type="sldNum" sz="quarter" idx="12"/>
          </p:nvPr>
        </p:nvSpPr>
        <p:spPr/>
        <p:txBody>
          <a:bodyPr/>
          <a:lstStyle/>
          <a:p>
            <a:fld id="{71C6F290-D301-4864-9490-340EF11588D9}" type="slidenum">
              <a:rPr lang="en-US" altLang="en-US" smtClean="0"/>
              <a:pPr/>
              <a:t>35</a:t>
            </a:fld>
            <a:endParaRPr lang="en-US" altLang="en-US" dirty="0"/>
          </a:p>
        </p:txBody>
      </p:sp>
      <p:pic>
        <p:nvPicPr>
          <p:cNvPr id="9" name="Content Placeholder 8">
            <a:extLst>
              <a:ext uri="{FF2B5EF4-FFF2-40B4-BE49-F238E27FC236}">
                <a16:creationId xmlns="" xmlns:a16="http://schemas.microsoft.com/office/drawing/2014/main" id="{11D01A56-6C3E-407E-BF22-869FE1E674A1}"/>
              </a:ext>
            </a:extLst>
          </p:cNvPr>
          <p:cNvPicPr>
            <a:picLocks noGrp="1" noChangeAspect="1"/>
          </p:cNvPicPr>
          <p:nvPr>
            <p:ph idx="1"/>
          </p:nvPr>
        </p:nvPicPr>
        <p:blipFill>
          <a:blip r:embed="rId2"/>
          <a:stretch>
            <a:fillRect/>
          </a:stretch>
        </p:blipFill>
        <p:spPr>
          <a:xfrm>
            <a:off x="2567608" y="1440334"/>
            <a:ext cx="6840760" cy="2463339"/>
          </a:xfrm>
        </p:spPr>
      </p:pic>
      <p:sp>
        <p:nvSpPr>
          <p:cNvPr id="10" name="TextBox 9">
            <a:extLst>
              <a:ext uri="{FF2B5EF4-FFF2-40B4-BE49-F238E27FC236}">
                <a16:creationId xmlns="" xmlns:a16="http://schemas.microsoft.com/office/drawing/2014/main" id="{0A8C005A-BE21-4549-A820-8AC4AB318B77}"/>
              </a:ext>
            </a:extLst>
          </p:cNvPr>
          <p:cNvSpPr txBox="1"/>
          <p:nvPr/>
        </p:nvSpPr>
        <p:spPr>
          <a:xfrm>
            <a:off x="911424" y="3820006"/>
            <a:ext cx="9865096" cy="291310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457200" indent="-457200">
              <a:buFont typeface="Wingdings" panose="05000000000000000000" pitchFamily="2" charset="2"/>
              <a:buChar char="ü"/>
            </a:pPr>
            <a:r>
              <a:rPr lang="en-US" sz="1950" dirty="0">
                <a:latin typeface="Gill Sans MT" panose="020B0502020104020203" pitchFamily="34" charset="0"/>
              </a:rPr>
              <a:t>Preamble 		1byte – Synchronization</a:t>
            </a:r>
          </a:p>
          <a:p>
            <a:pPr marL="457200" indent="-457200">
              <a:buFont typeface="Wingdings" panose="05000000000000000000" pitchFamily="2" charset="2"/>
              <a:buChar char="ü"/>
            </a:pPr>
            <a:r>
              <a:rPr lang="en-US" sz="1950" dirty="0">
                <a:latin typeface="Gill Sans MT" panose="020B0502020104020203" pitchFamily="34" charset="0"/>
              </a:rPr>
              <a:t>Start Delimiter 	1byte – Marks the beginning of the frame</a:t>
            </a:r>
          </a:p>
          <a:p>
            <a:pPr marL="457200" indent="-457200">
              <a:buFont typeface="Wingdings" panose="05000000000000000000" pitchFamily="2" charset="2"/>
              <a:buChar char="ü"/>
            </a:pPr>
            <a:r>
              <a:rPr lang="en-US" sz="1950" dirty="0">
                <a:latin typeface="Gill Sans MT" panose="020B0502020104020203" pitchFamily="34" charset="0"/>
              </a:rPr>
              <a:t>Frame control	1byte – Specifies whether it is data frame or control frame</a:t>
            </a:r>
          </a:p>
          <a:p>
            <a:pPr marL="457200" indent="-457200">
              <a:buFont typeface="Wingdings" panose="05000000000000000000" pitchFamily="2" charset="2"/>
              <a:buChar char="ü"/>
            </a:pPr>
            <a:r>
              <a:rPr lang="en-US" sz="1950" dirty="0">
                <a:latin typeface="Gill Sans MT" panose="020B0502020104020203" pitchFamily="34" charset="0"/>
              </a:rPr>
              <a:t>Destination Address	2-6 bytes – Specifies address of the destination station</a:t>
            </a:r>
          </a:p>
          <a:p>
            <a:pPr marL="457200" indent="-457200">
              <a:buFont typeface="Wingdings" panose="05000000000000000000" pitchFamily="2" charset="2"/>
              <a:buChar char="ü"/>
            </a:pPr>
            <a:r>
              <a:rPr lang="en-US" sz="1950" dirty="0">
                <a:latin typeface="Gill Sans MT" panose="020B0502020104020203" pitchFamily="34" charset="0"/>
              </a:rPr>
              <a:t>Source Address	2-6 bytes – Specifies address of the source station</a:t>
            </a:r>
          </a:p>
          <a:p>
            <a:pPr marL="457200" indent="-457200">
              <a:buFont typeface="Wingdings" panose="05000000000000000000" pitchFamily="2" charset="2"/>
              <a:buChar char="ü"/>
            </a:pPr>
            <a:r>
              <a:rPr lang="en-US" sz="1950" dirty="0">
                <a:latin typeface="Gill Sans MT" panose="020B0502020104020203" pitchFamily="34" charset="0"/>
              </a:rPr>
              <a:t>Payload 		Variable length field that carries the data from the network layer</a:t>
            </a:r>
          </a:p>
          <a:p>
            <a:pPr marL="457200" indent="-457200">
              <a:buFont typeface="Wingdings" panose="05000000000000000000" pitchFamily="2" charset="2"/>
              <a:buChar char="ü"/>
            </a:pPr>
            <a:r>
              <a:rPr lang="en-US" sz="1950" dirty="0">
                <a:latin typeface="Gill Sans MT" panose="020B0502020104020203" pitchFamily="34" charset="0"/>
              </a:rPr>
              <a:t>Checksum		4 bytes – for error detection</a:t>
            </a:r>
          </a:p>
          <a:p>
            <a:pPr marL="457200" indent="-457200">
              <a:buFont typeface="Wingdings" panose="05000000000000000000" pitchFamily="2" charset="2"/>
              <a:buChar char="ü"/>
            </a:pPr>
            <a:r>
              <a:rPr lang="en-US" sz="1950" dirty="0">
                <a:latin typeface="Gill Sans MT" panose="020B0502020104020203" pitchFamily="34" charset="0"/>
              </a:rPr>
              <a:t>End Delimiter	1 byte – Marks the end of the frame</a:t>
            </a:r>
            <a:endParaRPr lang="en-IN" dirty="0">
              <a:latin typeface="Gill Sans MT" panose="020B0502020104020203" pitchFamily="34" charset="0"/>
            </a:endParaRPr>
          </a:p>
        </p:txBody>
      </p:sp>
    </p:spTree>
    <p:extLst>
      <p:ext uri="{BB962C8B-B14F-4D97-AF65-F5344CB8AC3E}">
        <p14:creationId xmlns:p14="http://schemas.microsoft.com/office/powerpoint/2010/main" val="3426294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FF70E0-892F-4E6C-ADAE-58DAC96E1EBD}"/>
              </a:ext>
            </a:extLst>
          </p:cNvPr>
          <p:cNvSpPr>
            <a:spLocks noGrp="1"/>
          </p:cNvSpPr>
          <p:nvPr>
            <p:ph type="title"/>
          </p:nvPr>
        </p:nvSpPr>
        <p:spPr/>
        <p:txBody>
          <a:bodyPr/>
          <a:lstStyle/>
          <a:p>
            <a:r>
              <a:rPr lang="en-US" dirty="0"/>
              <a:t/>
            </a:r>
            <a:br>
              <a:rPr lang="en-US" dirty="0"/>
            </a:br>
            <a:r>
              <a:rPr lang="en-US" dirty="0"/>
              <a:t> </a:t>
            </a:r>
            <a:endParaRPr lang="en-IN" dirty="0"/>
          </a:p>
        </p:txBody>
      </p:sp>
      <p:sp>
        <p:nvSpPr>
          <p:cNvPr id="3" name="Content Placeholder 2">
            <a:extLst>
              <a:ext uri="{FF2B5EF4-FFF2-40B4-BE49-F238E27FC236}">
                <a16:creationId xmlns="" xmlns:a16="http://schemas.microsoft.com/office/drawing/2014/main" id="{EF57071F-F1DD-465A-AC3C-1261B8B9A4CF}"/>
              </a:ext>
            </a:extLst>
          </p:cNvPr>
          <p:cNvSpPr>
            <a:spLocks noGrp="1"/>
          </p:cNvSpPr>
          <p:nvPr>
            <p:ph idx="1"/>
          </p:nvPr>
        </p:nvSpPr>
        <p:spPr>
          <a:xfrm>
            <a:off x="0" y="4271168"/>
            <a:ext cx="9855200" cy="4411663"/>
          </a:xfrm>
        </p:spPr>
        <p:txBody>
          <a:bodyPr>
            <a:normAutofit/>
          </a:bodyPr>
          <a:lstStyle/>
          <a:p>
            <a:r>
              <a:rPr lang="en-US" dirty="0"/>
              <a:t/>
            </a:r>
            <a:br>
              <a:rPr lang="en-US" dirty="0"/>
            </a:br>
            <a:endParaRPr lang="en-IN" dirty="0"/>
          </a:p>
        </p:txBody>
      </p:sp>
      <p:sp>
        <p:nvSpPr>
          <p:cNvPr id="4" name="Slide Number Placeholder 3">
            <a:extLst>
              <a:ext uri="{FF2B5EF4-FFF2-40B4-BE49-F238E27FC236}">
                <a16:creationId xmlns="" xmlns:a16="http://schemas.microsoft.com/office/drawing/2014/main" id="{B787E441-57AE-4B68-805F-943DE0004EE1}"/>
              </a:ext>
            </a:extLst>
          </p:cNvPr>
          <p:cNvSpPr>
            <a:spLocks noGrp="1"/>
          </p:cNvSpPr>
          <p:nvPr>
            <p:ph type="sldNum" sz="quarter" idx="12"/>
          </p:nvPr>
        </p:nvSpPr>
        <p:spPr/>
        <p:txBody>
          <a:bodyPr/>
          <a:lstStyle/>
          <a:p>
            <a:fld id="{71C6F290-D301-4864-9490-340EF11588D9}" type="slidenum">
              <a:rPr lang="en-US" altLang="en-US" smtClean="0"/>
              <a:pPr/>
              <a:t>36</a:t>
            </a:fld>
            <a:endParaRPr lang="en-US" altLang="en-US" dirty="0"/>
          </a:p>
        </p:txBody>
      </p:sp>
      <p:graphicFrame>
        <p:nvGraphicFramePr>
          <p:cNvPr id="5" name="Diagram 4">
            <a:extLst>
              <a:ext uri="{FF2B5EF4-FFF2-40B4-BE49-F238E27FC236}">
                <a16:creationId xmlns="" xmlns:a16="http://schemas.microsoft.com/office/drawing/2014/main" id="{90BE03A7-96D7-427E-8A62-1725ABB170C1}"/>
              </a:ext>
            </a:extLst>
          </p:cNvPr>
          <p:cNvGraphicFramePr/>
          <p:nvPr>
            <p:extLst>
              <p:ext uri="{D42A27DB-BD31-4B8C-83A1-F6EECF244321}">
                <p14:modId xmlns:p14="http://schemas.microsoft.com/office/powerpoint/2010/main" val="2632420850"/>
              </p:ext>
            </p:extLst>
          </p:nvPr>
        </p:nvGraphicFramePr>
        <p:xfrm>
          <a:off x="1591048" y="1268760"/>
          <a:ext cx="8264152" cy="4032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 xmlns:a16="http://schemas.microsoft.com/office/drawing/2014/main" id="{6D77A1B6-DD1B-437F-AC9C-E59698E32BE9}"/>
              </a:ext>
            </a:extLst>
          </p:cNvPr>
          <p:cNvSpPr txBox="1"/>
          <p:nvPr/>
        </p:nvSpPr>
        <p:spPr>
          <a:xfrm>
            <a:off x="284076" y="5707558"/>
            <a:ext cx="11623848" cy="76944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buNone/>
            </a:pPr>
            <a:r>
              <a:rPr lang="en-US" sz="2000" dirty="0">
                <a:solidFill>
                  <a:srgbClr val="025E04"/>
                </a:solidFill>
                <a:latin typeface="Gill Sans MT" panose="020B0502020104020203" pitchFamily="34" charset="0"/>
              </a:rPr>
              <a:t>FDDI uses a timed token-passing technology similar to token ring networks as defined in IEEE 802.5 standard. </a:t>
            </a:r>
          </a:p>
          <a:p>
            <a:pPr algn="just">
              <a:buNone/>
            </a:pPr>
            <a:r>
              <a:rPr lang="en-US" sz="2000" dirty="0">
                <a:solidFill>
                  <a:srgbClr val="025E04"/>
                </a:solidFill>
                <a:latin typeface="Gill Sans MT" panose="020B0502020104020203" pitchFamily="34" charset="0"/>
              </a:rPr>
              <a:t>FDDI stations generate a token that controls the sequence in which other stations will gain access to the wire.</a:t>
            </a:r>
          </a:p>
        </p:txBody>
      </p:sp>
      <p:sp>
        <p:nvSpPr>
          <p:cNvPr id="9" name="TextBox 8">
            <a:extLst>
              <a:ext uri="{FF2B5EF4-FFF2-40B4-BE49-F238E27FC236}">
                <a16:creationId xmlns="" xmlns:a16="http://schemas.microsoft.com/office/drawing/2014/main" id="{3AA99C9C-34C5-478A-B931-B95104C73BEC}"/>
              </a:ext>
            </a:extLst>
          </p:cNvPr>
          <p:cNvSpPr txBox="1"/>
          <p:nvPr/>
        </p:nvSpPr>
        <p:spPr>
          <a:xfrm>
            <a:off x="911424" y="14196"/>
            <a:ext cx="9141487" cy="892552"/>
          </a:xfrm>
          <a:prstGeom prst="rect">
            <a:avLst/>
          </a:prstGeom>
          <a:noFill/>
        </p:spPr>
        <p:txBody>
          <a:bodyPr wrap="square">
            <a:spAutoFit/>
          </a:bodyPr>
          <a:lstStyle/>
          <a:p>
            <a:pPr>
              <a:buNone/>
            </a:pPr>
            <a:r>
              <a:rPr lang="en-US" dirty="0"/>
              <a:t/>
            </a:r>
            <a:br>
              <a:rPr lang="en-US" dirty="0"/>
            </a:br>
            <a:endParaRPr lang="en-IN" dirty="0"/>
          </a:p>
        </p:txBody>
      </p:sp>
      <p:sp>
        <p:nvSpPr>
          <p:cNvPr id="11" name="TextBox 10">
            <a:extLst>
              <a:ext uri="{FF2B5EF4-FFF2-40B4-BE49-F238E27FC236}">
                <a16:creationId xmlns="" xmlns:a16="http://schemas.microsoft.com/office/drawing/2014/main" id="{375522EC-0C17-47CC-9A95-BC1DC2582B16}"/>
              </a:ext>
            </a:extLst>
          </p:cNvPr>
          <p:cNvSpPr txBox="1"/>
          <p:nvPr/>
        </p:nvSpPr>
        <p:spPr>
          <a:xfrm>
            <a:off x="1089214" y="944458"/>
            <a:ext cx="8785906" cy="492443"/>
          </a:xfrm>
          <a:prstGeom prst="rect">
            <a:avLst/>
          </a:prstGeom>
          <a:noFill/>
        </p:spPr>
        <p:txBody>
          <a:bodyPr wrap="square">
            <a:spAutoFit/>
          </a:bodyPr>
          <a:lstStyle/>
          <a:p>
            <a:pPr>
              <a:buNone/>
            </a:pPr>
            <a:r>
              <a:rPr lang="en-US" b="0" i="0" dirty="0">
                <a:solidFill>
                  <a:srgbClr val="333333"/>
                </a:solidFill>
                <a:effectLst/>
                <a:latin typeface="Roboto"/>
              </a:rPr>
              <a:t>LAN technologies include Ethernet, Token Ring, and FDDI</a:t>
            </a:r>
            <a:endParaRPr lang="en-IN" dirty="0"/>
          </a:p>
        </p:txBody>
      </p:sp>
    </p:spTree>
    <p:extLst>
      <p:ext uri="{BB962C8B-B14F-4D97-AF65-F5344CB8AC3E}">
        <p14:creationId xmlns:p14="http://schemas.microsoft.com/office/powerpoint/2010/main" val="14004367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B6BF6D-C14A-42B4-AA89-312A6BEBF139}"/>
              </a:ext>
            </a:extLst>
          </p:cNvPr>
          <p:cNvSpPr>
            <a:spLocks noGrp="1"/>
          </p:cNvSpPr>
          <p:nvPr>
            <p:ph type="title"/>
          </p:nvPr>
        </p:nvSpPr>
        <p:spPr/>
        <p:txBody>
          <a:bodyPr/>
          <a:lstStyle/>
          <a:p>
            <a:r>
              <a:rPr lang="en-US" dirty="0">
                <a:latin typeface="Bradley Hand ITC" panose="03070402050302030203" pitchFamily="66" charset="0"/>
              </a:rPr>
              <a:t>Review Questions</a:t>
            </a:r>
            <a:endParaRPr lang="en-IN" dirty="0">
              <a:latin typeface="Bradley Hand ITC" panose="03070402050302030203" pitchFamily="66" charset="0"/>
            </a:endParaRPr>
          </a:p>
        </p:txBody>
      </p:sp>
      <p:sp>
        <p:nvSpPr>
          <p:cNvPr id="3" name="Content Placeholder 2">
            <a:extLst>
              <a:ext uri="{FF2B5EF4-FFF2-40B4-BE49-F238E27FC236}">
                <a16:creationId xmlns="" xmlns:a16="http://schemas.microsoft.com/office/drawing/2014/main" id="{8E59B039-E291-407F-94F7-F70101A8427F}"/>
              </a:ext>
            </a:extLst>
          </p:cNvPr>
          <p:cNvSpPr>
            <a:spLocks noGrp="1"/>
          </p:cNvSpPr>
          <p:nvPr>
            <p:ph idx="1"/>
          </p:nvPr>
        </p:nvSpPr>
        <p:spPr>
          <a:xfrm>
            <a:off x="407368" y="1524001"/>
            <a:ext cx="11175032" cy="4497287"/>
          </a:xfrm>
        </p:spPr>
        <p:txBody>
          <a:bodyPr>
            <a:normAutofit/>
          </a:bodyPr>
          <a:lstStyle/>
          <a:p>
            <a:pPr marL="560070" indent="-514350">
              <a:buAutoNum type="arabicPeriod"/>
            </a:pPr>
            <a:r>
              <a:rPr lang="en-US" sz="3200" dirty="0">
                <a:effectLst/>
                <a:latin typeface="Comic Sans MS" panose="030F0702030302020204" pitchFamily="66" charset="0"/>
                <a:ea typeface="Times New Roman" panose="02020603050405020304" pitchFamily="18" charset="0"/>
              </a:rPr>
              <a:t>Expand : FDDI and CDDI</a:t>
            </a:r>
          </a:p>
          <a:p>
            <a:pPr marL="560070" indent="-514350">
              <a:buAutoNum type="arabicPeriod"/>
            </a:pPr>
            <a:r>
              <a:rPr lang="en-US" sz="3200" dirty="0">
                <a:latin typeface="Comic Sans MS" panose="030F0702030302020204" pitchFamily="66" charset="0"/>
                <a:ea typeface="Times New Roman" panose="02020603050405020304" pitchFamily="18" charset="0"/>
              </a:rPr>
              <a:t>SAS is a device used in _______</a:t>
            </a:r>
          </a:p>
          <a:p>
            <a:pPr marL="560070" indent="-514350">
              <a:buAutoNum type="arabicPeriod"/>
            </a:pPr>
            <a:r>
              <a:rPr lang="en-US" sz="3200" dirty="0">
                <a:latin typeface="Comic Sans MS" panose="030F0702030302020204" pitchFamily="66" charset="0"/>
                <a:ea typeface="Times New Roman" panose="02020603050405020304" pitchFamily="18" charset="0"/>
              </a:rPr>
              <a:t>FDDI is a token ring based LAN technology. (True / False)</a:t>
            </a:r>
          </a:p>
          <a:p>
            <a:pPr marL="560070" indent="-514350">
              <a:buAutoNum type="arabicPeriod"/>
            </a:pPr>
            <a:r>
              <a:rPr lang="en-US" sz="3200" dirty="0">
                <a:latin typeface="Comic Sans MS" panose="030F0702030302020204" pitchFamily="66" charset="0"/>
                <a:ea typeface="Times New Roman" panose="02020603050405020304" pitchFamily="18" charset="0"/>
              </a:rPr>
              <a:t>FDDI and CDDI uses ______ topology.</a:t>
            </a:r>
          </a:p>
          <a:p>
            <a:pPr marL="560070" indent="-514350">
              <a:buAutoNum type="arabicPeriod"/>
            </a:pPr>
            <a:r>
              <a:rPr lang="en-US" sz="3200" dirty="0">
                <a:latin typeface="Comic Sans MS" panose="030F0702030302020204" pitchFamily="66" charset="0"/>
                <a:ea typeface="Times New Roman" panose="02020603050405020304" pitchFamily="18" charset="0"/>
              </a:rPr>
              <a:t>Token Ring and FDDI both use _______ as an access method. </a:t>
            </a:r>
          </a:p>
          <a:p>
            <a:endParaRPr lang="en-IN" dirty="0"/>
          </a:p>
        </p:txBody>
      </p:sp>
      <p:sp>
        <p:nvSpPr>
          <p:cNvPr id="4" name="Slide Number Placeholder 3">
            <a:extLst>
              <a:ext uri="{FF2B5EF4-FFF2-40B4-BE49-F238E27FC236}">
                <a16:creationId xmlns="" xmlns:a16="http://schemas.microsoft.com/office/drawing/2014/main" id="{D70446BE-7991-43E0-A4D1-E8D6320271DC}"/>
              </a:ext>
            </a:extLst>
          </p:cNvPr>
          <p:cNvSpPr>
            <a:spLocks noGrp="1"/>
          </p:cNvSpPr>
          <p:nvPr>
            <p:ph type="sldNum" sz="quarter" idx="12"/>
          </p:nvPr>
        </p:nvSpPr>
        <p:spPr/>
        <p:txBody>
          <a:bodyPr/>
          <a:lstStyle/>
          <a:p>
            <a:fld id="{71C6F290-D301-4864-9490-340EF11588D9}" type="slidenum">
              <a:rPr lang="en-US" altLang="en-US" smtClean="0"/>
              <a:pPr/>
              <a:t>37</a:t>
            </a:fld>
            <a:endParaRPr lang="en-US" altLang="en-US" dirty="0"/>
          </a:p>
        </p:txBody>
      </p:sp>
    </p:spTree>
    <p:extLst>
      <p:ext uri="{BB962C8B-B14F-4D97-AF65-F5344CB8AC3E}">
        <p14:creationId xmlns:p14="http://schemas.microsoft.com/office/powerpoint/2010/main" val="2606329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B6BF6D-C14A-42B4-AA89-312A6BEBF139}"/>
              </a:ext>
            </a:extLst>
          </p:cNvPr>
          <p:cNvSpPr>
            <a:spLocks noGrp="1"/>
          </p:cNvSpPr>
          <p:nvPr>
            <p:ph type="title"/>
          </p:nvPr>
        </p:nvSpPr>
        <p:spPr/>
        <p:txBody>
          <a:bodyPr/>
          <a:lstStyle/>
          <a:p>
            <a:r>
              <a:rPr lang="en-US" dirty="0">
                <a:latin typeface="Bradley Hand ITC" panose="03070402050302030203" pitchFamily="66" charset="0"/>
              </a:rPr>
              <a:t>Answers</a:t>
            </a:r>
            <a:endParaRPr lang="en-IN" dirty="0">
              <a:latin typeface="Bradley Hand ITC" panose="03070402050302030203" pitchFamily="66" charset="0"/>
            </a:endParaRPr>
          </a:p>
        </p:txBody>
      </p:sp>
      <p:sp>
        <p:nvSpPr>
          <p:cNvPr id="3" name="Content Placeholder 2">
            <a:extLst>
              <a:ext uri="{FF2B5EF4-FFF2-40B4-BE49-F238E27FC236}">
                <a16:creationId xmlns="" xmlns:a16="http://schemas.microsoft.com/office/drawing/2014/main" id="{8E59B039-E291-407F-94F7-F70101A8427F}"/>
              </a:ext>
            </a:extLst>
          </p:cNvPr>
          <p:cNvSpPr>
            <a:spLocks noGrp="1"/>
          </p:cNvSpPr>
          <p:nvPr>
            <p:ph idx="1"/>
          </p:nvPr>
        </p:nvSpPr>
        <p:spPr>
          <a:xfrm>
            <a:off x="407368" y="1524001"/>
            <a:ext cx="11665296" cy="4641303"/>
          </a:xfrm>
        </p:spPr>
        <p:txBody>
          <a:bodyPr>
            <a:normAutofit/>
          </a:bodyPr>
          <a:lstStyle/>
          <a:p>
            <a:pPr marL="560070" indent="-514350">
              <a:buAutoNum type="arabicPeriod"/>
            </a:pPr>
            <a:r>
              <a:rPr lang="en-US" sz="3200" dirty="0">
                <a:effectLst/>
                <a:latin typeface="Comic Sans MS" panose="030F0702030302020204" pitchFamily="66" charset="0"/>
                <a:ea typeface="Times New Roman" panose="02020603050405020304" pitchFamily="18" charset="0"/>
              </a:rPr>
              <a:t>Expand : FDDI and CDDI</a:t>
            </a:r>
          </a:p>
          <a:p>
            <a:pPr marL="1206500" lvl="1" indent="-514350">
              <a:buAutoNum type="arabicPeriod"/>
            </a:pPr>
            <a:r>
              <a:rPr lang="en-US" sz="2900" dirty="0">
                <a:effectLst/>
                <a:latin typeface="Comic Sans MS" panose="030F0702030302020204" pitchFamily="66" charset="0"/>
                <a:ea typeface="Times New Roman" panose="02020603050405020304" pitchFamily="18" charset="0"/>
              </a:rPr>
              <a:t>FDDI – </a:t>
            </a:r>
            <a:r>
              <a:rPr lang="en-US" sz="2900" dirty="0">
                <a:solidFill>
                  <a:srgbClr val="0070C0"/>
                </a:solidFill>
                <a:effectLst/>
                <a:latin typeface="Comic Sans MS" panose="030F0702030302020204" pitchFamily="66" charset="0"/>
                <a:ea typeface="Times New Roman" panose="02020603050405020304" pitchFamily="18" charset="0"/>
              </a:rPr>
              <a:t>Fiber Distributed Data Interface</a:t>
            </a:r>
          </a:p>
          <a:p>
            <a:pPr marL="1206500" lvl="1" indent="-514350">
              <a:buAutoNum type="arabicPeriod"/>
            </a:pPr>
            <a:r>
              <a:rPr lang="en-US" sz="2900" dirty="0">
                <a:latin typeface="Comic Sans MS" panose="030F0702030302020204" pitchFamily="66" charset="0"/>
                <a:ea typeface="Times New Roman" panose="02020603050405020304" pitchFamily="18" charset="0"/>
              </a:rPr>
              <a:t>CDDI – </a:t>
            </a:r>
            <a:r>
              <a:rPr lang="en-US" sz="2900" dirty="0">
                <a:solidFill>
                  <a:srgbClr val="0070C0"/>
                </a:solidFill>
                <a:latin typeface="Comic Sans MS" panose="030F0702030302020204" pitchFamily="66" charset="0"/>
                <a:ea typeface="Times New Roman" panose="02020603050405020304" pitchFamily="18" charset="0"/>
              </a:rPr>
              <a:t>Copper Distributed Data Interface</a:t>
            </a:r>
            <a:endParaRPr lang="en-US" sz="2900" dirty="0">
              <a:solidFill>
                <a:srgbClr val="0070C0"/>
              </a:solidFill>
              <a:effectLst/>
              <a:latin typeface="Comic Sans MS" panose="030F0702030302020204" pitchFamily="66" charset="0"/>
              <a:ea typeface="Times New Roman" panose="02020603050405020304" pitchFamily="18" charset="0"/>
            </a:endParaRPr>
          </a:p>
          <a:p>
            <a:pPr marL="560070" indent="-514350">
              <a:buAutoNum type="arabicPeriod"/>
            </a:pPr>
            <a:r>
              <a:rPr lang="en-US" sz="3200" dirty="0">
                <a:latin typeface="Comic Sans MS" panose="030F0702030302020204" pitchFamily="66" charset="0"/>
                <a:ea typeface="Times New Roman" panose="02020603050405020304" pitchFamily="18" charset="0"/>
              </a:rPr>
              <a:t>SAS is a device used in _______. </a:t>
            </a:r>
            <a:r>
              <a:rPr lang="en-US" sz="3200" dirty="0">
                <a:solidFill>
                  <a:srgbClr val="0070C0"/>
                </a:solidFill>
                <a:latin typeface="Comic Sans MS" panose="030F0702030302020204" pitchFamily="66" charset="0"/>
                <a:ea typeface="Times New Roman" panose="02020603050405020304" pitchFamily="18" charset="0"/>
              </a:rPr>
              <a:t>FDDI</a:t>
            </a:r>
          </a:p>
          <a:p>
            <a:pPr marL="560070" indent="-514350">
              <a:buAutoNum type="arabicPeriod"/>
            </a:pPr>
            <a:r>
              <a:rPr lang="en-US" sz="3200" dirty="0">
                <a:latin typeface="Comic Sans MS" panose="030F0702030302020204" pitchFamily="66" charset="0"/>
                <a:ea typeface="Times New Roman" panose="02020603050405020304" pitchFamily="18" charset="0"/>
              </a:rPr>
              <a:t>FDDI is a token ring based LAN technology. (</a:t>
            </a:r>
            <a:r>
              <a:rPr lang="en-US" sz="3200" dirty="0">
                <a:solidFill>
                  <a:srgbClr val="0070C0"/>
                </a:solidFill>
                <a:latin typeface="Comic Sans MS" panose="030F0702030302020204" pitchFamily="66" charset="0"/>
                <a:ea typeface="Times New Roman" panose="02020603050405020304" pitchFamily="18" charset="0"/>
              </a:rPr>
              <a:t>True</a:t>
            </a:r>
            <a:r>
              <a:rPr lang="en-US" sz="3200" dirty="0">
                <a:latin typeface="Comic Sans MS" panose="030F0702030302020204" pitchFamily="66" charset="0"/>
                <a:ea typeface="Times New Roman" panose="02020603050405020304" pitchFamily="18" charset="0"/>
              </a:rPr>
              <a:t>)</a:t>
            </a:r>
          </a:p>
          <a:p>
            <a:pPr marL="560070" indent="-514350">
              <a:buAutoNum type="arabicPeriod"/>
            </a:pPr>
            <a:r>
              <a:rPr lang="en-US" sz="3200" dirty="0">
                <a:latin typeface="Comic Sans MS" panose="030F0702030302020204" pitchFamily="66" charset="0"/>
                <a:ea typeface="Times New Roman" panose="02020603050405020304" pitchFamily="18" charset="0"/>
              </a:rPr>
              <a:t>FDDI and CDDI uses ______ topology. (</a:t>
            </a:r>
            <a:r>
              <a:rPr lang="en-US" sz="3200" dirty="0">
                <a:solidFill>
                  <a:srgbClr val="0070C0"/>
                </a:solidFill>
                <a:latin typeface="Comic Sans MS" panose="030F0702030302020204" pitchFamily="66" charset="0"/>
                <a:ea typeface="Times New Roman" panose="02020603050405020304" pitchFamily="18" charset="0"/>
              </a:rPr>
              <a:t>dual ring</a:t>
            </a:r>
            <a:r>
              <a:rPr lang="en-US" sz="3200" dirty="0">
                <a:latin typeface="Comic Sans MS" panose="030F0702030302020204" pitchFamily="66" charset="0"/>
                <a:ea typeface="Times New Roman" panose="02020603050405020304" pitchFamily="18" charset="0"/>
              </a:rPr>
              <a:t>)</a:t>
            </a:r>
          </a:p>
          <a:p>
            <a:pPr marL="560070" indent="-514350">
              <a:buAutoNum type="arabicPeriod"/>
            </a:pPr>
            <a:r>
              <a:rPr lang="en-US" sz="3200" dirty="0">
                <a:latin typeface="Comic Sans MS" panose="030F0702030302020204" pitchFamily="66" charset="0"/>
                <a:ea typeface="Times New Roman" panose="02020603050405020304" pitchFamily="18" charset="0"/>
              </a:rPr>
              <a:t>Token Ring and FDDI both use _______ (</a:t>
            </a:r>
            <a:r>
              <a:rPr lang="en-US" sz="3200" dirty="0">
                <a:solidFill>
                  <a:srgbClr val="0070C0"/>
                </a:solidFill>
                <a:latin typeface="Comic Sans MS" panose="030F0702030302020204" pitchFamily="66" charset="0"/>
                <a:ea typeface="Times New Roman" panose="02020603050405020304" pitchFamily="18" charset="0"/>
              </a:rPr>
              <a:t>token passing</a:t>
            </a:r>
            <a:r>
              <a:rPr lang="en-US" sz="3200" dirty="0">
                <a:latin typeface="Comic Sans MS" panose="030F0702030302020204" pitchFamily="66" charset="0"/>
                <a:ea typeface="Times New Roman" panose="02020603050405020304" pitchFamily="18" charset="0"/>
              </a:rPr>
              <a:t>) as an </a:t>
            </a:r>
            <a:r>
              <a:rPr lang="en-US" sz="3200">
                <a:latin typeface="Comic Sans MS" panose="030F0702030302020204" pitchFamily="66" charset="0"/>
                <a:ea typeface="Times New Roman" panose="02020603050405020304" pitchFamily="18" charset="0"/>
              </a:rPr>
              <a:t>access method. </a:t>
            </a:r>
            <a:endParaRPr lang="en-US" sz="3200" dirty="0">
              <a:latin typeface="Comic Sans MS" panose="030F0702030302020204" pitchFamily="66" charset="0"/>
              <a:ea typeface="Times New Roman" panose="02020603050405020304" pitchFamily="18" charset="0"/>
            </a:endParaRPr>
          </a:p>
          <a:p>
            <a:endParaRPr lang="en-IN" dirty="0"/>
          </a:p>
        </p:txBody>
      </p:sp>
      <p:sp>
        <p:nvSpPr>
          <p:cNvPr id="4" name="Slide Number Placeholder 3">
            <a:extLst>
              <a:ext uri="{FF2B5EF4-FFF2-40B4-BE49-F238E27FC236}">
                <a16:creationId xmlns="" xmlns:a16="http://schemas.microsoft.com/office/drawing/2014/main" id="{D70446BE-7991-43E0-A4D1-E8D6320271DC}"/>
              </a:ext>
            </a:extLst>
          </p:cNvPr>
          <p:cNvSpPr>
            <a:spLocks noGrp="1"/>
          </p:cNvSpPr>
          <p:nvPr>
            <p:ph type="sldNum" sz="quarter" idx="12"/>
          </p:nvPr>
        </p:nvSpPr>
        <p:spPr/>
        <p:txBody>
          <a:bodyPr/>
          <a:lstStyle/>
          <a:p>
            <a:fld id="{71C6F290-D301-4864-9490-340EF11588D9}" type="slidenum">
              <a:rPr lang="en-US" altLang="en-US" smtClean="0"/>
              <a:pPr/>
              <a:t>38</a:t>
            </a:fld>
            <a:endParaRPr lang="en-US" altLang="en-US" dirty="0"/>
          </a:p>
        </p:txBody>
      </p:sp>
    </p:spTree>
    <p:extLst>
      <p:ext uri="{BB962C8B-B14F-4D97-AF65-F5344CB8AC3E}">
        <p14:creationId xmlns:p14="http://schemas.microsoft.com/office/powerpoint/2010/main" val="2493863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0486D98-0B9B-4C4E-A25F-64BA4C5DBB94}"/>
              </a:ext>
            </a:extLst>
          </p:cNvPr>
          <p:cNvSpPr>
            <a:spLocks noGrp="1"/>
          </p:cNvSpPr>
          <p:nvPr>
            <p:ph type="ctrTitle"/>
          </p:nvPr>
        </p:nvSpPr>
        <p:spPr>
          <a:xfrm>
            <a:off x="421216" y="466725"/>
            <a:ext cx="9275183" cy="2133600"/>
          </a:xfrm>
        </p:spPr>
        <p:txBody>
          <a:bodyPr/>
          <a:lstStyle/>
          <a:p>
            <a:r>
              <a:rPr lang="en-US" dirty="0"/>
              <a:t>Unit 1 – Week 3</a:t>
            </a:r>
          </a:p>
        </p:txBody>
      </p:sp>
      <p:sp>
        <p:nvSpPr>
          <p:cNvPr id="5" name="Subtitle 4">
            <a:extLst>
              <a:ext uri="{FF2B5EF4-FFF2-40B4-BE49-F238E27FC236}">
                <a16:creationId xmlns="" xmlns:a16="http://schemas.microsoft.com/office/drawing/2014/main" id="{D655BBED-E65C-4B70-99E3-9318D4F249A0}"/>
              </a:ext>
            </a:extLst>
          </p:cNvPr>
          <p:cNvSpPr>
            <a:spLocks noGrp="1"/>
          </p:cNvSpPr>
          <p:nvPr>
            <p:ph type="subTitle" idx="1"/>
          </p:nvPr>
        </p:nvSpPr>
        <p:spPr>
          <a:xfrm>
            <a:off x="421216" y="2938261"/>
            <a:ext cx="3135482" cy="1714876"/>
          </a:xfrm>
        </p:spPr>
        <p:txBody>
          <a:bodyPr>
            <a:normAutofit fontScale="32500" lnSpcReduction="20000"/>
          </a:bodyPr>
          <a:lstStyle/>
          <a:p>
            <a:pPr marL="45720" algn="l"/>
            <a:r>
              <a:rPr lang="en-US" sz="8000" b="1" dirty="0">
                <a:solidFill>
                  <a:srgbClr val="0070C0"/>
                </a:solidFill>
              </a:rPr>
              <a:t>Session 7</a:t>
            </a:r>
          </a:p>
          <a:p>
            <a:pPr marL="502920" indent="-457200" algn="l">
              <a:buFont typeface="Wingdings" panose="05000000000000000000" pitchFamily="2" charset="2"/>
              <a:buChar char="v"/>
            </a:pPr>
            <a:r>
              <a:rPr lang="en-US" sz="8000" dirty="0">
                <a:latin typeface="Gill Sans MT" panose="020B0502020104020203" pitchFamily="34" charset="0"/>
              </a:rPr>
              <a:t>IEEE standards for LAN-Ethernet</a:t>
            </a:r>
          </a:p>
          <a:p>
            <a:pPr marL="502920" indent="-457200" algn="l">
              <a:buFont typeface="Wingdings" panose="05000000000000000000" pitchFamily="2" charset="2"/>
              <a:buChar char="v"/>
            </a:pPr>
            <a:r>
              <a:rPr lang="en-US" sz="8000" dirty="0">
                <a:latin typeface="Gill Sans MT" panose="020B0502020104020203" pitchFamily="34" charset="0"/>
              </a:rPr>
              <a:t>Types of Ethernet</a:t>
            </a:r>
          </a:p>
        </p:txBody>
      </p:sp>
      <p:sp>
        <p:nvSpPr>
          <p:cNvPr id="2" name="TextBox 1">
            <a:extLst>
              <a:ext uri="{FF2B5EF4-FFF2-40B4-BE49-F238E27FC236}">
                <a16:creationId xmlns="" xmlns:a16="http://schemas.microsoft.com/office/drawing/2014/main" id="{E3FAA6CB-BF5E-4428-9B36-4B3C3058ABBA}"/>
              </a:ext>
            </a:extLst>
          </p:cNvPr>
          <p:cNvSpPr txBox="1"/>
          <p:nvPr/>
        </p:nvSpPr>
        <p:spPr>
          <a:xfrm>
            <a:off x="446505" y="5194528"/>
            <a:ext cx="9358343" cy="929485"/>
          </a:xfrm>
          <a:prstGeom prst="rect">
            <a:avLst/>
          </a:prstGeom>
          <a:noFill/>
        </p:spPr>
        <p:txBody>
          <a:bodyPr wrap="square" rtlCol="0">
            <a:spAutoFit/>
          </a:bodyPr>
          <a:lstStyle/>
          <a:p>
            <a:pPr algn="just">
              <a:buNone/>
            </a:pPr>
            <a:r>
              <a:rPr lang="en-IN" sz="1600" b="1" i="1" dirty="0">
                <a:solidFill>
                  <a:srgbClr val="002060"/>
                </a:solidFill>
                <a:latin typeface="Gill Sans MT" panose="020B0502020104020203" pitchFamily="34" charset="0"/>
              </a:rPr>
              <a:t>Reference Text Books</a:t>
            </a:r>
            <a:r>
              <a:rPr lang="en-IN" sz="1600" b="1" i="1" dirty="0">
                <a:solidFill>
                  <a:srgbClr val="0070C0"/>
                </a:solidFill>
                <a:latin typeface="Gill Sans MT" panose="020B0502020104020203" pitchFamily="34" charset="0"/>
              </a:rPr>
              <a:t>:</a:t>
            </a:r>
          </a:p>
          <a:p>
            <a:pPr algn="just">
              <a:buNone/>
            </a:pPr>
            <a:r>
              <a:rPr lang="en-IN" sz="1600" b="1" i="1" dirty="0">
                <a:solidFill>
                  <a:srgbClr val="0070C0"/>
                </a:solidFill>
                <a:latin typeface="Gill Sans MT" panose="020B0502020104020203" pitchFamily="34" charset="0"/>
              </a:rPr>
              <a:t>1. Behrouz A. </a:t>
            </a:r>
            <a:r>
              <a:rPr lang="en-IN" sz="1600" b="1" i="1" dirty="0" err="1" smtClean="0">
                <a:solidFill>
                  <a:srgbClr val="0070C0"/>
                </a:solidFill>
                <a:latin typeface="Gill Sans MT" panose="020B0502020104020203" pitchFamily="34" charset="0"/>
              </a:rPr>
              <a:t>Forouzan</a:t>
            </a:r>
            <a:r>
              <a:rPr lang="en-IN" sz="1600" b="1" i="1" dirty="0">
                <a:solidFill>
                  <a:srgbClr val="0070C0"/>
                </a:solidFill>
                <a:latin typeface="Gill Sans MT" panose="020B0502020104020203" pitchFamily="34" charset="0"/>
              </a:rPr>
              <a:t>, “Data communication &amp; Networking”, Mc-Graw Hill, 5th Edition Reprint, 2014.</a:t>
            </a:r>
          </a:p>
          <a:p>
            <a:pPr algn="just">
              <a:buNone/>
            </a:pPr>
            <a:r>
              <a:rPr lang="en-IN" sz="1600" b="1" i="1" dirty="0">
                <a:solidFill>
                  <a:srgbClr val="0070C0"/>
                </a:solidFill>
                <a:latin typeface="Gill Sans MT" panose="020B0502020104020203" pitchFamily="34" charset="0"/>
              </a:rPr>
              <a:t>2. Andrew S. Tanenbaum, “Computer Networks”, Pearson Education India, 5th Edition, 2013. </a:t>
            </a:r>
          </a:p>
        </p:txBody>
      </p:sp>
      <p:sp>
        <p:nvSpPr>
          <p:cNvPr id="6" name="Subtitle 4">
            <a:extLst>
              <a:ext uri="{FF2B5EF4-FFF2-40B4-BE49-F238E27FC236}">
                <a16:creationId xmlns="" xmlns:a16="http://schemas.microsoft.com/office/drawing/2014/main" id="{61E58BE5-EDC9-48E4-84B8-C5BB98C66996}"/>
              </a:ext>
            </a:extLst>
          </p:cNvPr>
          <p:cNvSpPr txBox="1">
            <a:spLocks/>
          </p:cNvSpPr>
          <p:nvPr/>
        </p:nvSpPr>
        <p:spPr bwMode="auto">
          <a:xfrm>
            <a:off x="3968629" y="2913834"/>
            <a:ext cx="3135483"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0" indent="0" algn="r" rtl="0" eaLnBrk="1" fontAlgn="base" hangingPunct="1">
              <a:spcBef>
                <a:spcPct val="25000"/>
              </a:spcBef>
              <a:spcAft>
                <a:spcPct val="0"/>
              </a:spcAft>
              <a:buClr>
                <a:schemeClr val="tx2"/>
              </a:buClr>
              <a:buSzPct val="120000"/>
              <a:buFontTx/>
              <a:buNone/>
              <a:defRPr sz="29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a:lstStyle>
          <a:p>
            <a:pPr marL="45720" algn="l"/>
            <a:r>
              <a:rPr lang="en-US" sz="2600" b="1" kern="0" dirty="0">
                <a:solidFill>
                  <a:srgbClr val="0070C0"/>
                </a:solidFill>
              </a:rPr>
              <a:t>Session 8</a:t>
            </a:r>
          </a:p>
          <a:p>
            <a:pPr marL="502920" indent="-457200" algn="l">
              <a:buFont typeface="Wingdings" panose="05000000000000000000" pitchFamily="2" charset="2"/>
              <a:buChar char="v"/>
            </a:pPr>
            <a:r>
              <a:rPr lang="en-US" sz="2600" kern="0" dirty="0">
                <a:latin typeface="Gill Sans MT" panose="020B0502020104020203" pitchFamily="34" charset="0"/>
              </a:rPr>
              <a:t>Token Bus</a:t>
            </a:r>
          </a:p>
          <a:p>
            <a:pPr marL="502920" indent="-457200" algn="l">
              <a:buFont typeface="Wingdings" panose="05000000000000000000" pitchFamily="2" charset="2"/>
              <a:buChar char="v"/>
            </a:pPr>
            <a:r>
              <a:rPr lang="en-US" sz="2600" kern="0" dirty="0">
                <a:latin typeface="Gill Sans MT" panose="020B0502020104020203" pitchFamily="34" charset="0"/>
              </a:rPr>
              <a:t>Token Ring </a:t>
            </a:r>
          </a:p>
          <a:p>
            <a:pPr algn="l"/>
            <a:endParaRPr lang="en-US" sz="2000" kern="0" dirty="0"/>
          </a:p>
        </p:txBody>
      </p:sp>
      <p:sp>
        <p:nvSpPr>
          <p:cNvPr id="7" name="Subtitle 4">
            <a:extLst>
              <a:ext uri="{FF2B5EF4-FFF2-40B4-BE49-F238E27FC236}">
                <a16:creationId xmlns="" xmlns:a16="http://schemas.microsoft.com/office/drawing/2014/main" id="{019B6EFF-B757-4F3F-9F13-D2283E93F4FD}"/>
              </a:ext>
            </a:extLst>
          </p:cNvPr>
          <p:cNvSpPr txBox="1">
            <a:spLocks/>
          </p:cNvSpPr>
          <p:nvPr/>
        </p:nvSpPr>
        <p:spPr bwMode="auto">
          <a:xfrm>
            <a:off x="7104112" y="2976957"/>
            <a:ext cx="3135483" cy="922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lnSpcReduction="10000"/>
          </a:bodyPr>
          <a:lstStyle>
            <a:lvl1pPr marL="0" indent="0" algn="r" rtl="0" eaLnBrk="1" fontAlgn="base" hangingPunct="1">
              <a:spcBef>
                <a:spcPct val="25000"/>
              </a:spcBef>
              <a:spcAft>
                <a:spcPct val="0"/>
              </a:spcAft>
              <a:buClr>
                <a:schemeClr val="tx2"/>
              </a:buClr>
              <a:buSzPct val="120000"/>
              <a:buFontTx/>
              <a:buNone/>
              <a:defRPr sz="29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a:lstStyle>
          <a:p>
            <a:pPr marL="45720" algn="l"/>
            <a:r>
              <a:rPr lang="en-US" sz="2600" b="1" kern="0" dirty="0">
                <a:solidFill>
                  <a:srgbClr val="0070C0"/>
                </a:solidFill>
              </a:rPr>
              <a:t>Session 9</a:t>
            </a:r>
          </a:p>
          <a:p>
            <a:pPr marL="502920" indent="-457200" algn="l">
              <a:buFont typeface="Wingdings" panose="05000000000000000000" pitchFamily="2" charset="2"/>
              <a:buChar char="v"/>
            </a:pPr>
            <a:r>
              <a:rPr lang="en-US" sz="2600" kern="0" dirty="0">
                <a:latin typeface="Gill Sans MT" panose="020B0502020104020203" pitchFamily="34" charset="0"/>
              </a:rPr>
              <a:t>FDDI</a:t>
            </a:r>
            <a:endParaRPr lang="en-US" sz="2600" kern="0" dirty="0"/>
          </a:p>
        </p:txBody>
      </p:sp>
      <p:pic>
        <p:nvPicPr>
          <p:cNvPr id="3" name="Picture 2">
            <a:extLst>
              <a:ext uri="{FF2B5EF4-FFF2-40B4-BE49-F238E27FC236}">
                <a16:creationId xmlns="" xmlns:a16="http://schemas.microsoft.com/office/drawing/2014/main" id="{BE06F99D-1317-4DAE-90BF-6F050116DE5E}"/>
              </a:ext>
            </a:extLst>
          </p:cNvPr>
          <p:cNvPicPr>
            <a:picLocks noChangeAspect="1"/>
          </p:cNvPicPr>
          <p:nvPr/>
        </p:nvPicPr>
        <p:blipFill rotWithShape="1">
          <a:blip r:embed="rId2"/>
          <a:srcRect l="7342" t="6272" r="5201" b="25562"/>
          <a:stretch/>
        </p:blipFill>
        <p:spPr>
          <a:xfrm>
            <a:off x="9840416" y="1533525"/>
            <a:ext cx="2125896" cy="1152128"/>
          </a:xfrm>
          <a:prstGeom prst="rect">
            <a:avLst/>
          </a:prstGeom>
        </p:spPr>
      </p:pic>
      <p:pic>
        <p:nvPicPr>
          <p:cNvPr id="1026" name="Picture 2">
            <a:extLst>
              <a:ext uri="{FF2B5EF4-FFF2-40B4-BE49-F238E27FC236}">
                <a16:creationId xmlns="" xmlns:a16="http://schemas.microsoft.com/office/drawing/2014/main" id="{309EBE09-8BDF-46EE-A040-89719CAAE3E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14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 xmlns:a16="http://schemas.microsoft.com/office/drawing/2014/main" id="{4CADA09F-DAA8-4B51-8CAE-630EE7CE1E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F51DB186-5A84-40D3-8879-8551017FDA00}"/>
              </a:ext>
            </a:extLst>
          </p:cNvPr>
          <p:cNvSpPr>
            <a:spLocks noGrp="1"/>
          </p:cNvSpPr>
          <p:nvPr>
            <p:ph type="title"/>
          </p:nvPr>
        </p:nvSpPr>
        <p:spPr/>
        <p:txBody>
          <a:bodyPr/>
          <a:lstStyle/>
          <a:p>
            <a:pPr marL="45720" algn="l"/>
            <a:r>
              <a:rPr lang="en-US" sz="3600" dirty="0">
                <a:latin typeface="Gill Sans MT" panose="020B0502020104020203" pitchFamily="34" charset="0"/>
              </a:rPr>
              <a:t>Introduction to Data Communication and Networking</a:t>
            </a:r>
          </a:p>
        </p:txBody>
      </p:sp>
      <p:sp>
        <p:nvSpPr>
          <p:cNvPr id="3" name="Content Placeholder 2">
            <a:extLst>
              <a:ext uri="{FF2B5EF4-FFF2-40B4-BE49-F238E27FC236}">
                <a16:creationId xmlns="" xmlns:a16="http://schemas.microsoft.com/office/drawing/2014/main" id="{4E71DAA8-F264-4C40-965D-8D6656A4D567}"/>
              </a:ext>
            </a:extLst>
          </p:cNvPr>
          <p:cNvSpPr>
            <a:spLocks noGrp="1"/>
          </p:cNvSpPr>
          <p:nvPr>
            <p:ph idx="1"/>
          </p:nvPr>
        </p:nvSpPr>
        <p:spPr>
          <a:xfrm>
            <a:off x="695400" y="1714872"/>
            <a:ext cx="9871000" cy="1502498"/>
          </a:xfrm>
        </p:spPr>
        <p:txBody>
          <a:bodyPr>
            <a:normAutofit fontScale="92500" lnSpcReduction="20000"/>
          </a:bodyPr>
          <a:lstStyle/>
          <a:p>
            <a:r>
              <a:rPr lang="en-US" b="1" dirty="0">
                <a:latin typeface="Gill Sans MT" panose="020B0502020104020203" pitchFamily="34" charset="0"/>
              </a:rPr>
              <a:t>Objectives :</a:t>
            </a:r>
          </a:p>
          <a:p>
            <a:r>
              <a:rPr lang="en-US" dirty="0">
                <a:latin typeface="Gill Sans MT" panose="020B0502020104020203" pitchFamily="34" charset="0"/>
              </a:rPr>
              <a:t>	To Introduce the students about </a:t>
            </a:r>
            <a:r>
              <a:rPr lang="en-US" dirty="0"/>
              <a:t>IEEE standards for LAN-Ethernet; Types of Ethernet, Token Bus, Token Ring and Fiber Distributed Data Interface (FDDI)</a:t>
            </a:r>
          </a:p>
          <a:p>
            <a:pPr marL="502920" indent="-457200">
              <a:buFont typeface="Wingdings" panose="05000000000000000000" pitchFamily="2" charset="2"/>
              <a:buChar char="ü"/>
            </a:pPr>
            <a:endParaRPr lang="en-US" dirty="0">
              <a:latin typeface="Gill Sans MT" panose="020B0502020104020203" pitchFamily="34" charset="0"/>
            </a:endParaRPr>
          </a:p>
        </p:txBody>
      </p:sp>
      <p:sp>
        <p:nvSpPr>
          <p:cNvPr id="6" name="TextBox 5">
            <a:extLst>
              <a:ext uri="{FF2B5EF4-FFF2-40B4-BE49-F238E27FC236}">
                <a16:creationId xmlns="" xmlns:a16="http://schemas.microsoft.com/office/drawing/2014/main" id="{1E454009-07B0-4818-BEF8-23F7BCC0E725}"/>
              </a:ext>
            </a:extLst>
          </p:cNvPr>
          <p:cNvSpPr txBox="1"/>
          <p:nvPr/>
        </p:nvSpPr>
        <p:spPr>
          <a:xfrm>
            <a:off x="442912" y="3593210"/>
            <a:ext cx="10333608" cy="2733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457200" indent="-457200" algn="just">
              <a:buFont typeface="Wingdings" panose="05000000000000000000" pitchFamily="2" charset="2"/>
              <a:buChar char="Ø"/>
            </a:pPr>
            <a:r>
              <a:rPr lang="en-US" dirty="0">
                <a:latin typeface="Gill Sans MT" panose="020B0502020104020203" pitchFamily="34" charset="0"/>
              </a:rPr>
              <a:t>The main objective of data communication and networking is to enable seamless exchange of data between any two points in the world. </a:t>
            </a:r>
          </a:p>
          <a:p>
            <a:pPr marL="457200" indent="-457200" algn="just">
              <a:buFont typeface="Wingdings" panose="05000000000000000000" pitchFamily="2" charset="2"/>
              <a:buChar char="Ø"/>
            </a:pPr>
            <a:r>
              <a:rPr lang="en-US" dirty="0">
                <a:latin typeface="Gill Sans MT" panose="020B0502020104020203" pitchFamily="34" charset="0"/>
              </a:rPr>
              <a:t>This exchange of data takes place over a computer network.  </a:t>
            </a:r>
          </a:p>
          <a:p>
            <a:pPr marL="457200" indent="-457200" algn="just">
              <a:buFont typeface="Wingdings" panose="05000000000000000000" pitchFamily="2" charset="2"/>
              <a:buChar char="Ø"/>
            </a:pPr>
            <a:r>
              <a:rPr lang="en-US" dirty="0">
                <a:latin typeface="Gill Sans MT" panose="020B0502020104020203" pitchFamily="34" charset="0"/>
              </a:rPr>
              <a:t>To understand the concepts of various switching techniques, types of networks and topology.</a:t>
            </a:r>
          </a:p>
          <a:p>
            <a:pPr marL="457200" indent="-457200" algn="just">
              <a:buFont typeface="Wingdings" panose="05000000000000000000" pitchFamily="2" charset="2"/>
              <a:buChar char="Ø"/>
            </a:pPr>
            <a:r>
              <a:rPr lang="en-US" dirty="0">
                <a:latin typeface="Gill Sans MT" panose="020B0502020104020203" pitchFamily="34" charset="0"/>
              </a:rPr>
              <a:t>To gain knowledge on IEEE standards for LAN.</a:t>
            </a:r>
            <a:endParaRPr lang="en-IN" dirty="0">
              <a:latin typeface="Gill Sans MT" panose="020B0502020104020203" pitchFamily="34" charset="0"/>
            </a:endParaRPr>
          </a:p>
        </p:txBody>
      </p:sp>
      <p:sp>
        <p:nvSpPr>
          <p:cNvPr id="5" name="Slide Number Placeholder 4">
            <a:extLst>
              <a:ext uri="{FF2B5EF4-FFF2-40B4-BE49-F238E27FC236}">
                <a16:creationId xmlns="" xmlns:a16="http://schemas.microsoft.com/office/drawing/2014/main" id="{857CBEBB-630F-4954-A92E-E859661944B3}"/>
              </a:ext>
            </a:extLst>
          </p:cNvPr>
          <p:cNvSpPr>
            <a:spLocks noGrp="1"/>
          </p:cNvSpPr>
          <p:nvPr>
            <p:ph type="sldNum" sz="quarter" idx="12"/>
          </p:nvPr>
        </p:nvSpPr>
        <p:spPr/>
        <p:txBody>
          <a:bodyPr/>
          <a:lstStyle/>
          <a:p>
            <a:fld id="{71C6F290-D301-4864-9490-340EF11588D9}" type="slidenum">
              <a:rPr lang="en-US" altLang="en-US" smtClean="0"/>
              <a:pPr/>
              <a:t>5</a:t>
            </a:fld>
            <a:endParaRPr lang="en-US" altLang="en-US" dirty="0"/>
          </a:p>
        </p:txBody>
      </p:sp>
    </p:spTree>
    <p:extLst>
      <p:ext uri="{BB962C8B-B14F-4D97-AF65-F5344CB8AC3E}">
        <p14:creationId xmlns:p14="http://schemas.microsoft.com/office/powerpoint/2010/main" val="4165102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E83800-1E6B-4A93-87D3-3D70E59B3CEE}"/>
              </a:ext>
            </a:extLst>
          </p:cNvPr>
          <p:cNvSpPr>
            <a:spLocks noGrp="1"/>
          </p:cNvSpPr>
          <p:nvPr>
            <p:ph type="title"/>
          </p:nvPr>
        </p:nvSpPr>
        <p:spPr/>
        <p:txBody>
          <a:bodyPr/>
          <a:lstStyle/>
          <a:p>
            <a:pPr marL="45720" algn="l"/>
            <a:r>
              <a:rPr lang="en-US" dirty="0">
                <a:latin typeface="Gill Sans MT" panose="020B0502020104020203" pitchFamily="34" charset="0"/>
              </a:rPr>
              <a:t>IEEE Standards for LAN</a:t>
            </a:r>
            <a:endParaRPr lang="en-US" sz="3600" dirty="0">
              <a:latin typeface="Gill Sans MT" panose="020B0502020104020203" pitchFamily="34" charset="0"/>
            </a:endParaRPr>
          </a:p>
        </p:txBody>
      </p:sp>
      <p:sp>
        <p:nvSpPr>
          <p:cNvPr id="5" name="TextBox 4">
            <a:extLst>
              <a:ext uri="{FF2B5EF4-FFF2-40B4-BE49-F238E27FC236}">
                <a16:creationId xmlns="" xmlns:a16="http://schemas.microsoft.com/office/drawing/2014/main" id="{FB08B8CD-82AC-462A-A73F-7730B36D8396}"/>
              </a:ext>
            </a:extLst>
          </p:cNvPr>
          <p:cNvSpPr txBox="1"/>
          <p:nvPr/>
        </p:nvSpPr>
        <p:spPr>
          <a:xfrm>
            <a:off x="587388" y="5153561"/>
            <a:ext cx="10765196" cy="151426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buNone/>
            </a:pPr>
            <a:r>
              <a:rPr lang="en-US" sz="2200" kern="0" dirty="0">
                <a:solidFill>
                  <a:srgbClr val="025E04"/>
                </a:solidFill>
                <a:latin typeface="Gill Sans MT" panose="020B0502020104020203" pitchFamily="34" charset="0"/>
              </a:rPr>
              <a:t>In 1985, the Computer Society of the IEEE started a project, called Project 802, to set standards to enable intercommunication among equipment from a variety of manufacturers. </a:t>
            </a:r>
          </a:p>
          <a:p>
            <a:pPr algn="just">
              <a:buNone/>
            </a:pPr>
            <a:r>
              <a:rPr lang="en-US" sz="2200" kern="0" dirty="0">
                <a:solidFill>
                  <a:srgbClr val="025E04"/>
                </a:solidFill>
                <a:latin typeface="Gill Sans MT" panose="020B0502020104020203" pitchFamily="34" charset="0"/>
              </a:rPr>
              <a:t>Project 802 is a way of specifying functions of the physical layer and the data link layer of major LAN protocols.</a:t>
            </a:r>
          </a:p>
        </p:txBody>
      </p:sp>
      <p:pic>
        <p:nvPicPr>
          <p:cNvPr id="8" name="Picture 2">
            <a:extLst>
              <a:ext uri="{FF2B5EF4-FFF2-40B4-BE49-F238E27FC236}">
                <a16:creationId xmlns="" xmlns:a16="http://schemas.microsoft.com/office/drawing/2014/main" id="{F67AAFDD-15B2-4514-AD66-BD11D31DC3A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8">
            <a:extLst>
              <a:ext uri="{FF2B5EF4-FFF2-40B4-BE49-F238E27FC236}">
                <a16:creationId xmlns="" xmlns:a16="http://schemas.microsoft.com/office/drawing/2014/main" id="{310A9C91-C749-49A8-B27C-F86A63FB72F9}"/>
              </a:ext>
            </a:extLst>
          </p:cNvPr>
          <p:cNvSpPr>
            <a:spLocks noGrp="1"/>
          </p:cNvSpPr>
          <p:nvPr>
            <p:ph type="sldNum" sz="quarter" idx="12"/>
          </p:nvPr>
        </p:nvSpPr>
        <p:spPr/>
        <p:txBody>
          <a:bodyPr/>
          <a:lstStyle/>
          <a:p>
            <a:fld id="{71C6F290-D301-4864-9490-340EF11588D9}" type="slidenum">
              <a:rPr lang="en-US" altLang="en-US" smtClean="0"/>
              <a:pPr/>
              <a:t>6</a:t>
            </a:fld>
            <a:endParaRPr lang="en-US" altLang="en-US" dirty="0"/>
          </a:p>
        </p:txBody>
      </p:sp>
      <p:sp>
        <p:nvSpPr>
          <p:cNvPr id="4" name="Content Placeholder 3">
            <a:extLst>
              <a:ext uri="{FF2B5EF4-FFF2-40B4-BE49-F238E27FC236}">
                <a16:creationId xmlns="" xmlns:a16="http://schemas.microsoft.com/office/drawing/2014/main" id="{8B68E79A-D1D0-4BBB-AEFA-C5D605A7491E}"/>
              </a:ext>
            </a:extLst>
          </p:cNvPr>
          <p:cNvSpPr>
            <a:spLocks noGrp="1"/>
          </p:cNvSpPr>
          <p:nvPr>
            <p:ph idx="1"/>
          </p:nvPr>
        </p:nvSpPr>
        <p:spPr>
          <a:xfrm>
            <a:off x="250351" y="1677144"/>
            <a:ext cx="11691297" cy="2362200"/>
          </a:xfrm>
        </p:spPr>
        <p:txBody>
          <a:bodyPr>
            <a:normAutofit lnSpcReduction="10000"/>
          </a:bodyPr>
          <a:lstStyle/>
          <a:p>
            <a:r>
              <a:rPr lang="en-US" dirty="0">
                <a:solidFill>
                  <a:srgbClr val="0070C0"/>
                </a:solidFill>
                <a:latin typeface="Gill Sans MT" panose="020B0502020104020203" pitchFamily="34" charset="0"/>
              </a:rPr>
              <a:t>IEEE 802.3 and Ethernet</a:t>
            </a:r>
          </a:p>
          <a:p>
            <a:pPr marL="502920" indent="-457200">
              <a:buFont typeface="Wingdings" panose="05000000000000000000" pitchFamily="2" charset="2"/>
              <a:buChar char="§"/>
            </a:pPr>
            <a:r>
              <a:rPr lang="en-US" dirty="0">
                <a:latin typeface="Gill Sans MT" panose="020B0502020104020203" pitchFamily="34" charset="0"/>
              </a:rPr>
              <a:t>Very Popular LAN Standard</a:t>
            </a:r>
          </a:p>
          <a:p>
            <a:pPr marL="502920" indent="-457200">
              <a:buFont typeface="Wingdings" panose="05000000000000000000" pitchFamily="2" charset="2"/>
              <a:buChar char="§"/>
            </a:pPr>
            <a:r>
              <a:rPr lang="en-US" dirty="0">
                <a:latin typeface="Gill Sans MT" panose="020B0502020104020203" pitchFamily="34" charset="0"/>
              </a:rPr>
              <a:t>A Standard for </a:t>
            </a:r>
            <a:r>
              <a:rPr lang="en-US" dirty="0" smtClean="0">
                <a:latin typeface="Gill Sans MT" panose="020B0502020104020203" pitchFamily="34" charset="0"/>
              </a:rPr>
              <a:t>1-persistent </a:t>
            </a:r>
            <a:r>
              <a:rPr lang="en-US" dirty="0">
                <a:latin typeface="Gill Sans MT" panose="020B0502020104020203" pitchFamily="34" charset="0"/>
              </a:rPr>
              <a:t>CSMA/ CD LAN (Carrier Sense Multiple Access/ Collison Detection) </a:t>
            </a:r>
          </a:p>
          <a:p>
            <a:pPr marL="502920" indent="-457200">
              <a:buFont typeface="Wingdings" panose="05000000000000000000" pitchFamily="2" charset="2"/>
              <a:buChar char="§"/>
            </a:pPr>
            <a:r>
              <a:rPr lang="en-US" dirty="0">
                <a:latin typeface="Gill Sans MT" panose="020B0502020104020203" pitchFamily="34" charset="0"/>
              </a:rPr>
              <a:t>Covers the physical layer and MAC sublayer protocols</a:t>
            </a:r>
          </a:p>
          <a:p>
            <a:endParaRPr lang="en-US" dirty="0">
              <a:solidFill>
                <a:srgbClr val="0070C0"/>
              </a:solidFill>
              <a:latin typeface="Gill Sans MT" panose="020B0502020104020203" pitchFamily="34" charset="0"/>
            </a:endParaRPr>
          </a:p>
          <a:p>
            <a:endParaRPr lang="en-US" dirty="0">
              <a:latin typeface="Gill Sans MT" panose="020B0502020104020203" pitchFamily="34" charset="0"/>
            </a:endParaRPr>
          </a:p>
          <a:p>
            <a:endParaRPr lang="en-IN" dirty="0"/>
          </a:p>
        </p:txBody>
      </p:sp>
    </p:spTree>
    <p:extLst>
      <p:ext uri="{BB962C8B-B14F-4D97-AF65-F5344CB8AC3E}">
        <p14:creationId xmlns:p14="http://schemas.microsoft.com/office/powerpoint/2010/main" val="3733441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E83800-1E6B-4A93-87D3-3D70E59B3CEE}"/>
              </a:ext>
            </a:extLst>
          </p:cNvPr>
          <p:cNvSpPr>
            <a:spLocks noGrp="1"/>
          </p:cNvSpPr>
          <p:nvPr>
            <p:ph type="title"/>
          </p:nvPr>
        </p:nvSpPr>
        <p:spPr/>
        <p:txBody>
          <a:bodyPr/>
          <a:lstStyle/>
          <a:p>
            <a:pPr marL="45720" algn="l"/>
            <a:r>
              <a:rPr lang="en-US" dirty="0">
                <a:latin typeface="Gill Sans MT" panose="020B0502020104020203" pitchFamily="34" charset="0"/>
              </a:rPr>
              <a:t>IEEE Standards for LAN – Ethernet </a:t>
            </a:r>
            <a:endParaRPr lang="en-US" sz="3600" dirty="0">
              <a:latin typeface="Gill Sans MT" panose="020B0502020104020203" pitchFamily="34" charset="0"/>
            </a:endParaRPr>
          </a:p>
        </p:txBody>
      </p:sp>
      <p:sp>
        <p:nvSpPr>
          <p:cNvPr id="5" name="TextBox 4">
            <a:extLst>
              <a:ext uri="{FF2B5EF4-FFF2-40B4-BE49-F238E27FC236}">
                <a16:creationId xmlns="" xmlns:a16="http://schemas.microsoft.com/office/drawing/2014/main" id="{FB08B8CD-82AC-462A-A73F-7730B36D8396}"/>
              </a:ext>
            </a:extLst>
          </p:cNvPr>
          <p:cNvSpPr txBox="1"/>
          <p:nvPr/>
        </p:nvSpPr>
        <p:spPr>
          <a:xfrm>
            <a:off x="663580" y="5857448"/>
            <a:ext cx="10689003"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None/>
            </a:pPr>
            <a:r>
              <a:rPr lang="en-US" sz="2000" b="0" i="1" dirty="0">
                <a:solidFill>
                  <a:srgbClr val="333333"/>
                </a:solidFill>
                <a:effectLst/>
                <a:latin typeface="Open Sans"/>
              </a:rPr>
              <a:t>Ethernet, IEEE 802.3 has been in use for many years and provides wired connectivity for many data networking applications from home to the largest enterprise systems</a:t>
            </a:r>
          </a:p>
        </p:txBody>
      </p:sp>
      <p:pic>
        <p:nvPicPr>
          <p:cNvPr id="8" name="Picture 2">
            <a:extLst>
              <a:ext uri="{FF2B5EF4-FFF2-40B4-BE49-F238E27FC236}">
                <a16:creationId xmlns="" xmlns:a16="http://schemas.microsoft.com/office/drawing/2014/main" id="{F67AAFDD-15B2-4514-AD66-BD11D31DC3A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8">
            <a:extLst>
              <a:ext uri="{FF2B5EF4-FFF2-40B4-BE49-F238E27FC236}">
                <a16:creationId xmlns="" xmlns:a16="http://schemas.microsoft.com/office/drawing/2014/main" id="{310A9C91-C749-49A8-B27C-F86A63FB72F9}"/>
              </a:ext>
            </a:extLst>
          </p:cNvPr>
          <p:cNvSpPr>
            <a:spLocks noGrp="1"/>
          </p:cNvSpPr>
          <p:nvPr>
            <p:ph type="sldNum" sz="quarter" idx="12"/>
          </p:nvPr>
        </p:nvSpPr>
        <p:spPr/>
        <p:txBody>
          <a:bodyPr/>
          <a:lstStyle/>
          <a:p>
            <a:fld id="{71C6F290-D301-4864-9490-340EF11588D9}" type="slidenum">
              <a:rPr lang="en-US" altLang="en-US" smtClean="0"/>
              <a:pPr/>
              <a:t>7</a:t>
            </a:fld>
            <a:endParaRPr lang="en-US" altLang="en-US" dirty="0"/>
          </a:p>
        </p:txBody>
      </p:sp>
      <p:sp>
        <p:nvSpPr>
          <p:cNvPr id="4" name="Content Placeholder 3">
            <a:extLst>
              <a:ext uri="{FF2B5EF4-FFF2-40B4-BE49-F238E27FC236}">
                <a16:creationId xmlns="" xmlns:a16="http://schemas.microsoft.com/office/drawing/2014/main" id="{8B68E79A-D1D0-4BBB-AEFA-C5D605A7491E}"/>
              </a:ext>
            </a:extLst>
          </p:cNvPr>
          <p:cNvSpPr>
            <a:spLocks noGrp="1"/>
          </p:cNvSpPr>
          <p:nvPr>
            <p:ph idx="1"/>
          </p:nvPr>
        </p:nvSpPr>
        <p:spPr>
          <a:xfrm>
            <a:off x="309359" y="1714872"/>
            <a:ext cx="10838567" cy="4018384"/>
          </a:xfrm>
        </p:spPr>
        <p:txBody>
          <a:bodyPr>
            <a:normAutofit/>
          </a:bodyPr>
          <a:lstStyle/>
          <a:p>
            <a:pPr marL="502920" indent="-457200" algn="just">
              <a:buFont typeface="Arial" panose="020B0604020202020204" pitchFamily="34" charset="0"/>
              <a:buChar char="•"/>
            </a:pPr>
            <a:r>
              <a:rPr lang="en-US" dirty="0">
                <a:solidFill>
                  <a:srgbClr val="0070C0"/>
                </a:solidFill>
                <a:latin typeface="Gill Sans MT" panose="020B0502020104020203" pitchFamily="34" charset="0"/>
              </a:rPr>
              <a:t>Physical Layer LAN technology</a:t>
            </a:r>
          </a:p>
          <a:p>
            <a:pPr marL="502920" indent="-457200" algn="just">
              <a:buFont typeface="Arial" panose="020B0604020202020204" pitchFamily="34" charset="0"/>
              <a:buChar char="•"/>
            </a:pPr>
            <a:r>
              <a:rPr lang="en-US" dirty="0">
                <a:solidFill>
                  <a:srgbClr val="0070C0"/>
                </a:solidFill>
                <a:latin typeface="Gill Sans MT" panose="020B0502020104020203" pitchFamily="34" charset="0"/>
              </a:rPr>
              <a:t>The original Ethernet was created in 1976 at Xerox's Palo Alto Research Center (PARC).</a:t>
            </a:r>
          </a:p>
          <a:p>
            <a:pPr marL="502920" indent="-457200" algn="just">
              <a:buFont typeface="Arial" panose="020B0604020202020204" pitchFamily="34" charset="0"/>
              <a:buChar char="•"/>
            </a:pPr>
            <a:r>
              <a:rPr lang="en-US" sz="2400" dirty="0">
                <a:latin typeface="Gill Sans MT" panose="020B0502020104020203" pitchFamily="34" charset="0"/>
              </a:rPr>
              <a:t>Xerox built a 2.94 Mbps CSMA/CD system to connect over 100 personal workstations on 1-Km cable. This system was called Ethernet through which electromagnetic radiation was once thought to propagate.</a:t>
            </a:r>
          </a:p>
          <a:p>
            <a:pPr marL="502920" indent="-457200" algn="just">
              <a:buFont typeface="Arial" panose="020B0604020202020204" pitchFamily="34" charset="0"/>
              <a:buChar char="•"/>
            </a:pPr>
            <a:r>
              <a:rPr lang="en-US" sz="2400" dirty="0">
                <a:solidFill>
                  <a:srgbClr val="0070C0"/>
                </a:solidFill>
                <a:latin typeface="Gill Sans MT" panose="020B0502020104020203" pitchFamily="34" charset="0"/>
              </a:rPr>
              <a:t>Xerox DEC and Intel came with another standard for 100 Mbps Ethernet. </a:t>
            </a:r>
            <a:endParaRPr lang="en-IN" sz="2400" dirty="0"/>
          </a:p>
        </p:txBody>
      </p:sp>
      <p:sp>
        <p:nvSpPr>
          <p:cNvPr id="10" name="Rectangle 1">
            <a:extLst>
              <a:ext uri="{FF2B5EF4-FFF2-40B4-BE49-F238E27FC236}">
                <a16:creationId xmlns="" xmlns:a16="http://schemas.microsoft.com/office/drawing/2014/main" id="{12C99166-ED18-48F5-A62C-2A634C05DB00}"/>
              </a:ext>
            </a:extLst>
          </p:cNvPr>
          <p:cNvSpPr>
            <a:spLocks noChangeArrowheads="1"/>
          </p:cNvSpPr>
          <p:nvPr/>
        </p:nvSpPr>
        <p:spPr bwMode="auto">
          <a:xfrm>
            <a:off x="2279576" y="3885697"/>
            <a:ext cx="8686993" cy="201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spcBef>
                <a:spcPct val="0"/>
              </a:spcBef>
              <a:defRPr>
                <a:solidFill>
                  <a:schemeClr val="tx1"/>
                </a:solidFill>
                <a:latin typeface="Arial" panose="020B0604020202020204" pitchFamily="34" charset="0"/>
              </a:defRPr>
            </a:lvl1pPr>
            <a:lvl2pPr eaLnBrk="0" hangingPunct="0">
              <a:spcBef>
                <a:spcPct val="0"/>
              </a:spcBef>
              <a:defRPr>
                <a:solidFill>
                  <a:schemeClr val="tx1"/>
                </a:solidFill>
                <a:latin typeface="Arial" panose="020B0604020202020204" pitchFamily="34" charset="0"/>
              </a:defRPr>
            </a:lvl2pPr>
            <a:lvl3pPr eaLnBrk="0" hangingPunct="0">
              <a:spcBef>
                <a:spcPct val="0"/>
              </a:spcBef>
              <a:defRPr>
                <a:solidFill>
                  <a:schemeClr val="tx1"/>
                </a:solidFill>
                <a:latin typeface="Arial" panose="020B0604020202020204" pitchFamily="34" charset="0"/>
              </a:defRPr>
            </a:lvl3pPr>
            <a:lvl4pPr eaLnBrk="0" hangingPunct="0">
              <a:spcBef>
                <a:spcPct val="0"/>
              </a:spcBef>
              <a:defRPr>
                <a:solidFill>
                  <a:schemeClr val="tx1"/>
                </a:solidFill>
                <a:latin typeface="Arial" panose="020B0604020202020204" pitchFamily="34" charset="0"/>
              </a:defRPr>
            </a:lvl4pPr>
            <a:lvl5pPr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25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Ethernet RJ45 connector on an Ethernet cabl</a:t>
            </a:r>
            <a:r>
              <a:rPr lang="en-US" altLang="en-US" sz="1800" dirty="0"/>
              <a:t>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Ethernet RJ45 connector on an Ethernet cable">
            <a:extLst>
              <a:ext uri="{FF2B5EF4-FFF2-40B4-BE49-F238E27FC236}">
                <a16:creationId xmlns="" xmlns:a16="http://schemas.microsoft.com/office/drawing/2014/main" id="{4E557B0A-14EE-4096-B9CB-7663B8D54C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9155" y="3830602"/>
            <a:ext cx="2106364" cy="1209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201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E83800-1E6B-4A93-87D3-3D70E59B3CEE}"/>
              </a:ext>
            </a:extLst>
          </p:cNvPr>
          <p:cNvSpPr>
            <a:spLocks noGrp="1"/>
          </p:cNvSpPr>
          <p:nvPr>
            <p:ph type="title"/>
          </p:nvPr>
        </p:nvSpPr>
        <p:spPr/>
        <p:txBody>
          <a:bodyPr/>
          <a:lstStyle/>
          <a:p>
            <a:pPr marL="45720" algn="l"/>
            <a:r>
              <a:rPr lang="en-US" dirty="0">
                <a:latin typeface="Gill Sans MT" panose="020B0502020104020203" pitchFamily="34" charset="0"/>
              </a:rPr>
              <a:t>Ethernet Evolution</a:t>
            </a:r>
            <a:endParaRPr lang="en-US" sz="3600" dirty="0">
              <a:latin typeface="Gill Sans MT" panose="020B0502020104020203" pitchFamily="34" charset="0"/>
            </a:endParaRPr>
          </a:p>
        </p:txBody>
      </p:sp>
      <p:sp>
        <p:nvSpPr>
          <p:cNvPr id="5" name="TextBox 4">
            <a:extLst>
              <a:ext uri="{FF2B5EF4-FFF2-40B4-BE49-F238E27FC236}">
                <a16:creationId xmlns="" xmlns:a16="http://schemas.microsoft.com/office/drawing/2014/main" id="{FB08B8CD-82AC-462A-A73F-7730B36D8396}"/>
              </a:ext>
            </a:extLst>
          </p:cNvPr>
          <p:cNvSpPr txBox="1"/>
          <p:nvPr/>
        </p:nvSpPr>
        <p:spPr>
          <a:xfrm>
            <a:off x="663580" y="5857448"/>
            <a:ext cx="10689003"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None/>
            </a:pPr>
            <a:r>
              <a:rPr lang="en-US" sz="2000" b="0" i="1" dirty="0">
                <a:solidFill>
                  <a:srgbClr val="025E04"/>
                </a:solidFill>
                <a:effectLst/>
                <a:latin typeface="Open Sans"/>
              </a:rPr>
              <a:t>Other LAN types include Token Ring, Fiber Distributed Data Interface (FDDI), Asynchronous Transfer Mode (ATM) and </a:t>
            </a:r>
            <a:r>
              <a:rPr lang="en-US" sz="2000" b="0" i="1" dirty="0" err="1">
                <a:solidFill>
                  <a:srgbClr val="025E04"/>
                </a:solidFill>
                <a:effectLst/>
                <a:latin typeface="Open Sans"/>
              </a:rPr>
              <a:t>LocalTalk</a:t>
            </a:r>
            <a:endParaRPr lang="en-US" sz="2000" b="0" i="1" dirty="0">
              <a:solidFill>
                <a:srgbClr val="025E04"/>
              </a:solidFill>
              <a:effectLst/>
              <a:latin typeface="Open Sans"/>
            </a:endParaRPr>
          </a:p>
        </p:txBody>
      </p:sp>
      <p:pic>
        <p:nvPicPr>
          <p:cNvPr id="8" name="Picture 2">
            <a:extLst>
              <a:ext uri="{FF2B5EF4-FFF2-40B4-BE49-F238E27FC236}">
                <a16:creationId xmlns="" xmlns:a16="http://schemas.microsoft.com/office/drawing/2014/main" id="{F67AAFDD-15B2-4514-AD66-BD11D31DC3A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8">
            <a:extLst>
              <a:ext uri="{FF2B5EF4-FFF2-40B4-BE49-F238E27FC236}">
                <a16:creationId xmlns="" xmlns:a16="http://schemas.microsoft.com/office/drawing/2014/main" id="{310A9C91-C749-49A8-B27C-F86A63FB72F9}"/>
              </a:ext>
            </a:extLst>
          </p:cNvPr>
          <p:cNvSpPr>
            <a:spLocks noGrp="1"/>
          </p:cNvSpPr>
          <p:nvPr>
            <p:ph type="sldNum" sz="quarter" idx="12"/>
          </p:nvPr>
        </p:nvSpPr>
        <p:spPr/>
        <p:txBody>
          <a:bodyPr/>
          <a:lstStyle/>
          <a:p>
            <a:fld id="{71C6F290-D301-4864-9490-340EF11588D9}" type="slidenum">
              <a:rPr lang="en-US" altLang="en-US" smtClean="0"/>
              <a:pPr/>
              <a:t>8</a:t>
            </a:fld>
            <a:endParaRPr lang="en-US" altLang="en-US" dirty="0"/>
          </a:p>
        </p:txBody>
      </p:sp>
      <p:grpSp>
        <p:nvGrpSpPr>
          <p:cNvPr id="4" name="Group 3">
            <a:extLst>
              <a:ext uri="{FF2B5EF4-FFF2-40B4-BE49-F238E27FC236}">
                <a16:creationId xmlns="" xmlns:a16="http://schemas.microsoft.com/office/drawing/2014/main" id="{A349D116-4465-4AB2-A57C-3A6F4263A89E}"/>
              </a:ext>
            </a:extLst>
          </p:cNvPr>
          <p:cNvGrpSpPr/>
          <p:nvPr/>
        </p:nvGrpSpPr>
        <p:grpSpPr>
          <a:xfrm>
            <a:off x="1281460" y="64998"/>
            <a:ext cx="7838876" cy="4228098"/>
            <a:chOff x="1281460" y="64998"/>
            <a:chExt cx="7981319" cy="4556667"/>
          </a:xfrm>
        </p:grpSpPr>
        <p:graphicFrame>
          <p:nvGraphicFramePr>
            <p:cNvPr id="3" name="Diagram 2">
              <a:extLst>
                <a:ext uri="{FF2B5EF4-FFF2-40B4-BE49-F238E27FC236}">
                  <a16:creationId xmlns="" xmlns:a16="http://schemas.microsoft.com/office/drawing/2014/main" id="{9D12E05D-4543-4B13-BD0B-F839B167841C}"/>
                </a:ext>
              </a:extLst>
            </p:cNvPr>
            <p:cNvGraphicFramePr/>
            <p:nvPr>
              <p:extLst>
                <p:ext uri="{D42A27DB-BD31-4B8C-83A1-F6EECF244321}">
                  <p14:modId xmlns:p14="http://schemas.microsoft.com/office/powerpoint/2010/main" val="3092989267"/>
                </p:ext>
              </p:extLst>
            </p:nvPr>
          </p:nvGraphicFramePr>
          <p:xfrm>
            <a:off x="1520376" y="64998"/>
            <a:ext cx="7455944" cy="4556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a:extLst>
                <a:ext uri="{FF2B5EF4-FFF2-40B4-BE49-F238E27FC236}">
                  <a16:creationId xmlns="" xmlns:a16="http://schemas.microsoft.com/office/drawing/2014/main" id="{5A3C3E9E-2F1D-43B6-97D4-229C6AAC5057}"/>
                </a:ext>
              </a:extLst>
            </p:cNvPr>
            <p:cNvSpPr txBox="1"/>
            <p:nvPr/>
          </p:nvSpPr>
          <p:spPr>
            <a:xfrm>
              <a:off x="1281460" y="3536705"/>
              <a:ext cx="1645476" cy="492443"/>
            </a:xfrm>
            <a:prstGeom prst="rect">
              <a:avLst/>
            </a:prstGeom>
            <a:noFill/>
          </p:spPr>
          <p:txBody>
            <a:bodyPr wrap="square" rtlCol="0">
              <a:spAutoFit/>
            </a:bodyPr>
            <a:lstStyle/>
            <a:p>
              <a:pPr>
                <a:buNone/>
              </a:pPr>
              <a:r>
                <a:rPr lang="en-US" dirty="0">
                  <a:solidFill>
                    <a:srgbClr val="0070C0"/>
                  </a:solidFill>
                  <a:latin typeface="Gill Sans MT" panose="020B0502020104020203" pitchFamily="34" charset="0"/>
                </a:rPr>
                <a:t>10 Mbps</a:t>
              </a:r>
              <a:endParaRPr lang="en-IN" dirty="0">
                <a:solidFill>
                  <a:srgbClr val="0070C0"/>
                </a:solidFill>
                <a:latin typeface="Gill Sans MT" panose="020B0502020104020203" pitchFamily="34" charset="0"/>
              </a:endParaRPr>
            </a:p>
          </p:txBody>
        </p:sp>
        <p:sp>
          <p:nvSpPr>
            <p:cNvPr id="12" name="TextBox 11">
              <a:extLst>
                <a:ext uri="{FF2B5EF4-FFF2-40B4-BE49-F238E27FC236}">
                  <a16:creationId xmlns="" xmlns:a16="http://schemas.microsoft.com/office/drawing/2014/main" id="{15A0651E-C286-431C-977E-6916F27DD43E}"/>
                </a:ext>
              </a:extLst>
            </p:cNvPr>
            <p:cNvSpPr txBox="1"/>
            <p:nvPr/>
          </p:nvSpPr>
          <p:spPr>
            <a:xfrm>
              <a:off x="3511522" y="3573017"/>
              <a:ext cx="1851358" cy="492443"/>
            </a:xfrm>
            <a:prstGeom prst="rect">
              <a:avLst/>
            </a:prstGeom>
            <a:noFill/>
          </p:spPr>
          <p:txBody>
            <a:bodyPr wrap="square" rtlCol="0">
              <a:spAutoFit/>
            </a:bodyPr>
            <a:lstStyle/>
            <a:p>
              <a:pPr>
                <a:buNone/>
              </a:pPr>
              <a:r>
                <a:rPr lang="en-US" dirty="0">
                  <a:solidFill>
                    <a:srgbClr val="0070C0"/>
                  </a:solidFill>
                  <a:latin typeface="Gill Sans MT" panose="020B0502020104020203" pitchFamily="34" charset="0"/>
                </a:rPr>
                <a:t>100 Mbps</a:t>
              </a:r>
              <a:endParaRPr lang="en-IN" dirty="0">
                <a:solidFill>
                  <a:srgbClr val="0070C0"/>
                </a:solidFill>
                <a:latin typeface="Gill Sans MT" panose="020B0502020104020203" pitchFamily="34" charset="0"/>
              </a:endParaRPr>
            </a:p>
          </p:txBody>
        </p:sp>
        <p:sp>
          <p:nvSpPr>
            <p:cNvPr id="13" name="TextBox 12">
              <a:extLst>
                <a:ext uri="{FF2B5EF4-FFF2-40B4-BE49-F238E27FC236}">
                  <a16:creationId xmlns="" xmlns:a16="http://schemas.microsoft.com/office/drawing/2014/main" id="{94B28227-0FDF-4E1B-8D34-1D79F1FC5E96}"/>
                </a:ext>
              </a:extLst>
            </p:cNvPr>
            <p:cNvSpPr txBox="1"/>
            <p:nvPr/>
          </p:nvSpPr>
          <p:spPr>
            <a:xfrm>
              <a:off x="5649339" y="3563738"/>
              <a:ext cx="1423757" cy="492443"/>
            </a:xfrm>
            <a:prstGeom prst="rect">
              <a:avLst/>
            </a:prstGeom>
            <a:noFill/>
          </p:spPr>
          <p:txBody>
            <a:bodyPr wrap="square" rtlCol="0">
              <a:spAutoFit/>
            </a:bodyPr>
            <a:lstStyle/>
            <a:p>
              <a:pPr>
                <a:buNone/>
              </a:pPr>
              <a:r>
                <a:rPr lang="en-US" dirty="0">
                  <a:solidFill>
                    <a:srgbClr val="0070C0"/>
                  </a:solidFill>
                  <a:latin typeface="Gill Sans MT" panose="020B0502020104020203" pitchFamily="34" charset="0"/>
                </a:rPr>
                <a:t>1 Gbps</a:t>
              </a:r>
              <a:endParaRPr lang="en-IN" dirty="0">
                <a:solidFill>
                  <a:srgbClr val="0070C0"/>
                </a:solidFill>
                <a:latin typeface="Gill Sans MT" panose="020B0502020104020203" pitchFamily="34" charset="0"/>
              </a:endParaRPr>
            </a:p>
          </p:txBody>
        </p:sp>
        <p:sp>
          <p:nvSpPr>
            <p:cNvPr id="14" name="TextBox 13">
              <a:extLst>
                <a:ext uri="{FF2B5EF4-FFF2-40B4-BE49-F238E27FC236}">
                  <a16:creationId xmlns="" xmlns:a16="http://schemas.microsoft.com/office/drawing/2014/main" id="{5CE8EC73-CF23-4CD8-88A3-5B7E7CB91725}"/>
                </a:ext>
              </a:extLst>
            </p:cNvPr>
            <p:cNvSpPr txBox="1"/>
            <p:nvPr/>
          </p:nvSpPr>
          <p:spPr>
            <a:xfrm>
              <a:off x="7633140" y="3563737"/>
              <a:ext cx="1629639" cy="492443"/>
            </a:xfrm>
            <a:prstGeom prst="rect">
              <a:avLst/>
            </a:prstGeom>
            <a:noFill/>
          </p:spPr>
          <p:txBody>
            <a:bodyPr wrap="square" rtlCol="0">
              <a:spAutoFit/>
            </a:bodyPr>
            <a:lstStyle/>
            <a:p>
              <a:pPr>
                <a:buNone/>
              </a:pPr>
              <a:r>
                <a:rPr lang="en-US" dirty="0">
                  <a:solidFill>
                    <a:srgbClr val="0070C0"/>
                  </a:solidFill>
                  <a:latin typeface="Gill Sans MT" panose="020B0502020104020203" pitchFamily="34" charset="0"/>
                </a:rPr>
                <a:t>10 Gbps</a:t>
              </a:r>
              <a:endParaRPr lang="en-IN" dirty="0">
                <a:solidFill>
                  <a:srgbClr val="0070C0"/>
                </a:solidFill>
                <a:latin typeface="Gill Sans MT" panose="020B0502020104020203" pitchFamily="34" charset="0"/>
              </a:endParaRPr>
            </a:p>
          </p:txBody>
        </p:sp>
      </p:grpSp>
      <p:sp>
        <p:nvSpPr>
          <p:cNvPr id="7" name="TextBox 6">
            <a:extLst>
              <a:ext uri="{FF2B5EF4-FFF2-40B4-BE49-F238E27FC236}">
                <a16:creationId xmlns="" xmlns:a16="http://schemas.microsoft.com/office/drawing/2014/main" id="{53D83D12-EF21-4AA9-BF7A-3507D0C549F6}"/>
              </a:ext>
            </a:extLst>
          </p:cNvPr>
          <p:cNvSpPr txBox="1"/>
          <p:nvPr/>
        </p:nvSpPr>
        <p:spPr>
          <a:xfrm>
            <a:off x="820614" y="4519596"/>
            <a:ext cx="4750771" cy="129266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buNone/>
            </a:pPr>
            <a:r>
              <a:rPr lang="en-US" dirty="0">
                <a:latin typeface="Gill Sans MT" panose="020B0502020104020203" pitchFamily="34" charset="0"/>
              </a:rPr>
              <a:t>Gigabit Ethernet also known as </a:t>
            </a:r>
            <a:r>
              <a:rPr lang="en-IN" b="0" i="0" dirty="0">
                <a:solidFill>
                  <a:srgbClr val="333333"/>
                </a:solidFill>
                <a:effectLst/>
                <a:latin typeface="Gill Sans MT" panose="020B0502020104020203" pitchFamily="34" charset="0"/>
              </a:rPr>
              <a:t>“gigabit-Ethernet-over-copper” or 1000Base-T or GigE </a:t>
            </a:r>
            <a:endParaRPr lang="en-IN" dirty="0">
              <a:latin typeface="Gill Sans MT" panose="020B0502020104020203" pitchFamily="34" charset="0"/>
            </a:endParaRPr>
          </a:p>
        </p:txBody>
      </p:sp>
      <p:sp>
        <p:nvSpPr>
          <p:cNvPr id="10" name="TextBox 9">
            <a:extLst>
              <a:ext uri="{FF2B5EF4-FFF2-40B4-BE49-F238E27FC236}">
                <a16:creationId xmlns="" xmlns:a16="http://schemas.microsoft.com/office/drawing/2014/main" id="{FE89E680-21DB-4367-87D7-A91F103220AC}"/>
              </a:ext>
            </a:extLst>
          </p:cNvPr>
          <p:cNvSpPr txBox="1"/>
          <p:nvPr/>
        </p:nvSpPr>
        <p:spPr>
          <a:xfrm>
            <a:off x="6961962" y="4542191"/>
            <a:ext cx="4145922" cy="129266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buNone/>
            </a:pPr>
            <a:r>
              <a:rPr lang="en-US" dirty="0">
                <a:solidFill>
                  <a:srgbClr val="333333"/>
                </a:solidFill>
                <a:latin typeface="Gill Sans MT" panose="020B0502020104020203" pitchFamily="34" charset="0"/>
              </a:rPr>
              <a:t>1</a:t>
            </a:r>
            <a:r>
              <a:rPr lang="en-US" b="0" i="0" dirty="0">
                <a:solidFill>
                  <a:srgbClr val="333333"/>
                </a:solidFill>
                <a:effectLst/>
                <a:latin typeface="Gill Sans MT" panose="020B0502020104020203" pitchFamily="34" charset="0"/>
              </a:rPr>
              <a:t>0 Gigabit Ethernet is based entirely on the use of optical fiber connections.</a:t>
            </a:r>
            <a:endParaRPr lang="en-IN" dirty="0">
              <a:latin typeface="Gill Sans MT" panose="020B0502020104020203" pitchFamily="34" charset="0"/>
            </a:endParaRPr>
          </a:p>
        </p:txBody>
      </p:sp>
    </p:spTree>
    <p:extLst>
      <p:ext uri="{BB962C8B-B14F-4D97-AF65-F5344CB8AC3E}">
        <p14:creationId xmlns:p14="http://schemas.microsoft.com/office/powerpoint/2010/main" val="3998654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E83800-1E6B-4A93-87D3-3D70E59B3CEE}"/>
              </a:ext>
            </a:extLst>
          </p:cNvPr>
          <p:cNvSpPr>
            <a:spLocks noGrp="1"/>
          </p:cNvSpPr>
          <p:nvPr>
            <p:ph type="title"/>
          </p:nvPr>
        </p:nvSpPr>
        <p:spPr/>
        <p:txBody>
          <a:bodyPr/>
          <a:lstStyle/>
          <a:p>
            <a:pPr marL="45720" algn="l"/>
            <a:r>
              <a:rPr lang="en-US" dirty="0">
                <a:latin typeface="Gill Sans MT" panose="020B0502020104020203" pitchFamily="34" charset="0"/>
              </a:rPr>
              <a:t>Categories of Standard Ethernet </a:t>
            </a:r>
            <a:endParaRPr lang="en-US" sz="3600" dirty="0">
              <a:latin typeface="Gill Sans MT" panose="020B0502020104020203" pitchFamily="34" charset="0"/>
            </a:endParaRPr>
          </a:p>
        </p:txBody>
      </p:sp>
      <p:sp>
        <p:nvSpPr>
          <p:cNvPr id="5" name="TextBox 4">
            <a:extLst>
              <a:ext uri="{FF2B5EF4-FFF2-40B4-BE49-F238E27FC236}">
                <a16:creationId xmlns="" xmlns:a16="http://schemas.microsoft.com/office/drawing/2014/main" id="{FB08B8CD-82AC-462A-A73F-7730B36D8396}"/>
              </a:ext>
            </a:extLst>
          </p:cNvPr>
          <p:cNvSpPr txBox="1"/>
          <p:nvPr/>
        </p:nvSpPr>
        <p:spPr>
          <a:xfrm>
            <a:off x="2866019" y="4941167"/>
            <a:ext cx="3162962" cy="113877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None/>
            </a:pPr>
            <a:r>
              <a:rPr lang="en-US" sz="2000" b="0" i="1" dirty="0">
                <a:solidFill>
                  <a:srgbClr val="025E04"/>
                </a:solidFill>
                <a:effectLst/>
                <a:latin typeface="Open Sans"/>
              </a:rPr>
              <a:t>10</a:t>
            </a:r>
            <a:r>
              <a:rPr lang="en-US" sz="2000" b="0" i="1" dirty="0">
                <a:solidFill>
                  <a:srgbClr val="333333"/>
                </a:solidFill>
                <a:effectLst/>
                <a:latin typeface="Open Sans"/>
              </a:rPr>
              <a:t> denotes 10 Mbps</a:t>
            </a:r>
          </a:p>
          <a:p>
            <a:pPr>
              <a:buNone/>
            </a:pPr>
            <a:r>
              <a:rPr lang="en-US" sz="2000" i="1" dirty="0">
                <a:solidFill>
                  <a:srgbClr val="025E04"/>
                </a:solidFill>
                <a:latin typeface="Open Sans"/>
              </a:rPr>
              <a:t>Base</a:t>
            </a:r>
            <a:r>
              <a:rPr lang="en-US" sz="2000" i="1" dirty="0">
                <a:solidFill>
                  <a:srgbClr val="333333"/>
                </a:solidFill>
                <a:latin typeface="Open Sans"/>
              </a:rPr>
              <a:t> represents Baseband</a:t>
            </a:r>
          </a:p>
          <a:p>
            <a:pPr>
              <a:buNone/>
            </a:pPr>
            <a:r>
              <a:rPr lang="en-US" sz="2000" b="0" i="1" dirty="0">
                <a:solidFill>
                  <a:srgbClr val="025E04"/>
                </a:solidFill>
                <a:effectLst/>
                <a:latin typeface="Open Sans"/>
              </a:rPr>
              <a:t>5</a:t>
            </a:r>
            <a:r>
              <a:rPr lang="en-US" sz="2000" b="0" i="1" dirty="0">
                <a:solidFill>
                  <a:srgbClr val="333333"/>
                </a:solidFill>
                <a:effectLst/>
                <a:latin typeface="Open Sans"/>
              </a:rPr>
              <a:t> represents 500 m </a:t>
            </a:r>
          </a:p>
        </p:txBody>
      </p:sp>
      <p:pic>
        <p:nvPicPr>
          <p:cNvPr id="8" name="Picture 2">
            <a:extLst>
              <a:ext uri="{FF2B5EF4-FFF2-40B4-BE49-F238E27FC236}">
                <a16:creationId xmlns="" xmlns:a16="http://schemas.microsoft.com/office/drawing/2014/main" id="{F67AAFDD-15B2-4514-AD66-BD11D31DC3A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336" y="37728"/>
            <a:ext cx="936104" cy="520058"/>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8">
            <a:extLst>
              <a:ext uri="{FF2B5EF4-FFF2-40B4-BE49-F238E27FC236}">
                <a16:creationId xmlns="" xmlns:a16="http://schemas.microsoft.com/office/drawing/2014/main" id="{310A9C91-C749-49A8-B27C-F86A63FB72F9}"/>
              </a:ext>
            </a:extLst>
          </p:cNvPr>
          <p:cNvSpPr>
            <a:spLocks noGrp="1"/>
          </p:cNvSpPr>
          <p:nvPr>
            <p:ph type="sldNum" sz="quarter" idx="12"/>
          </p:nvPr>
        </p:nvSpPr>
        <p:spPr/>
        <p:txBody>
          <a:bodyPr/>
          <a:lstStyle/>
          <a:p>
            <a:fld id="{71C6F290-D301-4864-9490-340EF11588D9}" type="slidenum">
              <a:rPr lang="en-US" altLang="en-US" smtClean="0"/>
              <a:pPr/>
              <a:t>9</a:t>
            </a:fld>
            <a:endParaRPr lang="en-US" altLang="en-US" dirty="0"/>
          </a:p>
        </p:txBody>
      </p:sp>
      <p:graphicFrame>
        <p:nvGraphicFramePr>
          <p:cNvPr id="6" name="Diagram 5">
            <a:extLst>
              <a:ext uri="{FF2B5EF4-FFF2-40B4-BE49-F238E27FC236}">
                <a16:creationId xmlns="" xmlns:a16="http://schemas.microsoft.com/office/drawing/2014/main" id="{6496F073-072B-4B3B-A120-141264F4A347}"/>
              </a:ext>
            </a:extLst>
          </p:cNvPr>
          <p:cNvGraphicFramePr/>
          <p:nvPr>
            <p:extLst>
              <p:ext uri="{D42A27DB-BD31-4B8C-83A1-F6EECF244321}">
                <p14:modId xmlns:p14="http://schemas.microsoft.com/office/powerpoint/2010/main" val="1996081902"/>
              </p:ext>
            </p:extLst>
          </p:nvPr>
        </p:nvGraphicFramePr>
        <p:xfrm>
          <a:off x="853740" y="1861123"/>
          <a:ext cx="9719084" cy="156787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6" name="TextBox 15">
            <a:extLst>
              <a:ext uri="{FF2B5EF4-FFF2-40B4-BE49-F238E27FC236}">
                <a16:creationId xmlns="" xmlns:a16="http://schemas.microsoft.com/office/drawing/2014/main" id="{DE60FBB5-EA8B-418A-9752-D1401F8D62D6}"/>
              </a:ext>
            </a:extLst>
          </p:cNvPr>
          <p:cNvSpPr txBox="1"/>
          <p:nvPr/>
        </p:nvSpPr>
        <p:spPr>
          <a:xfrm>
            <a:off x="844806" y="3436971"/>
            <a:ext cx="2464182" cy="972574"/>
          </a:xfrm>
          <a:prstGeom prst="rect">
            <a:avLst/>
          </a:prstGeom>
          <a:noFill/>
        </p:spPr>
        <p:txBody>
          <a:bodyPr wrap="square" rtlCol="0">
            <a:spAutoFit/>
          </a:bodyPr>
          <a:lstStyle/>
          <a:p>
            <a:pPr algn="ctr">
              <a:buClr>
                <a:srgbClr val="0070C0"/>
              </a:buClr>
            </a:pPr>
            <a:r>
              <a:rPr lang="en-US" dirty="0"/>
              <a:t>Bus</a:t>
            </a:r>
          </a:p>
          <a:p>
            <a:pPr>
              <a:buClr>
                <a:srgbClr val="0070C0"/>
              </a:buClr>
            </a:pPr>
            <a:r>
              <a:rPr lang="en-US" dirty="0"/>
              <a:t>Thick Coaxial</a:t>
            </a:r>
            <a:endParaRPr lang="en-IN" dirty="0"/>
          </a:p>
        </p:txBody>
      </p:sp>
      <p:sp>
        <p:nvSpPr>
          <p:cNvPr id="19" name="TextBox 18">
            <a:extLst>
              <a:ext uri="{FF2B5EF4-FFF2-40B4-BE49-F238E27FC236}">
                <a16:creationId xmlns="" xmlns:a16="http://schemas.microsoft.com/office/drawing/2014/main" id="{44012765-F55B-442C-B694-2C7BB524B881}"/>
              </a:ext>
            </a:extLst>
          </p:cNvPr>
          <p:cNvSpPr txBox="1"/>
          <p:nvPr/>
        </p:nvSpPr>
        <p:spPr>
          <a:xfrm>
            <a:off x="3431704" y="3436971"/>
            <a:ext cx="2464182" cy="972574"/>
          </a:xfrm>
          <a:prstGeom prst="rect">
            <a:avLst/>
          </a:prstGeom>
          <a:noFill/>
        </p:spPr>
        <p:txBody>
          <a:bodyPr wrap="square" rtlCol="0">
            <a:spAutoFit/>
          </a:bodyPr>
          <a:lstStyle/>
          <a:p>
            <a:pPr algn="ctr">
              <a:buClr>
                <a:srgbClr val="0070C0"/>
              </a:buClr>
            </a:pPr>
            <a:r>
              <a:rPr lang="en-US" dirty="0"/>
              <a:t>Bus</a:t>
            </a:r>
          </a:p>
          <a:p>
            <a:pPr algn="ctr">
              <a:buClr>
                <a:srgbClr val="0070C0"/>
              </a:buClr>
            </a:pPr>
            <a:r>
              <a:rPr lang="en-US" dirty="0"/>
              <a:t>Thin Coaxial</a:t>
            </a:r>
            <a:endParaRPr lang="en-IN" dirty="0"/>
          </a:p>
        </p:txBody>
      </p:sp>
      <p:sp>
        <p:nvSpPr>
          <p:cNvPr id="20" name="TextBox 19">
            <a:extLst>
              <a:ext uri="{FF2B5EF4-FFF2-40B4-BE49-F238E27FC236}">
                <a16:creationId xmlns="" xmlns:a16="http://schemas.microsoft.com/office/drawing/2014/main" id="{C30329B0-074B-4092-BD13-E3E9428DB5DF}"/>
              </a:ext>
            </a:extLst>
          </p:cNvPr>
          <p:cNvSpPr txBox="1"/>
          <p:nvPr/>
        </p:nvSpPr>
        <p:spPr>
          <a:xfrm>
            <a:off x="5770173" y="3478268"/>
            <a:ext cx="2464182" cy="972574"/>
          </a:xfrm>
          <a:prstGeom prst="rect">
            <a:avLst/>
          </a:prstGeom>
          <a:noFill/>
        </p:spPr>
        <p:txBody>
          <a:bodyPr wrap="square" rtlCol="0">
            <a:spAutoFit/>
          </a:bodyPr>
          <a:lstStyle/>
          <a:p>
            <a:pPr algn="ctr">
              <a:buClr>
                <a:srgbClr val="0070C0"/>
              </a:buClr>
            </a:pPr>
            <a:r>
              <a:rPr lang="en-US" dirty="0"/>
              <a:t>Star</a:t>
            </a:r>
          </a:p>
          <a:p>
            <a:pPr algn="ctr">
              <a:buClr>
                <a:srgbClr val="0070C0"/>
              </a:buClr>
            </a:pPr>
            <a:r>
              <a:rPr lang="en-US" dirty="0"/>
              <a:t>UTP</a:t>
            </a:r>
            <a:endParaRPr lang="en-IN" dirty="0"/>
          </a:p>
        </p:txBody>
      </p:sp>
      <p:sp>
        <p:nvSpPr>
          <p:cNvPr id="21" name="TextBox 20">
            <a:extLst>
              <a:ext uri="{FF2B5EF4-FFF2-40B4-BE49-F238E27FC236}">
                <a16:creationId xmlns="" xmlns:a16="http://schemas.microsoft.com/office/drawing/2014/main" id="{0965B36E-C0F5-494B-A38D-DEF2CFFEAA11}"/>
              </a:ext>
            </a:extLst>
          </p:cNvPr>
          <p:cNvSpPr txBox="1"/>
          <p:nvPr/>
        </p:nvSpPr>
        <p:spPr>
          <a:xfrm>
            <a:off x="8357071" y="3511594"/>
            <a:ext cx="2464182" cy="972574"/>
          </a:xfrm>
          <a:prstGeom prst="rect">
            <a:avLst/>
          </a:prstGeom>
          <a:noFill/>
        </p:spPr>
        <p:txBody>
          <a:bodyPr wrap="square" rtlCol="0">
            <a:spAutoFit/>
          </a:bodyPr>
          <a:lstStyle/>
          <a:p>
            <a:pPr algn="ctr">
              <a:buClr>
                <a:srgbClr val="0070C0"/>
              </a:buClr>
            </a:pPr>
            <a:r>
              <a:rPr lang="en-US" dirty="0"/>
              <a:t>Star</a:t>
            </a:r>
          </a:p>
          <a:p>
            <a:pPr algn="ctr">
              <a:buClr>
                <a:srgbClr val="0070C0"/>
              </a:buClr>
            </a:pPr>
            <a:r>
              <a:rPr lang="en-US" dirty="0"/>
              <a:t>Fiber</a:t>
            </a:r>
            <a:endParaRPr lang="en-IN" dirty="0"/>
          </a:p>
        </p:txBody>
      </p:sp>
      <p:sp>
        <p:nvSpPr>
          <p:cNvPr id="31" name="TextBox 30">
            <a:extLst>
              <a:ext uri="{FF2B5EF4-FFF2-40B4-BE49-F238E27FC236}">
                <a16:creationId xmlns="" xmlns:a16="http://schemas.microsoft.com/office/drawing/2014/main" id="{010AAE66-05B1-499F-9A72-D76114A3B150}"/>
              </a:ext>
            </a:extLst>
          </p:cNvPr>
          <p:cNvSpPr txBox="1"/>
          <p:nvPr/>
        </p:nvSpPr>
        <p:spPr>
          <a:xfrm>
            <a:off x="6163020" y="4941168"/>
            <a:ext cx="3240360" cy="113877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buNone/>
            </a:pPr>
            <a:r>
              <a:rPr lang="en-US" sz="2000" i="1" dirty="0">
                <a:solidFill>
                  <a:srgbClr val="025E04"/>
                </a:solidFill>
                <a:latin typeface="Open Sans"/>
              </a:rPr>
              <a:t>2</a:t>
            </a:r>
            <a:r>
              <a:rPr lang="en-US" sz="2000" i="1" dirty="0">
                <a:solidFill>
                  <a:srgbClr val="333333"/>
                </a:solidFill>
                <a:latin typeface="Open Sans"/>
              </a:rPr>
              <a:t> denotes 200/185 m</a:t>
            </a:r>
          </a:p>
          <a:p>
            <a:pPr>
              <a:buNone/>
            </a:pPr>
            <a:r>
              <a:rPr lang="en-US" sz="2000" i="1" dirty="0">
                <a:solidFill>
                  <a:srgbClr val="025E04"/>
                </a:solidFill>
                <a:latin typeface="Open Sans"/>
              </a:rPr>
              <a:t>T</a:t>
            </a:r>
            <a:r>
              <a:rPr lang="en-US" sz="2000" i="1" dirty="0">
                <a:solidFill>
                  <a:srgbClr val="333333"/>
                </a:solidFill>
                <a:latin typeface="Open Sans"/>
              </a:rPr>
              <a:t> means Twisted Pair Cable</a:t>
            </a:r>
          </a:p>
          <a:p>
            <a:pPr>
              <a:buNone/>
            </a:pPr>
            <a:r>
              <a:rPr lang="en-US" sz="2000" i="1" dirty="0">
                <a:solidFill>
                  <a:srgbClr val="025E04"/>
                </a:solidFill>
                <a:latin typeface="Open Sans"/>
              </a:rPr>
              <a:t>F </a:t>
            </a:r>
            <a:r>
              <a:rPr lang="en-US" sz="2000" i="1" dirty="0">
                <a:solidFill>
                  <a:srgbClr val="333333"/>
                </a:solidFill>
                <a:latin typeface="Open Sans"/>
              </a:rPr>
              <a:t>means Fiber. </a:t>
            </a:r>
            <a:endParaRPr lang="en-US" sz="2000" b="0" i="1" dirty="0">
              <a:solidFill>
                <a:srgbClr val="333333"/>
              </a:solidFill>
              <a:effectLst/>
              <a:latin typeface="Open Sans"/>
            </a:endParaRPr>
          </a:p>
        </p:txBody>
      </p:sp>
    </p:spTree>
    <p:extLst>
      <p:ext uri="{BB962C8B-B14F-4D97-AF65-F5344CB8AC3E}">
        <p14:creationId xmlns:p14="http://schemas.microsoft.com/office/powerpoint/2010/main" val="3083219960"/>
      </p:ext>
    </p:extLst>
  </p:cSld>
  <p:clrMapOvr>
    <a:masterClrMapping/>
  </p:clrMapOvr>
</p:sld>
</file>

<file path=ppt/theme/theme1.xml><?xml version="1.0" encoding="utf-8"?>
<a:theme xmlns:a="http://schemas.openxmlformats.org/drawingml/2006/main" name="Sales training presentation">
  <a:themeElements>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Sales Training_final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Sales Training_final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Sales Training_final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Sales Training_final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Sales Training_final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Sales Training_final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Sales Training_final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Sales Training_final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Sales Training_final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Sales Training_final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ales training presentation.potx" id="{3181A242-BAE2-485E-97E8-919259126601}" vid="{819B686A-E690-42F4-91DA-6D012EEA393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{C1874943-18A2-4565-B197-E395FE8E4FCD}tf02819076_win32</Template>
  <TotalTime>3153</TotalTime>
  <Words>4580</Words>
  <Application>Microsoft Office PowerPoint</Application>
  <PresentationFormat>Widescreen</PresentationFormat>
  <Paragraphs>658</Paragraphs>
  <Slides>38</Slides>
  <Notes>22</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38</vt:i4>
      </vt:variant>
    </vt:vector>
  </HeadingPairs>
  <TitlesOfParts>
    <vt:vector size="54" baseType="lpstr">
      <vt:lpstr>Arial</vt:lpstr>
      <vt:lpstr>Arial Rounded MT Bold</vt:lpstr>
      <vt:lpstr>Bradley Hand ITC</vt:lpstr>
      <vt:lpstr>Comic Sans MS</vt:lpstr>
      <vt:lpstr>Courier New</vt:lpstr>
      <vt:lpstr>Gill Sans MT</vt:lpstr>
      <vt:lpstr>Helvetica Neue</vt:lpstr>
      <vt:lpstr>libre_franklinregular</vt:lpstr>
      <vt:lpstr>Monotype Sorts</vt:lpstr>
      <vt:lpstr>NexusSans</vt:lpstr>
      <vt:lpstr>Open Sans</vt:lpstr>
      <vt:lpstr>Roboto</vt:lpstr>
      <vt:lpstr>Tahoma</vt:lpstr>
      <vt:lpstr>Times New Roman</vt:lpstr>
      <vt:lpstr>Wingdings</vt:lpstr>
      <vt:lpstr>Sales training presentation</vt:lpstr>
      <vt:lpstr>18ECC303J – Computer Communication Networks </vt:lpstr>
      <vt:lpstr>Unit 1 – Data Communication and Networking Basics </vt:lpstr>
      <vt:lpstr>Unit 1 – Week 2-Review</vt:lpstr>
      <vt:lpstr>Unit 1 – Week 3</vt:lpstr>
      <vt:lpstr>Introduction to Data Communication and Networking</vt:lpstr>
      <vt:lpstr>IEEE Standards for LAN</vt:lpstr>
      <vt:lpstr>IEEE Standards for LAN – Ethernet </vt:lpstr>
      <vt:lpstr>Ethernet Evolution</vt:lpstr>
      <vt:lpstr>Categories of Standard Ethernet </vt:lpstr>
      <vt:lpstr>Ethernet Specifications</vt:lpstr>
      <vt:lpstr>Ethernet Cabling</vt:lpstr>
      <vt:lpstr>Ethernet Cabling</vt:lpstr>
      <vt:lpstr>Types of Ethernet</vt:lpstr>
      <vt:lpstr>Fast Ethernet - Classification</vt:lpstr>
      <vt:lpstr>Changes in the Standard</vt:lpstr>
      <vt:lpstr>Frame Format – Standard Ethernet</vt:lpstr>
      <vt:lpstr>Frame Length – Standard Ethernet</vt:lpstr>
      <vt:lpstr>Review Questions</vt:lpstr>
      <vt:lpstr>Review Answers</vt:lpstr>
      <vt:lpstr>Token Bus</vt:lpstr>
      <vt:lpstr>Token Bus</vt:lpstr>
      <vt:lpstr>Token Bus </vt:lpstr>
      <vt:lpstr>Token Ring</vt:lpstr>
      <vt:lpstr>Token Ring Working</vt:lpstr>
      <vt:lpstr>Token Ring Working</vt:lpstr>
      <vt:lpstr>Token Ring Working</vt:lpstr>
      <vt:lpstr>Token and Data Frame</vt:lpstr>
      <vt:lpstr>Token Ring</vt:lpstr>
      <vt:lpstr>Comparison - Token Bus and Token Ring </vt:lpstr>
      <vt:lpstr>Review Questions</vt:lpstr>
      <vt:lpstr>Answers</vt:lpstr>
      <vt:lpstr>Fiber Distributed Data Interface - FDDI</vt:lpstr>
      <vt:lpstr>Fiber Distributed Data Interface - FDDI</vt:lpstr>
      <vt:lpstr>FDDI Basic Principle</vt:lpstr>
      <vt:lpstr>FDDI – Frame Format </vt:lpstr>
      <vt:lpstr>  </vt:lpstr>
      <vt:lpstr>Review Questions</vt:lpstr>
      <vt:lpstr>Answers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18ECC303J – Computer Communication</dc:title>
  <dc:creator>Susila M</dc:creator>
  <cp:lastModifiedBy>Admin</cp:lastModifiedBy>
  <cp:revision>355</cp:revision>
  <dcterms:created xsi:type="dcterms:W3CDTF">2021-01-17T13:30:37Z</dcterms:created>
  <dcterms:modified xsi:type="dcterms:W3CDTF">2023-02-01T09:54:10Z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