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DCFCE-5C1D-4108-BC51-C2DE74B51CCA}" type="doc">
      <dgm:prSet loTypeId="urn:microsoft.com/office/officeart/2005/8/layout/default" loCatId="list" qsTypeId="urn:microsoft.com/office/officeart/2005/8/quickstyle/simple5" qsCatId="simple" csTypeId="urn:microsoft.com/office/officeart/2005/8/colors/accent6_4" csCatId="accent6" phldr="1"/>
      <dgm:spPr/>
      <dgm:t>
        <a:bodyPr/>
        <a:lstStyle/>
        <a:p>
          <a:endParaRPr lang="en-IN"/>
        </a:p>
      </dgm:t>
    </dgm:pt>
    <dgm:pt modelId="{29524CDA-DFB3-41E1-89DA-30F1E3A90F88}">
      <dgm:prSet phldrT="[Text]"/>
      <dgm:spPr>
        <a:effectLst>
          <a:glow rad="228600">
            <a:schemeClr val="accent2">
              <a:satMod val="175000"/>
              <a:alpha val="40000"/>
            </a:schemeClr>
          </a:glow>
        </a:effectLst>
      </dgm:spPr>
      <dgm:t>
        <a:bodyPr/>
        <a:lstStyle/>
        <a:p>
          <a:r>
            <a:rPr lang="en-SG" b="0" dirty="0">
              <a:latin typeface="Arial" panose="020B0604020202020204" pitchFamily="34" charset="0"/>
              <a:cs typeface="Arial" panose="020B0604020202020204" pitchFamily="34" charset="0"/>
            </a:rPr>
            <a:t>Session 1</a:t>
          </a:r>
          <a:endParaRPr lang="en-IN" b="0" dirty="0">
            <a:latin typeface="Arial" panose="020B0604020202020204" pitchFamily="34" charset="0"/>
            <a:cs typeface="Arial" panose="020B0604020202020204" pitchFamily="34" charset="0"/>
          </a:endParaRPr>
        </a:p>
      </dgm:t>
    </dgm:pt>
    <dgm:pt modelId="{37B27692-75C8-4655-9C1F-B9217CFB5EEE}" type="parTrans" cxnId="{FDF294C2-F60F-49CE-9274-5B3A6F825CC5}">
      <dgm:prSet/>
      <dgm:spPr/>
      <dgm:t>
        <a:bodyPr/>
        <a:lstStyle/>
        <a:p>
          <a:endParaRPr lang="en-IN" sz="1200" b="0">
            <a:latin typeface="Arial" panose="020B0604020202020204" pitchFamily="34" charset="0"/>
            <a:cs typeface="Arial" panose="020B0604020202020204" pitchFamily="34" charset="0"/>
          </a:endParaRPr>
        </a:p>
      </dgm:t>
    </dgm:pt>
    <dgm:pt modelId="{E186F875-02F7-488E-924A-E512BA6442AC}" type="sibTrans" cxnId="{FDF294C2-F60F-49CE-9274-5B3A6F825CC5}">
      <dgm:prSet/>
      <dgm:spPr/>
      <dgm:t>
        <a:bodyPr/>
        <a:lstStyle/>
        <a:p>
          <a:endParaRPr lang="en-IN" b="0">
            <a:latin typeface="Arial" panose="020B0604020202020204" pitchFamily="34" charset="0"/>
            <a:cs typeface="Arial" panose="020B0604020202020204" pitchFamily="34" charset="0"/>
          </a:endParaRPr>
        </a:p>
      </dgm:t>
    </dgm:pt>
    <dgm:pt modelId="{64B7594E-14BB-4E2B-8C74-18D515C6C8C2}">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Introduction to Network Layer</a:t>
          </a:r>
          <a:endParaRPr lang="en-IN" b="0">
            <a:latin typeface="Arial" panose="020B0604020202020204" pitchFamily="34" charset="0"/>
            <a:cs typeface="Arial" panose="020B0604020202020204" pitchFamily="34" charset="0"/>
          </a:endParaRPr>
        </a:p>
      </dgm:t>
    </dgm:pt>
    <dgm:pt modelId="{D738674D-4398-42E2-A8CC-87BDAE82A1D9}" type="parTrans" cxnId="{032A1406-36D1-4E9C-9FF6-6D287B2ECDC0}">
      <dgm:prSet/>
      <dgm:spPr/>
      <dgm:t>
        <a:bodyPr/>
        <a:lstStyle/>
        <a:p>
          <a:endParaRPr lang="en-IN" sz="1200" b="0">
            <a:latin typeface="Arial" panose="020B0604020202020204" pitchFamily="34" charset="0"/>
            <a:cs typeface="Arial" panose="020B0604020202020204" pitchFamily="34" charset="0"/>
          </a:endParaRPr>
        </a:p>
      </dgm:t>
    </dgm:pt>
    <dgm:pt modelId="{AC653B13-C082-434B-A9A4-ED4F7CA4AE43}" type="sibTrans" cxnId="{032A1406-36D1-4E9C-9FF6-6D287B2ECDC0}">
      <dgm:prSet/>
      <dgm:spPr/>
      <dgm:t>
        <a:bodyPr/>
        <a:lstStyle/>
        <a:p>
          <a:endParaRPr lang="en-IN" b="0">
            <a:latin typeface="Arial" panose="020B0604020202020204" pitchFamily="34" charset="0"/>
            <a:cs typeface="Arial" panose="020B0604020202020204" pitchFamily="34" charset="0"/>
          </a:endParaRPr>
        </a:p>
      </dgm:t>
    </dgm:pt>
    <dgm:pt modelId="{AD62395A-5F3F-4DD5-8D80-4CAFEEFBC733}">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Need for Internetworking</a:t>
          </a:r>
          <a:endParaRPr lang="en-IN" b="0">
            <a:latin typeface="Arial" panose="020B0604020202020204" pitchFamily="34" charset="0"/>
            <a:cs typeface="Arial" panose="020B0604020202020204" pitchFamily="34" charset="0"/>
          </a:endParaRPr>
        </a:p>
      </dgm:t>
    </dgm:pt>
    <dgm:pt modelId="{197E7E52-BDA8-4C28-A7CD-985A192C0A68}" type="parTrans" cxnId="{8BAD72E4-3977-4587-922A-4B023BC28A1D}">
      <dgm:prSet/>
      <dgm:spPr/>
      <dgm:t>
        <a:bodyPr/>
        <a:lstStyle/>
        <a:p>
          <a:endParaRPr lang="en-IN" sz="1200" b="0">
            <a:latin typeface="Arial" panose="020B0604020202020204" pitchFamily="34" charset="0"/>
            <a:cs typeface="Arial" panose="020B0604020202020204" pitchFamily="34" charset="0"/>
          </a:endParaRPr>
        </a:p>
      </dgm:t>
    </dgm:pt>
    <dgm:pt modelId="{12735B60-F7A6-417C-A523-AFE6487D34B3}" type="sibTrans" cxnId="{8BAD72E4-3977-4587-922A-4B023BC28A1D}">
      <dgm:prSet/>
      <dgm:spPr/>
      <dgm:t>
        <a:bodyPr/>
        <a:lstStyle/>
        <a:p>
          <a:endParaRPr lang="en-IN" b="0">
            <a:latin typeface="Arial" panose="020B0604020202020204" pitchFamily="34" charset="0"/>
            <a:cs typeface="Arial" panose="020B0604020202020204" pitchFamily="34" charset="0"/>
          </a:endParaRPr>
        </a:p>
      </dgm:t>
    </dgm:pt>
    <dgm:pt modelId="{CF13EAAB-636E-4179-A43D-2B21CE19EE70}">
      <dgm:prSet phldrT="[Text]"/>
      <dgm:spPr>
        <a:effectLst>
          <a:glow rad="228600">
            <a:schemeClr val="accent2">
              <a:satMod val="175000"/>
              <a:alpha val="40000"/>
            </a:schemeClr>
          </a:glow>
        </a:effectLst>
      </dgm:spPr>
      <dgm:t>
        <a:bodyPr/>
        <a:lstStyle/>
        <a:p>
          <a:r>
            <a:rPr lang="en-SG" b="0" dirty="0">
              <a:latin typeface="Arial" panose="020B0604020202020204" pitchFamily="34" charset="0"/>
              <a:cs typeface="Arial" panose="020B0604020202020204" pitchFamily="34" charset="0"/>
            </a:rPr>
            <a:t>Session 2</a:t>
          </a:r>
          <a:endParaRPr lang="en-IN" b="0" dirty="0">
            <a:latin typeface="Arial" panose="020B0604020202020204" pitchFamily="34" charset="0"/>
            <a:cs typeface="Arial" panose="020B0604020202020204" pitchFamily="34" charset="0"/>
          </a:endParaRPr>
        </a:p>
      </dgm:t>
    </dgm:pt>
    <dgm:pt modelId="{E046B71B-E9FF-45E6-BB24-0E671D33B29A}" type="parTrans" cxnId="{E900DD3F-98B8-4E5B-95F8-F4808F46401E}">
      <dgm:prSet/>
      <dgm:spPr/>
      <dgm:t>
        <a:bodyPr/>
        <a:lstStyle/>
        <a:p>
          <a:endParaRPr lang="en-IN" sz="1200" b="0">
            <a:latin typeface="Arial" panose="020B0604020202020204" pitchFamily="34" charset="0"/>
            <a:cs typeface="Arial" panose="020B0604020202020204" pitchFamily="34" charset="0"/>
          </a:endParaRPr>
        </a:p>
      </dgm:t>
    </dgm:pt>
    <dgm:pt modelId="{E853B547-E070-4C9D-B1C9-BB808457ECC4}" type="sibTrans" cxnId="{E900DD3F-98B8-4E5B-95F8-F4808F46401E}">
      <dgm:prSet/>
      <dgm:spPr/>
      <dgm:t>
        <a:bodyPr/>
        <a:lstStyle/>
        <a:p>
          <a:endParaRPr lang="en-IN" b="0">
            <a:latin typeface="Arial" panose="020B0604020202020204" pitchFamily="34" charset="0"/>
            <a:cs typeface="Arial" panose="020B0604020202020204" pitchFamily="34" charset="0"/>
          </a:endParaRPr>
        </a:p>
      </dgm:t>
    </dgm:pt>
    <dgm:pt modelId="{DE920E70-5835-4FB3-ABA6-FA797CB6FFE2}">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Addressing-Classful</a:t>
          </a:r>
          <a:endParaRPr lang="en-IN" b="0">
            <a:latin typeface="Arial" panose="020B0604020202020204" pitchFamily="34" charset="0"/>
            <a:cs typeface="Arial" panose="020B0604020202020204" pitchFamily="34" charset="0"/>
          </a:endParaRPr>
        </a:p>
      </dgm:t>
    </dgm:pt>
    <dgm:pt modelId="{30DB4A31-8B51-421F-AA85-A753578BB49B}" type="parTrans" cxnId="{B846D89D-6A5D-4672-9A30-82326D227FC0}">
      <dgm:prSet/>
      <dgm:spPr/>
      <dgm:t>
        <a:bodyPr/>
        <a:lstStyle/>
        <a:p>
          <a:endParaRPr lang="en-IN" sz="1200" b="0">
            <a:latin typeface="Arial" panose="020B0604020202020204" pitchFamily="34" charset="0"/>
            <a:cs typeface="Arial" panose="020B0604020202020204" pitchFamily="34" charset="0"/>
          </a:endParaRPr>
        </a:p>
      </dgm:t>
    </dgm:pt>
    <dgm:pt modelId="{290C75B7-2FED-44D5-A09F-A56CBB79123B}" type="sibTrans" cxnId="{B846D89D-6A5D-4672-9A30-82326D227FC0}">
      <dgm:prSet/>
      <dgm:spPr/>
      <dgm:t>
        <a:bodyPr/>
        <a:lstStyle/>
        <a:p>
          <a:endParaRPr lang="en-IN" b="0">
            <a:latin typeface="Arial" panose="020B0604020202020204" pitchFamily="34" charset="0"/>
            <a:cs typeface="Arial" panose="020B0604020202020204" pitchFamily="34" charset="0"/>
          </a:endParaRPr>
        </a:p>
      </dgm:t>
    </dgm:pt>
    <dgm:pt modelId="{DDF40D94-65B9-436B-9F34-4EBE3395D6F2}">
      <dgm:prSet phldrT="[Text]"/>
      <dgm:spPr>
        <a:effectLst>
          <a:glow rad="228600">
            <a:schemeClr val="accent2">
              <a:satMod val="175000"/>
              <a:alpha val="40000"/>
            </a:schemeClr>
          </a:glow>
        </a:effectLst>
      </dgm:spPr>
      <dgm:t>
        <a:bodyPr/>
        <a:lstStyle/>
        <a:p>
          <a:r>
            <a:rPr lang="en-SG" b="0">
              <a:latin typeface="Arial" panose="020B0604020202020204" pitchFamily="34" charset="0"/>
              <a:cs typeface="Arial" panose="020B0604020202020204" pitchFamily="34" charset="0"/>
            </a:rPr>
            <a:t>Session 3</a:t>
          </a:r>
          <a:endParaRPr lang="en-IN" b="0">
            <a:latin typeface="Arial" panose="020B0604020202020204" pitchFamily="34" charset="0"/>
            <a:cs typeface="Arial" panose="020B0604020202020204" pitchFamily="34" charset="0"/>
          </a:endParaRPr>
        </a:p>
      </dgm:t>
    </dgm:pt>
    <dgm:pt modelId="{2D784E06-F973-4DF7-95B6-720935BE6ABE}" type="parTrans" cxnId="{D69B301C-384F-4FAD-80FF-084798F2F0DC}">
      <dgm:prSet/>
      <dgm:spPr/>
      <dgm:t>
        <a:bodyPr/>
        <a:lstStyle/>
        <a:p>
          <a:endParaRPr lang="en-IN" sz="1200" b="0">
            <a:latin typeface="Arial" panose="020B0604020202020204" pitchFamily="34" charset="0"/>
            <a:cs typeface="Arial" panose="020B0604020202020204" pitchFamily="34" charset="0"/>
          </a:endParaRPr>
        </a:p>
      </dgm:t>
    </dgm:pt>
    <dgm:pt modelId="{45E57F00-BE0D-4345-9BC0-03C9382972AD}" type="sibTrans" cxnId="{D69B301C-384F-4FAD-80FF-084798F2F0DC}">
      <dgm:prSet/>
      <dgm:spPr/>
      <dgm:t>
        <a:bodyPr/>
        <a:lstStyle/>
        <a:p>
          <a:endParaRPr lang="en-IN" b="0">
            <a:latin typeface="Arial" panose="020B0604020202020204" pitchFamily="34" charset="0"/>
            <a:cs typeface="Arial" panose="020B0604020202020204" pitchFamily="34" charset="0"/>
          </a:endParaRPr>
        </a:p>
      </dgm:t>
    </dgm:pt>
    <dgm:pt modelId="{266187B7-E696-445A-8064-9C0076477CB9}">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Addressing-Classless</a:t>
          </a:r>
          <a:endParaRPr lang="en-IN" b="0">
            <a:latin typeface="Arial" panose="020B0604020202020204" pitchFamily="34" charset="0"/>
            <a:cs typeface="Arial" panose="020B0604020202020204" pitchFamily="34" charset="0"/>
          </a:endParaRPr>
        </a:p>
      </dgm:t>
    </dgm:pt>
    <dgm:pt modelId="{30FA51F9-0959-47E8-9368-FB0AEFDB8877}" type="parTrans" cxnId="{21999FBD-2B8D-4F60-88AF-01336CB7D034}">
      <dgm:prSet/>
      <dgm:spPr/>
      <dgm:t>
        <a:bodyPr/>
        <a:lstStyle/>
        <a:p>
          <a:endParaRPr lang="en-IN" sz="1200" b="0">
            <a:latin typeface="Arial" panose="020B0604020202020204" pitchFamily="34" charset="0"/>
            <a:cs typeface="Arial" panose="020B0604020202020204" pitchFamily="34" charset="0"/>
          </a:endParaRPr>
        </a:p>
      </dgm:t>
    </dgm:pt>
    <dgm:pt modelId="{3BBA6BCA-1D51-49F2-B44F-A614FFB5FBB8}" type="sibTrans" cxnId="{21999FBD-2B8D-4F60-88AF-01336CB7D034}">
      <dgm:prSet/>
      <dgm:spPr/>
      <dgm:t>
        <a:bodyPr/>
        <a:lstStyle/>
        <a:p>
          <a:endParaRPr lang="en-IN" b="0">
            <a:latin typeface="Arial" panose="020B0604020202020204" pitchFamily="34" charset="0"/>
            <a:cs typeface="Arial" panose="020B0604020202020204" pitchFamily="34" charset="0"/>
          </a:endParaRPr>
        </a:p>
      </dgm:t>
    </dgm:pt>
    <dgm:pt modelId="{7275908C-A177-45AA-87CF-840964DFC22F}">
      <dgm:prSet phldrT="[Text]"/>
      <dgm:spPr>
        <a:effectLst>
          <a:glow rad="228600">
            <a:schemeClr val="accent2">
              <a:satMod val="175000"/>
              <a:alpha val="40000"/>
            </a:schemeClr>
          </a:glow>
        </a:effectLst>
      </dgm:spPr>
      <dgm:t>
        <a:bodyPr/>
        <a:lstStyle/>
        <a:p>
          <a:r>
            <a:rPr lang="en-SG" b="0" dirty="0">
              <a:latin typeface="Arial" panose="020B0604020202020204" pitchFamily="34" charset="0"/>
              <a:cs typeface="Arial" panose="020B0604020202020204" pitchFamily="34" charset="0"/>
            </a:rPr>
            <a:t>Session 6</a:t>
          </a:r>
          <a:endParaRPr lang="en-IN" b="0" dirty="0">
            <a:latin typeface="Arial" panose="020B0604020202020204" pitchFamily="34" charset="0"/>
            <a:cs typeface="Arial" panose="020B0604020202020204" pitchFamily="34" charset="0"/>
          </a:endParaRPr>
        </a:p>
      </dgm:t>
    </dgm:pt>
    <dgm:pt modelId="{C6B4FBF8-6325-40B2-A0C8-412926553BD2}" type="parTrans" cxnId="{5701872E-2A99-4575-B890-96A7C7782C0D}">
      <dgm:prSet/>
      <dgm:spPr/>
      <dgm:t>
        <a:bodyPr/>
        <a:lstStyle/>
        <a:p>
          <a:endParaRPr lang="en-IN" sz="1200" b="0">
            <a:latin typeface="Arial" panose="020B0604020202020204" pitchFamily="34" charset="0"/>
            <a:cs typeface="Arial" panose="020B0604020202020204" pitchFamily="34" charset="0"/>
          </a:endParaRPr>
        </a:p>
      </dgm:t>
    </dgm:pt>
    <dgm:pt modelId="{90FDD0B0-D9C3-4B74-86D4-84D5B0A75AA3}" type="sibTrans" cxnId="{5701872E-2A99-4575-B890-96A7C7782C0D}">
      <dgm:prSet/>
      <dgm:spPr/>
      <dgm:t>
        <a:bodyPr/>
        <a:lstStyle/>
        <a:p>
          <a:endParaRPr lang="en-IN" b="0">
            <a:latin typeface="Arial" panose="020B0604020202020204" pitchFamily="34" charset="0"/>
            <a:cs typeface="Arial" panose="020B0604020202020204" pitchFamily="34" charset="0"/>
          </a:endParaRPr>
        </a:p>
      </dgm:t>
    </dgm:pt>
    <dgm:pt modelId="{2DA5BD16-926B-4C4A-999D-92F5E7E92446}">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Network Layer Protocol-IPV4</a:t>
          </a:r>
          <a:endParaRPr lang="en-IN" b="0">
            <a:latin typeface="Arial" panose="020B0604020202020204" pitchFamily="34" charset="0"/>
            <a:cs typeface="Arial" panose="020B0604020202020204" pitchFamily="34" charset="0"/>
          </a:endParaRPr>
        </a:p>
      </dgm:t>
    </dgm:pt>
    <dgm:pt modelId="{AFA0C790-0A88-4190-A126-6C381EF535BF}" type="parTrans" cxnId="{21A9E35D-2F8E-4213-91F6-052D24BA6509}">
      <dgm:prSet/>
      <dgm:spPr/>
      <dgm:t>
        <a:bodyPr/>
        <a:lstStyle/>
        <a:p>
          <a:endParaRPr lang="en-IN" sz="1200" b="0">
            <a:latin typeface="Arial" panose="020B0604020202020204" pitchFamily="34" charset="0"/>
            <a:cs typeface="Arial" panose="020B0604020202020204" pitchFamily="34" charset="0"/>
          </a:endParaRPr>
        </a:p>
      </dgm:t>
    </dgm:pt>
    <dgm:pt modelId="{DBD20C51-0029-429F-8A6E-B15ABC049C41}" type="sibTrans" cxnId="{21A9E35D-2F8E-4213-91F6-052D24BA6509}">
      <dgm:prSet/>
      <dgm:spPr/>
      <dgm:t>
        <a:bodyPr/>
        <a:lstStyle/>
        <a:p>
          <a:endParaRPr lang="en-IN" b="0">
            <a:latin typeface="Arial" panose="020B0604020202020204" pitchFamily="34" charset="0"/>
            <a:cs typeface="Arial" panose="020B0604020202020204" pitchFamily="34" charset="0"/>
          </a:endParaRPr>
        </a:p>
      </dgm:t>
    </dgm:pt>
    <dgm:pt modelId="{1DA3B3E7-AC60-452D-BA20-3E2C66582D9C}">
      <dgm:prSet phldrT="[Text]"/>
      <dgm:spPr>
        <a:effectLst>
          <a:glow rad="228600">
            <a:schemeClr val="accent2">
              <a:satMod val="175000"/>
              <a:alpha val="40000"/>
            </a:schemeClr>
          </a:glow>
        </a:effectLst>
      </dgm:spPr>
      <dgm:t>
        <a:bodyPr/>
        <a:lstStyle/>
        <a:p>
          <a:r>
            <a:rPr lang="en-SG" b="0">
              <a:latin typeface="Arial" panose="020B0604020202020204" pitchFamily="34" charset="0"/>
              <a:cs typeface="Arial" panose="020B0604020202020204" pitchFamily="34" charset="0"/>
            </a:rPr>
            <a:t>Session 7</a:t>
          </a:r>
          <a:endParaRPr lang="en-IN" b="0">
            <a:latin typeface="Arial" panose="020B0604020202020204" pitchFamily="34" charset="0"/>
            <a:cs typeface="Arial" panose="020B0604020202020204" pitchFamily="34" charset="0"/>
          </a:endParaRPr>
        </a:p>
      </dgm:t>
    </dgm:pt>
    <dgm:pt modelId="{DD0B5D83-87A1-4578-B6E6-4E1E1784D12A}" type="parTrans" cxnId="{D9B607EF-F577-4048-AA62-54B3A2C0AF92}">
      <dgm:prSet/>
      <dgm:spPr/>
      <dgm:t>
        <a:bodyPr/>
        <a:lstStyle/>
        <a:p>
          <a:endParaRPr lang="en-IN" sz="1200" b="0">
            <a:latin typeface="Arial" panose="020B0604020202020204" pitchFamily="34" charset="0"/>
            <a:cs typeface="Arial" panose="020B0604020202020204" pitchFamily="34" charset="0"/>
          </a:endParaRPr>
        </a:p>
      </dgm:t>
    </dgm:pt>
    <dgm:pt modelId="{CB484F28-4F45-46A8-8D17-230C2A1FE334}" type="sibTrans" cxnId="{D9B607EF-F577-4048-AA62-54B3A2C0AF92}">
      <dgm:prSet/>
      <dgm:spPr/>
      <dgm:t>
        <a:bodyPr/>
        <a:lstStyle/>
        <a:p>
          <a:endParaRPr lang="en-IN" b="0">
            <a:latin typeface="Arial" panose="020B0604020202020204" pitchFamily="34" charset="0"/>
            <a:cs typeface="Arial" panose="020B0604020202020204" pitchFamily="34" charset="0"/>
          </a:endParaRPr>
        </a:p>
      </dgm:t>
    </dgm:pt>
    <dgm:pt modelId="{D8EC4793-8FDD-4D41-9068-4488F61AF034}">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Internet Protocol(IP)-IPV6</a:t>
          </a:r>
          <a:endParaRPr lang="en-IN" b="0">
            <a:latin typeface="Arial" panose="020B0604020202020204" pitchFamily="34" charset="0"/>
            <a:cs typeface="Arial" panose="020B0604020202020204" pitchFamily="34" charset="0"/>
          </a:endParaRPr>
        </a:p>
      </dgm:t>
    </dgm:pt>
    <dgm:pt modelId="{C8FD37E1-27D1-4DB1-AF74-4025CE2F08EC}" type="parTrans" cxnId="{B25109DA-3647-4E09-9010-FD2E888EBA32}">
      <dgm:prSet/>
      <dgm:spPr/>
      <dgm:t>
        <a:bodyPr/>
        <a:lstStyle/>
        <a:p>
          <a:endParaRPr lang="en-IN" sz="1200" b="0">
            <a:latin typeface="Arial" panose="020B0604020202020204" pitchFamily="34" charset="0"/>
            <a:cs typeface="Arial" panose="020B0604020202020204" pitchFamily="34" charset="0"/>
          </a:endParaRPr>
        </a:p>
      </dgm:t>
    </dgm:pt>
    <dgm:pt modelId="{001E7199-D68E-4A85-BCBB-A4BB62EC048A}" type="sibTrans" cxnId="{B25109DA-3647-4E09-9010-FD2E888EBA32}">
      <dgm:prSet/>
      <dgm:spPr/>
      <dgm:t>
        <a:bodyPr/>
        <a:lstStyle/>
        <a:p>
          <a:endParaRPr lang="en-IN" b="0">
            <a:latin typeface="Arial" panose="020B0604020202020204" pitchFamily="34" charset="0"/>
            <a:cs typeface="Arial" panose="020B0604020202020204" pitchFamily="34" charset="0"/>
          </a:endParaRPr>
        </a:p>
      </dgm:t>
    </dgm:pt>
    <dgm:pt modelId="{DF40B536-B6C3-4349-904F-38C6DDBEE608}">
      <dgm:prSet phldrT="[Text]"/>
      <dgm:spPr>
        <a:effectLst>
          <a:glow rad="228600">
            <a:schemeClr val="accent2">
              <a:satMod val="175000"/>
              <a:alpha val="40000"/>
            </a:schemeClr>
          </a:glow>
        </a:effectLst>
      </dgm:spPr>
      <dgm:t>
        <a:bodyPr/>
        <a:lstStyle/>
        <a:p>
          <a:r>
            <a:rPr lang="en-SG" b="0" dirty="0">
              <a:latin typeface="Arial" panose="020B0604020202020204" pitchFamily="34" charset="0"/>
              <a:cs typeface="Arial" panose="020B0604020202020204" pitchFamily="34" charset="0"/>
            </a:rPr>
            <a:t>Session 8</a:t>
          </a:r>
          <a:endParaRPr lang="en-IN" b="0" dirty="0">
            <a:latin typeface="Arial" panose="020B0604020202020204" pitchFamily="34" charset="0"/>
            <a:cs typeface="Arial" panose="020B0604020202020204" pitchFamily="34" charset="0"/>
          </a:endParaRPr>
        </a:p>
      </dgm:t>
    </dgm:pt>
    <dgm:pt modelId="{DF695CF5-A134-48FB-B69D-01335BAEB2A0}" type="parTrans" cxnId="{F0647F7C-B136-44B1-88EF-22EEDCD58796}">
      <dgm:prSet/>
      <dgm:spPr/>
      <dgm:t>
        <a:bodyPr/>
        <a:lstStyle/>
        <a:p>
          <a:endParaRPr lang="en-IN" sz="1200" b="0">
            <a:latin typeface="Arial" panose="020B0604020202020204" pitchFamily="34" charset="0"/>
            <a:cs typeface="Arial" panose="020B0604020202020204" pitchFamily="34" charset="0"/>
          </a:endParaRPr>
        </a:p>
      </dgm:t>
    </dgm:pt>
    <dgm:pt modelId="{DACBF3A3-5230-4062-A4AE-073F9CEF1B68}" type="sibTrans" cxnId="{F0647F7C-B136-44B1-88EF-22EEDCD58796}">
      <dgm:prSet/>
      <dgm:spPr/>
      <dgm:t>
        <a:bodyPr/>
        <a:lstStyle/>
        <a:p>
          <a:endParaRPr lang="en-IN" b="0">
            <a:latin typeface="Arial" panose="020B0604020202020204" pitchFamily="34" charset="0"/>
            <a:cs typeface="Arial" panose="020B0604020202020204" pitchFamily="34" charset="0"/>
          </a:endParaRPr>
        </a:p>
      </dgm:t>
    </dgm:pt>
    <dgm:pt modelId="{F4BC40EE-227E-4892-8A99-0A9DEE22B935}">
      <dgm:prSet phldrT="[Text]"/>
      <dgm:spPr>
        <a:effectLst>
          <a:glow rad="228600">
            <a:schemeClr val="accent2">
              <a:satMod val="175000"/>
              <a:alpha val="40000"/>
            </a:schemeClr>
          </a:glow>
        </a:effectLst>
      </dgm:spPr>
      <dgm:t>
        <a:bodyPr/>
        <a:lstStyle/>
        <a:p>
          <a:r>
            <a:rPr lang="en-SG" b="0">
              <a:latin typeface="Arial" panose="020B0604020202020204" pitchFamily="34" charset="0"/>
              <a:cs typeface="Arial" panose="020B0604020202020204" pitchFamily="34" charset="0"/>
            </a:rPr>
            <a:t>Session 11</a:t>
          </a:r>
          <a:endParaRPr lang="en-IN" b="0">
            <a:latin typeface="Arial" panose="020B0604020202020204" pitchFamily="34" charset="0"/>
            <a:cs typeface="Arial" panose="020B0604020202020204" pitchFamily="34" charset="0"/>
          </a:endParaRPr>
        </a:p>
      </dgm:t>
    </dgm:pt>
    <dgm:pt modelId="{166B73F3-8C4C-41FA-9579-C90A78220BE6}" type="parTrans" cxnId="{0DE4EB92-BFB2-43AE-B2ED-E61D10F37CE5}">
      <dgm:prSet/>
      <dgm:spPr/>
      <dgm:t>
        <a:bodyPr/>
        <a:lstStyle/>
        <a:p>
          <a:endParaRPr lang="en-IN" sz="1200" b="0">
            <a:latin typeface="Arial" panose="020B0604020202020204" pitchFamily="34" charset="0"/>
            <a:cs typeface="Arial" panose="020B0604020202020204" pitchFamily="34" charset="0"/>
          </a:endParaRPr>
        </a:p>
      </dgm:t>
    </dgm:pt>
    <dgm:pt modelId="{A0EE6A07-116D-4148-8AD0-55C15512D7DB}" type="sibTrans" cxnId="{0DE4EB92-BFB2-43AE-B2ED-E61D10F37CE5}">
      <dgm:prSet/>
      <dgm:spPr/>
      <dgm:t>
        <a:bodyPr/>
        <a:lstStyle/>
        <a:p>
          <a:endParaRPr lang="en-IN" b="0">
            <a:latin typeface="Arial" panose="020B0604020202020204" pitchFamily="34" charset="0"/>
            <a:cs typeface="Arial" panose="020B0604020202020204" pitchFamily="34" charset="0"/>
          </a:endParaRPr>
        </a:p>
      </dgm:t>
    </dgm:pt>
    <dgm:pt modelId="{05DB1DC7-7E0B-4387-83C3-8D161CC5E822}">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Routing Protocols- Distance Vector&amp; Link State</a:t>
          </a:r>
          <a:endParaRPr lang="en-IN" b="0">
            <a:latin typeface="Arial" panose="020B0604020202020204" pitchFamily="34" charset="0"/>
            <a:cs typeface="Arial" panose="020B0604020202020204" pitchFamily="34" charset="0"/>
          </a:endParaRPr>
        </a:p>
      </dgm:t>
    </dgm:pt>
    <dgm:pt modelId="{626D0E6A-FF99-4F72-A1E7-39440A481AD6}" type="parTrans" cxnId="{AF3C9D92-8E5D-44E0-BBBE-0C83708F9FEB}">
      <dgm:prSet/>
      <dgm:spPr/>
      <dgm:t>
        <a:bodyPr/>
        <a:lstStyle/>
        <a:p>
          <a:endParaRPr lang="en-IN" sz="1200" b="0">
            <a:latin typeface="Arial" panose="020B0604020202020204" pitchFamily="34" charset="0"/>
            <a:cs typeface="Arial" panose="020B0604020202020204" pitchFamily="34" charset="0"/>
          </a:endParaRPr>
        </a:p>
      </dgm:t>
    </dgm:pt>
    <dgm:pt modelId="{9EB54B7E-CB8E-471F-A9E2-5D9EBBCCE88E}" type="sibTrans" cxnId="{AF3C9D92-8E5D-44E0-BBBE-0C83708F9FEB}">
      <dgm:prSet/>
      <dgm:spPr/>
      <dgm:t>
        <a:bodyPr/>
        <a:lstStyle/>
        <a:p>
          <a:endParaRPr lang="en-IN" b="0">
            <a:latin typeface="Arial" panose="020B0604020202020204" pitchFamily="34" charset="0"/>
            <a:cs typeface="Arial" panose="020B0604020202020204" pitchFamily="34" charset="0"/>
          </a:endParaRPr>
        </a:p>
      </dgm:t>
    </dgm:pt>
    <dgm:pt modelId="{6A71325F-B932-46A9-B94C-D56C342DB078}">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Routing Issues-Delivery, Forwarding and Routing</a:t>
          </a:r>
          <a:endParaRPr lang="en-IN" b="0">
            <a:latin typeface="Arial" panose="020B0604020202020204" pitchFamily="34" charset="0"/>
            <a:cs typeface="Arial" panose="020B0604020202020204" pitchFamily="34" charset="0"/>
          </a:endParaRPr>
        </a:p>
      </dgm:t>
    </dgm:pt>
    <dgm:pt modelId="{418C9DE1-01E6-4521-825F-92412A42B5B0}" type="parTrans" cxnId="{22C39C92-126E-4EEF-B283-D218FA51BFB2}">
      <dgm:prSet/>
      <dgm:spPr/>
      <dgm:t>
        <a:bodyPr/>
        <a:lstStyle/>
        <a:p>
          <a:endParaRPr lang="en-IN" sz="1200" b="0">
            <a:latin typeface="Arial" panose="020B0604020202020204" pitchFamily="34" charset="0"/>
            <a:cs typeface="Arial" panose="020B0604020202020204" pitchFamily="34" charset="0"/>
          </a:endParaRPr>
        </a:p>
      </dgm:t>
    </dgm:pt>
    <dgm:pt modelId="{40BA5375-29FD-48E4-899E-7C27429E7BE6}" type="sibTrans" cxnId="{22C39C92-126E-4EEF-B283-D218FA51BFB2}">
      <dgm:prSet/>
      <dgm:spPr/>
      <dgm:t>
        <a:bodyPr/>
        <a:lstStyle/>
        <a:p>
          <a:endParaRPr lang="en-IN" b="0">
            <a:latin typeface="Arial" panose="020B0604020202020204" pitchFamily="34" charset="0"/>
            <a:cs typeface="Arial" panose="020B0604020202020204" pitchFamily="34" charset="0"/>
          </a:endParaRPr>
        </a:p>
      </dgm:t>
    </dgm:pt>
    <dgm:pt modelId="{69525A3D-F553-4596-ADD0-0B849B403092}">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Routing Information Protocol-RIP</a:t>
          </a:r>
          <a:endParaRPr lang="en-IN" b="0">
            <a:latin typeface="Arial" panose="020B0604020202020204" pitchFamily="34" charset="0"/>
            <a:cs typeface="Arial" panose="020B0604020202020204" pitchFamily="34" charset="0"/>
          </a:endParaRPr>
        </a:p>
      </dgm:t>
    </dgm:pt>
    <dgm:pt modelId="{38707F24-D345-44C3-8B4A-B98DB5D29024}" type="parTrans" cxnId="{1A975D86-ADFE-4869-9C85-4F10D16F460E}">
      <dgm:prSet/>
      <dgm:spPr/>
      <dgm:t>
        <a:bodyPr/>
        <a:lstStyle/>
        <a:p>
          <a:endParaRPr lang="en-IN" sz="1200" b="0">
            <a:latin typeface="Arial" panose="020B0604020202020204" pitchFamily="34" charset="0"/>
            <a:cs typeface="Arial" panose="020B0604020202020204" pitchFamily="34" charset="0"/>
          </a:endParaRPr>
        </a:p>
      </dgm:t>
    </dgm:pt>
    <dgm:pt modelId="{AB9CA110-9622-4A36-AF09-34865C260C78}" type="sibTrans" cxnId="{1A975D86-ADFE-4869-9C85-4F10D16F460E}">
      <dgm:prSet/>
      <dgm:spPr/>
      <dgm:t>
        <a:bodyPr/>
        <a:lstStyle/>
        <a:p>
          <a:endParaRPr lang="en-IN" b="0">
            <a:latin typeface="Arial" panose="020B0604020202020204" pitchFamily="34" charset="0"/>
            <a:cs typeface="Arial" panose="020B0604020202020204" pitchFamily="34" charset="0"/>
          </a:endParaRPr>
        </a:p>
      </dgm:t>
    </dgm:pt>
    <dgm:pt modelId="{85FF4D43-D4EF-4C58-9777-5E8AD3FB5011}">
      <dgm:prSet phldrT="[Text]"/>
      <dgm:spPr>
        <a:effectLst>
          <a:glow rad="228600">
            <a:schemeClr val="accent2">
              <a:satMod val="175000"/>
              <a:alpha val="40000"/>
            </a:schemeClr>
          </a:glow>
        </a:effectLst>
      </dgm:spPr>
      <dgm:t>
        <a:bodyPr/>
        <a:lstStyle/>
        <a:p>
          <a:r>
            <a:rPr lang="en-SG" b="0">
              <a:latin typeface="Arial" panose="020B0604020202020204" pitchFamily="34" charset="0"/>
              <a:cs typeface="Arial" panose="020B0604020202020204" pitchFamily="34" charset="0"/>
            </a:rPr>
            <a:t>Session 12</a:t>
          </a:r>
          <a:endParaRPr lang="en-IN" b="0">
            <a:latin typeface="Arial" panose="020B0604020202020204" pitchFamily="34" charset="0"/>
            <a:cs typeface="Arial" panose="020B0604020202020204" pitchFamily="34" charset="0"/>
          </a:endParaRPr>
        </a:p>
      </dgm:t>
    </dgm:pt>
    <dgm:pt modelId="{7F143F69-917F-43D5-8F4B-7B39595FAF41}" type="parTrans" cxnId="{F5F2CA22-0B8A-49E2-923E-16791AC52914}">
      <dgm:prSet/>
      <dgm:spPr/>
      <dgm:t>
        <a:bodyPr/>
        <a:lstStyle/>
        <a:p>
          <a:endParaRPr lang="en-IN" sz="1200" b="0">
            <a:latin typeface="Arial" panose="020B0604020202020204" pitchFamily="34" charset="0"/>
            <a:cs typeface="Arial" panose="020B0604020202020204" pitchFamily="34" charset="0"/>
          </a:endParaRPr>
        </a:p>
      </dgm:t>
    </dgm:pt>
    <dgm:pt modelId="{9A479CC2-6F8E-4420-AFBF-3F27934102C5}" type="sibTrans" cxnId="{F5F2CA22-0B8A-49E2-923E-16791AC52914}">
      <dgm:prSet/>
      <dgm:spPr/>
      <dgm:t>
        <a:bodyPr/>
        <a:lstStyle/>
        <a:p>
          <a:endParaRPr lang="en-IN" b="0">
            <a:latin typeface="Arial" panose="020B0604020202020204" pitchFamily="34" charset="0"/>
            <a:cs typeface="Arial" panose="020B0604020202020204" pitchFamily="34" charset="0"/>
          </a:endParaRPr>
        </a:p>
      </dgm:t>
    </dgm:pt>
    <dgm:pt modelId="{EBA4C3C0-0351-43A8-A830-51ADC5FE1480}">
      <dgm:prSet phldrT="[Text]"/>
      <dgm:spPr>
        <a:effectLst>
          <a:glow rad="228600">
            <a:schemeClr val="accent2">
              <a:satMod val="175000"/>
              <a:alpha val="40000"/>
            </a:schemeClr>
          </a:glow>
        </a:effectLst>
      </dgm:spPr>
      <dgm:t>
        <a:bodyPr/>
        <a:lstStyle/>
        <a:p>
          <a:r>
            <a:rPr lang="en-US" b="0" i="1" dirty="0">
              <a:latin typeface="Arial" panose="020B0604020202020204" pitchFamily="34" charset="0"/>
              <a:cs typeface="Arial" panose="020B0604020202020204" pitchFamily="34" charset="0"/>
            </a:rPr>
            <a:t>Open Shortest Path First-OSPF</a:t>
          </a:r>
          <a:endParaRPr lang="en-IN" b="0" dirty="0">
            <a:latin typeface="Arial" panose="020B0604020202020204" pitchFamily="34" charset="0"/>
            <a:cs typeface="Arial" panose="020B0604020202020204" pitchFamily="34" charset="0"/>
          </a:endParaRPr>
        </a:p>
      </dgm:t>
    </dgm:pt>
    <dgm:pt modelId="{CBD84C41-A1C6-4348-871A-316CFBD3D54B}" type="parTrans" cxnId="{CF5F65B5-1EF5-4120-8A7E-00BDEE4415D4}">
      <dgm:prSet/>
      <dgm:spPr/>
      <dgm:t>
        <a:bodyPr/>
        <a:lstStyle/>
        <a:p>
          <a:endParaRPr lang="en-IN" sz="1200" b="0">
            <a:latin typeface="Arial" panose="020B0604020202020204" pitchFamily="34" charset="0"/>
            <a:cs typeface="Arial" panose="020B0604020202020204" pitchFamily="34" charset="0"/>
          </a:endParaRPr>
        </a:p>
      </dgm:t>
    </dgm:pt>
    <dgm:pt modelId="{E8F6CCF2-7D38-4DC3-9B10-E9BD528D0A40}" type="sibTrans" cxnId="{CF5F65B5-1EF5-4120-8A7E-00BDEE4415D4}">
      <dgm:prSet/>
      <dgm:spPr/>
      <dgm:t>
        <a:bodyPr/>
        <a:lstStyle/>
        <a:p>
          <a:endParaRPr lang="en-IN" b="0">
            <a:latin typeface="Arial" panose="020B0604020202020204" pitchFamily="34" charset="0"/>
            <a:cs typeface="Arial" panose="020B0604020202020204" pitchFamily="34" charset="0"/>
          </a:endParaRPr>
        </a:p>
      </dgm:t>
    </dgm:pt>
    <dgm:pt modelId="{9F7940C8-7A3B-4EDB-A3DD-00B2F6FC5E67}">
      <dgm:prSet phldrT="[Text]"/>
      <dgm:spPr>
        <a:effectLst>
          <a:glow rad="228600">
            <a:schemeClr val="accent2">
              <a:satMod val="175000"/>
              <a:alpha val="40000"/>
            </a:schemeClr>
          </a:glow>
        </a:effectLst>
      </dgm:spPr>
      <dgm:t>
        <a:bodyPr/>
        <a:lstStyle/>
        <a:p>
          <a:r>
            <a:rPr lang="en-SG" b="0" dirty="0">
              <a:latin typeface="Arial" panose="020B0604020202020204" pitchFamily="34" charset="0"/>
              <a:cs typeface="Arial" panose="020B0604020202020204" pitchFamily="34" charset="0"/>
            </a:rPr>
            <a:t>Session 13</a:t>
          </a:r>
          <a:endParaRPr lang="en-IN" b="0" dirty="0">
            <a:latin typeface="Arial" panose="020B0604020202020204" pitchFamily="34" charset="0"/>
            <a:cs typeface="Arial" panose="020B0604020202020204" pitchFamily="34" charset="0"/>
          </a:endParaRPr>
        </a:p>
      </dgm:t>
    </dgm:pt>
    <dgm:pt modelId="{BB4835E3-29E0-430D-B3F3-42FC7529B111}" type="parTrans" cxnId="{06E8836C-BBB0-4483-B831-B0E03C5F9356}">
      <dgm:prSet/>
      <dgm:spPr/>
      <dgm:t>
        <a:bodyPr/>
        <a:lstStyle/>
        <a:p>
          <a:endParaRPr lang="en-IN" sz="1200" b="0">
            <a:latin typeface="Arial" panose="020B0604020202020204" pitchFamily="34" charset="0"/>
            <a:cs typeface="Arial" panose="020B0604020202020204" pitchFamily="34" charset="0"/>
          </a:endParaRPr>
        </a:p>
      </dgm:t>
    </dgm:pt>
    <dgm:pt modelId="{17B3D76D-B0B3-484B-B354-A7ABB6354184}" type="sibTrans" cxnId="{06E8836C-BBB0-4483-B831-B0E03C5F9356}">
      <dgm:prSet/>
      <dgm:spPr/>
      <dgm:t>
        <a:bodyPr/>
        <a:lstStyle/>
        <a:p>
          <a:endParaRPr lang="en-IN" b="0">
            <a:latin typeface="Arial" panose="020B0604020202020204" pitchFamily="34" charset="0"/>
            <a:cs typeface="Arial" panose="020B0604020202020204" pitchFamily="34" charset="0"/>
          </a:endParaRPr>
        </a:p>
      </dgm:t>
    </dgm:pt>
    <dgm:pt modelId="{06668DC6-9725-4261-AAAE-2C2296B57D1E}">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Border Gateway Protocol-BGP</a:t>
          </a:r>
          <a:endParaRPr lang="en-IN" b="0">
            <a:latin typeface="Arial" panose="020B0604020202020204" pitchFamily="34" charset="0"/>
            <a:cs typeface="Arial" panose="020B0604020202020204" pitchFamily="34" charset="0"/>
          </a:endParaRPr>
        </a:p>
      </dgm:t>
    </dgm:pt>
    <dgm:pt modelId="{860B36B7-4190-4B87-AE5F-699CE5FA306F}" type="parTrans" cxnId="{D3ECC078-40B0-441D-99EE-DA45B9D4F86F}">
      <dgm:prSet/>
      <dgm:spPr/>
      <dgm:t>
        <a:bodyPr/>
        <a:lstStyle/>
        <a:p>
          <a:endParaRPr lang="en-IN" sz="1200" b="0">
            <a:latin typeface="Arial" panose="020B0604020202020204" pitchFamily="34" charset="0"/>
            <a:cs typeface="Arial" panose="020B0604020202020204" pitchFamily="34" charset="0"/>
          </a:endParaRPr>
        </a:p>
      </dgm:t>
    </dgm:pt>
    <dgm:pt modelId="{79CC72D0-C966-4C0A-80B1-491C74AA9BAF}" type="sibTrans" cxnId="{D3ECC078-40B0-441D-99EE-DA45B9D4F86F}">
      <dgm:prSet/>
      <dgm:spPr/>
      <dgm:t>
        <a:bodyPr/>
        <a:lstStyle/>
        <a:p>
          <a:endParaRPr lang="en-IN" b="0">
            <a:latin typeface="Arial" panose="020B0604020202020204" pitchFamily="34" charset="0"/>
            <a:cs typeface="Arial" panose="020B0604020202020204" pitchFamily="34" charset="0"/>
          </a:endParaRPr>
        </a:p>
      </dgm:t>
    </dgm:pt>
    <dgm:pt modelId="{4AEA4F33-7E54-418C-B405-99BBCFF07506}" type="pres">
      <dgm:prSet presAssocID="{9C7DCFCE-5C1D-4108-BC51-C2DE74B51CCA}" presName="diagram" presStyleCnt="0">
        <dgm:presLayoutVars>
          <dgm:dir/>
          <dgm:resizeHandles val="exact"/>
        </dgm:presLayoutVars>
      </dgm:prSet>
      <dgm:spPr/>
      <dgm:t>
        <a:bodyPr/>
        <a:lstStyle/>
        <a:p>
          <a:endParaRPr lang="en-IN"/>
        </a:p>
      </dgm:t>
    </dgm:pt>
    <dgm:pt modelId="{B343CE07-6EBE-46B3-8A29-09C5E404EF03}" type="pres">
      <dgm:prSet presAssocID="{29524CDA-DFB3-41E1-89DA-30F1E3A90F88}" presName="node" presStyleLbl="node1" presStyleIdx="0" presStyleCnt="9">
        <dgm:presLayoutVars>
          <dgm:bulletEnabled val="1"/>
        </dgm:presLayoutVars>
      </dgm:prSet>
      <dgm:spPr/>
      <dgm:t>
        <a:bodyPr/>
        <a:lstStyle/>
        <a:p>
          <a:endParaRPr lang="en-IN"/>
        </a:p>
      </dgm:t>
    </dgm:pt>
    <dgm:pt modelId="{6A3B1516-6D77-4B4F-8442-32CAE363EA54}" type="pres">
      <dgm:prSet presAssocID="{E186F875-02F7-488E-924A-E512BA6442AC}" presName="sibTrans" presStyleCnt="0"/>
      <dgm:spPr/>
    </dgm:pt>
    <dgm:pt modelId="{458CA7F3-5C8D-45CE-A572-DA800F3ED5E2}" type="pres">
      <dgm:prSet presAssocID="{CF13EAAB-636E-4179-A43D-2B21CE19EE70}" presName="node" presStyleLbl="node1" presStyleIdx="1" presStyleCnt="9">
        <dgm:presLayoutVars>
          <dgm:bulletEnabled val="1"/>
        </dgm:presLayoutVars>
      </dgm:prSet>
      <dgm:spPr/>
      <dgm:t>
        <a:bodyPr/>
        <a:lstStyle/>
        <a:p>
          <a:endParaRPr lang="en-IN"/>
        </a:p>
      </dgm:t>
    </dgm:pt>
    <dgm:pt modelId="{A6E2214F-FD51-4086-87EB-43C6C95B2B53}" type="pres">
      <dgm:prSet presAssocID="{E853B547-E070-4C9D-B1C9-BB808457ECC4}" presName="sibTrans" presStyleCnt="0"/>
      <dgm:spPr/>
    </dgm:pt>
    <dgm:pt modelId="{E1F01405-B68E-4160-8D9D-06DF5A6B84BD}" type="pres">
      <dgm:prSet presAssocID="{DDF40D94-65B9-436B-9F34-4EBE3395D6F2}" presName="node" presStyleLbl="node1" presStyleIdx="2" presStyleCnt="9">
        <dgm:presLayoutVars>
          <dgm:bulletEnabled val="1"/>
        </dgm:presLayoutVars>
      </dgm:prSet>
      <dgm:spPr/>
      <dgm:t>
        <a:bodyPr/>
        <a:lstStyle/>
        <a:p>
          <a:endParaRPr lang="en-IN"/>
        </a:p>
      </dgm:t>
    </dgm:pt>
    <dgm:pt modelId="{D703BD9C-1C33-4896-8160-49FD2F770A6F}" type="pres">
      <dgm:prSet presAssocID="{45E57F00-BE0D-4345-9BC0-03C9382972AD}" presName="sibTrans" presStyleCnt="0"/>
      <dgm:spPr/>
    </dgm:pt>
    <dgm:pt modelId="{8A8238B1-F8D5-4996-B280-E744544E7182}" type="pres">
      <dgm:prSet presAssocID="{7275908C-A177-45AA-87CF-840964DFC22F}" presName="node" presStyleLbl="node1" presStyleIdx="3" presStyleCnt="9">
        <dgm:presLayoutVars>
          <dgm:bulletEnabled val="1"/>
        </dgm:presLayoutVars>
      </dgm:prSet>
      <dgm:spPr/>
      <dgm:t>
        <a:bodyPr/>
        <a:lstStyle/>
        <a:p>
          <a:endParaRPr lang="en-IN"/>
        </a:p>
      </dgm:t>
    </dgm:pt>
    <dgm:pt modelId="{DA97D7F3-15BA-4E13-98C1-226F81AB916F}" type="pres">
      <dgm:prSet presAssocID="{90FDD0B0-D9C3-4B74-86D4-84D5B0A75AA3}" presName="sibTrans" presStyleCnt="0"/>
      <dgm:spPr/>
    </dgm:pt>
    <dgm:pt modelId="{77C63FD2-8390-4FFF-A40E-C3069152C7B4}" type="pres">
      <dgm:prSet presAssocID="{1DA3B3E7-AC60-452D-BA20-3E2C66582D9C}" presName="node" presStyleLbl="node1" presStyleIdx="4" presStyleCnt="9">
        <dgm:presLayoutVars>
          <dgm:bulletEnabled val="1"/>
        </dgm:presLayoutVars>
      </dgm:prSet>
      <dgm:spPr/>
      <dgm:t>
        <a:bodyPr/>
        <a:lstStyle/>
        <a:p>
          <a:endParaRPr lang="en-IN"/>
        </a:p>
      </dgm:t>
    </dgm:pt>
    <dgm:pt modelId="{47C2A541-70C7-4EBA-B99A-2A34C8F14396}" type="pres">
      <dgm:prSet presAssocID="{CB484F28-4F45-46A8-8D17-230C2A1FE334}" presName="sibTrans" presStyleCnt="0"/>
      <dgm:spPr/>
    </dgm:pt>
    <dgm:pt modelId="{AFA51BC2-96FA-4075-821D-BFA549CC203D}" type="pres">
      <dgm:prSet presAssocID="{DF40B536-B6C3-4349-904F-38C6DDBEE608}" presName="node" presStyleLbl="node1" presStyleIdx="5" presStyleCnt="9">
        <dgm:presLayoutVars>
          <dgm:bulletEnabled val="1"/>
        </dgm:presLayoutVars>
      </dgm:prSet>
      <dgm:spPr/>
      <dgm:t>
        <a:bodyPr/>
        <a:lstStyle/>
        <a:p>
          <a:endParaRPr lang="en-IN"/>
        </a:p>
      </dgm:t>
    </dgm:pt>
    <dgm:pt modelId="{B383C087-6425-450A-BC4B-F9D797C525E2}" type="pres">
      <dgm:prSet presAssocID="{DACBF3A3-5230-4062-A4AE-073F9CEF1B68}" presName="sibTrans" presStyleCnt="0"/>
      <dgm:spPr/>
    </dgm:pt>
    <dgm:pt modelId="{017BBA78-76E1-48E5-A9CF-B9208B4F89B7}" type="pres">
      <dgm:prSet presAssocID="{F4BC40EE-227E-4892-8A99-0A9DEE22B935}" presName="node" presStyleLbl="node1" presStyleIdx="6" presStyleCnt="9">
        <dgm:presLayoutVars>
          <dgm:bulletEnabled val="1"/>
        </dgm:presLayoutVars>
      </dgm:prSet>
      <dgm:spPr/>
      <dgm:t>
        <a:bodyPr/>
        <a:lstStyle/>
        <a:p>
          <a:endParaRPr lang="en-IN"/>
        </a:p>
      </dgm:t>
    </dgm:pt>
    <dgm:pt modelId="{9A2CA2F7-2D47-4442-8362-644F216AFBDA}" type="pres">
      <dgm:prSet presAssocID="{A0EE6A07-116D-4148-8AD0-55C15512D7DB}" presName="sibTrans" presStyleCnt="0"/>
      <dgm:spPr/>
    </dgm:pt>
    <dgm:pt modelId="{EF39F653-3B12-4DBE-BB0D-4B890FBC13C4}" type="pres">
      <dgm:prSet presAssocID="{85FF4D43-D4EF-4C58-9777-5E8AD3FB5011}" presName="node" presStyleLbl="node1" presStyleIdx="7" presStyleCnt="9">
        <dgm:presLayoutVars>
          <dgm:bulletEnabled val="1"/>
        </dgm:presLayoutVars>
      </dgm:prSet>
      <dgm:spPr/>
      <dgm:t>
        <a:bodyPr/>
        <a:lstStyle/>
        <a:p>
          <a:endParaRPr lang="en-IN"/>
        </a:p>
      </dgm:t>
    </dgm:pt>
    <dgm:pt modelId="{721C2C04-3864-4275-A30A-52DAA45B2D42}" type="pres">
      <dgm:prSet presAssocID="{9A479CC2-6F8E-4420-AFBF-3F27934102C5}" presName="sibTrans" presStyleCnt="0"/>
      <dgm:spPr/>
    </dgm:pt>
    <dgm:pt modelId="{FAB2AF23-4323-4E99-8D60-8E32426A88E4}" type="pres">
      <dgm:prSet presAssocID="{9F7940C8-7A3B-4EDB-A3DD-00B2F6FC5E67}" presName="node" presStyleLbl="node1" presStyleIdx="8" presStyleCnt="9">
        <dgm:presLayoutVars>
          <dgm:bulletEnabled val="1"/>
        </dgm:presLayoutVars>
      </dgm:prSet>
      <dgm:spPr/>
      <dgm:t>
        <a:bodyPr/>
        <a:lstStyle/>
        <a:p>
          <a:endParaRPr lang="en-IN"/>
        </a:p>
      </dgm:t>
    </dgm:pt>
  </dgm:ptLst>
  <dgm:cxnLst>
    <dgm:cxn modelId="{72E2A98C-438B-45E0-8136-833E28B026F7}" type="presOf" srcId="{9C7DCFCE-5C1D-4108-BC51-C2DE74B51CCA}" destId="{4AEA4F33-7E54-418C-B405-99BBCFF07506}" srcOrd="0" destOrd="0" presId="urn:microsoft.com/office/officeart/2005/8/layout/default"/>
    <dgm:cxn modelId="{BC3C78E7-199B-425D-8BD0-58DAF9B57AF8}" type="presOf" srcId="{06668DC6-9725-4261-AAAE-2C2296B57D1E}" destId="{FAB2AF23-4323-4E99-8D60-8E32426A88E4}" srcOrd="0" destOrd="1" presId="urn:microsoft.com/office/officeart/2005/8/layout/default"/>
    <dgm:cxn modelId="{E900DD3F-98B8-4E5B-95F8-F4808F46401E}" srcId="{9C7DCFCE-5C1D-4108-BC51-C2DE74B51CCA}" destId="{CF13EAAB-636E-4179-A43D-2B21CE19EE70}" srcOrd="1" destOrd="0" parTransId="{E046B71B-E9FF-45E6-BB24-0E671D33B29A}" sibTransId="{E853B547-E070-4C9D-B1C9-BB808457ECC4}"/>
    <dgm:cxn modelId="{BCE99FEF-97B5-4B45-B5D5-339D783A795D}" type="presOf" srcId="{D8EC4793-8FDD-4D41-9068-4488F61AF034}" destId="{77C63FD2-8390-4FFF-A40E-C3069152C7B4}" srcOrd="0" destOrd="1" presId="urn:microsoft.com/office/officeart/2005/8/layout/default"/>
    <dgm:cxn modelId="{F3ABFB60-FA8B-4CAF-85A0-F0DF2780E9FC}" type="presOf" srcId="{DE920E70-5835-4FB3-ABA6-FA797CB6FFE2}" destId="{458CA7F3-5C8D-45CE-A572-DA800F3ED5E2}" srcOrd="0" destOrd="1" presId="urn:microsoft.com/office/officeart/2005/8/layout/default"/>
    <dgm:cxn modelId="{8BAD72E4-3977-4587-922A-4B023BC28A1D}" srcId="{29524CDA-DFB3-41E1-89DA-30F1E3A90F88}" destId="{AD62395A-5F3F-4DD5-8D80-4CAFEEFBC733}" srcOrd="1" destOrd="0" parTransId="{197E7E52-BDA8-4C28-A7CD-985A192C0A68}" sibTransId="{12735B60-F7A6-417C-A523-AFE6487D34B3}"/>
    <dgm:cxn modelId="{5AEC5745-0C37-4559-96FC-2F0966FB2F75}" type="presOf" srcId="{F4BC40EE-227E-4892-8A99-0A9DEE22B935}" destId="{017BBA78-76E1-48E5-A9CF-B9208B4F89B7}" srcOrd="0" destOrd="0" presId="urn:microsoft.com/office/officeart/2005/8/layout/default"/>
    <dgm:cxn modelId="{F5F2CA22-0B8A-49E2-923E-16791AC52914}" srcId="{9C7DCFCE-5C1D-4108-BC51-C2DE74B51CCA}" destId="{85FF4D43-D4EF-4C58-9777-5E8AD3FB5011}" srcOrd="7" destOrd="0" parTransId="{7F143F69-917F-43D5-8F4B-7B39595FAF41}" sibTransId="{9A479CC2-6F8E-4420-AFBF-3F27934102C5}"/>
    <dgm:cxn modelId="{B4AA4BB6-B22C-4A07-8188-6D9E9141A656}" type="presOf" srcId="{EBA4C3C0-0351-43A8-A830-51ADC5FE1480}" destId="{EF39F653-3B12-4DBE-BB0D-4B890FBC13C4}" srcOrd="0" destOrd="1" presId="urn:microsoft.com/office/officeart/2005/8/layout/default"/>
    <dgm:cxn modelId="{D42DE94A-EF31-4432-A359-9188FBDA50FB}" type="presOf" srcId="{DF40B536-B6C3-4349-904F-38C6DDBEE608}" destId="{AFA51BC2-96FA-4075-821D-BFA549CC203D}" srcOrd="0" destOrd="0" presId="urn:microsoft.com/office/officeart/2005/8/layout/default"/>
    <dgm:cxn modelId="{FDF294C2-F60F-49CE-9274-5B3A6F825CC5}" srcId="{9C7DCFCE-5C1D-4108-BC51-C2DE74B51CCA}" destId="{29524CDA-DFB3-41E1-89DA-30F1E3A90F88}" srcOrd="0" destOrd="0" parTransId="{37B27692-75C8-4655-9C1F-B9217CFB5EEE}" sibTransId="{E186F875-02F7-488E-924A-E512BA6442AC}"/>
    <dgm:cxn modelId="{19DE4224-A21D-42A5-A7B2-DC06D0E9F40D}" type="presOf" srcId="{85FF4D43-D4EF-4C58-9777-5E8AD3FB5011}" destId="{EF39F653-3B12-4DBE-BB0D-4B890FBC13C4}" srcOrd="0" destOrd="0" presId="urn:microsoft.com/office/officeart/2005/8/layout/default"/>
    <dgm:cxn modelId="{B846D89D-6A5D-4672-9A30-82326D227FC0}" srcId="{CF13EAAB-636E-4179-A43D-2B21CE19EE70}" destId="{DE920E70-5835-4FB3-ABA6-FA797CB6FFE2}" srcOrd="0" destOrd="0" parTransId="{30DB4A31-8B51-421F-AA85-A753578BB49B}" sibTransId="{290C75B7-2FED-44D5-A09F-A56CBB79123B}"/>
    <dgm:cxn modelId="{F491AA87-78B0-4CA6-B4E1-B391B250B318}" type="presOf" srcId="{2DA5BD16-926B-4C4A-999D-92F5E7E92446}" destId="{8A8238B1-F8D5-4996-B280-E744544E7182}" srcOrd="0" destOrd="1" presId="urn:microsoft.com/office/officeart/2005/8/layout/default"/>
    <dgm:cxn modelId="{D3ECC078-40B0-441D-99EE-DA45B9D4F86F}" srcId="{9F7940C8-7A3B-4EDB-A3DD-00B2F6FC5E67}" destId="{06668DC6-9725-4261-AAAE-2C2296B57D1E}" srcOrd="0" destOrd="0" parTransId="{860B36B7-4190-4B87-AE5F-699CE5FA306F}" sibTransId="{79CC72D0-C966-4C0A-80B1-491C74AA9BAF}"/>
    <dgm:cxn modelId="{B25109DA-3647-4E09-9010-FD2E888EBA32}" srcId="{1DA3B3E7-AC60-452D-BA20-3E2C66582D9C}" destId="{D8EC4793-8FDD-4D41-9068-4488F61AF034}" srcOrd="0" destOrd="0" parTransId="{C8FD37E1-27D1-4DB1-AF74-4025CE2F08EC}" sibTransId="{001E7199-D68E-4A85-BCBB-A4BB62EC048A}"/>
    <dgm:cxn modelId="{060AAC3E-C30A-465B-98F0-587149102C92}" type="presOf" srcId="{266187B7-E696-445A-8064-9C0076477CB9}" destId="{E1F01405-B68E-4160-8D9D-06DF5A6B84BD}" srcOrd="0" destOrd="1" presId="urn:microsoft.com/office/officeart/2005/8/layout/default"/>
    <dgm:cxn modelId="{21999FBD-2B8D-4F60-88AF-01336CB7D034}" srcId="{DDF40D94-65B9-436B-9F34-4EBE3395D6F2}" destId="{266187B7-E696-445A-8064-9C0076477CB9}" srcOrd="0" destOrd="0" parTransId="{30FA51F9-0959-47E8-9368-FB0AEFDB8877}" sibTransId="{3BBA6BCA-1D51-49F2-B44F-A614FFB5FBB8}"/>
    <dgm:cxn modelId="{0DF17727-E948-4F7C-A5DB-582A2A6EC0AD}" type="presOf" srcId="{05DB1DC7-7E0B-4387-83C3-8D161CC5E822}" destId="{AFA51BC2-96FA-4075-821D-BFA549CC203D}" srcOrd="0" destOrd="1" presId="urn:microsoft.com/office/officeart/2005/8/layout/default"/>
    <dgm:cxn modelId="{032A1406-36D1-4E9C-9FF6-6D287B2ECDC0}" srcId="{29524CDA-DFB3-41E1-89DA-30F1E3A90F88}" destId="{64B7594E-14BB-4E2B-8C74-18D515C6C8C2}" srcOrd="0" destOrd="0" parTransId="{D738674D-4398-42E2-A8CC-87BDAE82A1D9}" sibTransId="{AC653B13-C082-434B-A9A4-ED4F7CA4AE43}"/>
    <dgm:cxn modelId="{6CBF6093-0274-4625-B80F-6E17BEA82A7B}" type="presOf" srcId="{AD62395A-5F3F-4DD5-8D80-4CAFEEFBC733}" destId="{B343CE07-6EBE-46B3-8A29-09C5E404EF03}" srcOrd="0" destOrd="2" presId="urn:microsoft.com/office/officeart/2005/8/layout/default"/>
    <dgm:cxn modelId="{5701872E-2A99-4575-B890-96A7C7782C0D}" srcId="{9C7DCFCE-5C1D-4108-BC51-C2DE74B51CCA}" destId="{7275908C-A177-45AA-87CF-840964DFC22F}" srcOrd="3" destOrd="0" parTransId="{C6B4FBF8-6325-40B2-A0C8-412926553BD2}" sibTransId="{90FDD0B0-D9C3-4B74-86D4-84D5B0A75AA3}"/>
    <dgm:cxn modelId="{5E3DD50D-6E34-4079-9F16-8506FB15AB3B}" type="presOf" srcId="{64B7594E-14BB-4E2B-8C74-18D515C6C8C2}" destId="{B343CE07-6EBE-46B3-8A29-09C5E404EF03}" srcOrd="0" destOrd="1" presId="urn:microsoft.com/office/officeart/2005/8/layout/default"/>
    <dgm:cxn modelId="{22C39C92-126E-4EEF-B283-D218FA51BFB2}" srcId="{DF40B536-B6C3-4349-904F-38C6DDBEE608}" destId="{6A71325F-B932-46A9-B94C-D56C342DB078}" srcOrd="1" destOrd="0" parTransId="{418C9DE1-01E6-4521-825F-92412A42B5B0}" sibTransId="{40BA5375-29FD-48E4-899E-7C27429E7BE6}"/>
    <dgm:cxn modelId="{D9B607EF-F577-4048-AA62-54B3A2C0AF92}" srcId="{9C7DCFCE-5C1D-4108-BC51-C2DE74B51CCA}" destId="{1DA3B3E7-AC60-452D-BA20-3E2C66582D9C}" srcOrd="4" destOrd="0" parTransId="{DD0B5D83-87A1-4578-B6E6-4E1E1784D12A}" sibTransId="{CB484F28-4F45-46A8-8D17-230C2A1FE334}"/>
    <dgm:cxn modelId="{06E8836C-BBB0-4483-B831-B0E03C5F9356}" srcId="{9C7DCFCE-5C1D-4108-BC51-C2DE74B51CCA}" destId="{9F7940C8-7A3B-4EDB-A3DD-00B2F6FC5E67}" srcOrd="8" destOrd="0" parTransId="{BB4835E3-29E0-430D-B3F3-42FC7529B111}" sibTransId="{17B3D76D-B0B3-484B-B354-A7ABB6354184}"/>
    <dgm:cxn modelId="{97B9EF2F-70AD-481E-9AE2-6F7649586E37}" type="presOf" srcId="{DDF40D94-65B9-436B-9F34-4EBE3395D6F2}" destId="{E1F01405-B68E-4160-8D9D-06DF5A6B84BD}" srcOrd="0" destOrd="0" presId="urn:microsoft.com/office/officeart/2005/8/layout/default"/>
    <dgm:cxn modelId="{AF3C9D92-8E5D-44E0-BBBE-0C83708F9FEB}" srcId="{DF40B536-B6C3-4349-904F-38C6DDBEE608}" destId="{05DB1DC7-7E0B-4387-83C3-8D161CC5E822}" srcOrd="0" destOrd="0" parTransId="{626D0E6A-FF99-4F72-A1E7-39440A481AD6}" sibTransId="{9EB54B7E-CB8E-471F-A9E2-5D9EBBCCE88E}"/>
    <dgm:cxn modelId="{0DE4EB92-BFB2-43AE-B2ED-E61D10F37CE5}" srcId="{9C7DCFCE-5C1D-4108-BC51-C2DE74B51CCA}" destId="{F4BC40EE-227E-4892-8A99-0A9DEE22B935}" srcOrd="6" destOrd="0" parTransId="{166B73F3-8C4C-41FA-9579-C90A78220BE6}" sibTransId="{A0EE6A07-116D-4148-8AD0-55C15512D7DB}"/>
    <dgm:cxn modelId="{A6E06A68-82A7-4011-8DD3-86DA84FF79FC}" type="presOf" srcId="{9F7940C8-7A3B-4EDB-A3DD-00B2F6FC5E67}" destId="{FAB2AF23-4323-4E99-8D60-8E32426A88E4}" srcOrd="0" destOrd="0" presId="urn:microsoft.com/office/officeart/2005/8/layout/default"/>
    <dgm:cxn modelId="{2436B374-F623-4BD1-86FB-02ACB4542F3B}" type="presOf" srcId="{CF13EAAB-636E-4179-A43D-2B21CE19EE70}" destId="{458CA7F3-5C8D-45CE-A572-DA800F3ED5E2}" srcOrd="0" destOrd="0" presId="urn:microsoft.com/office/officeart/2005/8/layout/default"/>
    <dgm:cxn modelId="{E90A6581-9CBA-47BD-86A0-749D8F1FF048}" type="presOf" srcId="{29524CDA-DFB3-41E1-89DA-30F1E3A90F88}" destId="{B343CE07-6EBE-46B3-8A29-09C5E404EF03}" srcOrd="0" destOrd="0" presId="urn:microsoft.com/office/officeart/2005/8/layout/default"/>
    <dgm:cxn modelId="{4633F505-3ABE-4789-8B2C-88F6C5645D78}" type="presOf" srcId="{6A71325F-B932-46A9-B94C-D56C342DB078}" destId="{AFA51BC2-96FA-4075-821D-BFA549CC203D}" srcOrd="0" destOrd="2" presId="urn:microsoft.com/office/officeart/2005/8/layout/default"/>
    <dgm:cxn modelId="{5E1A2FF5-5D82-4D76-9B1E-0AF6C7AF120C}" type="presOf" srcId="{69525A3D-F553-4596-ADD0-0B849B403092}" destId="{017BBA78-76E1-48E5-A9CF-B9208B4F89B7}" srcOrd="0" destOrd="1" presId="urn:microsoft.com/office/officeart/2005/8/layout/default"/>
    <dgm:cxn modelId="{1A975D86-ADFE-4869-9C85-4F10D16F460E}" srcId="{F4BC40EE-227E-4892-8A99-0A9DEE22B935}" destId="{69525A3D-F553-4596-ADD0-0B849B403092}" srcOrd="0" destOrd="0" parTransId="{38707F24-D345-44C3-8B4A-B98DB5D29024}" sibTransId="{AB9CA110-9622-4A36-AF09-34865C260C78}"/>
    <dgm:cxn modelId="{CF5F65B5-1EF5-4120-8A7E-00BDEE4415D4}" srcId="{85FF4D43-D4EF-4C58-9777-5E8AD3FB5011}" destId="{EBA4C3C0-0351-43A8-A830-51ADC5FE1480}" srcOrd="0" destOrd="0" parTransId="{CBD84C41-A1C6-4348-871A-316CFBD3D54B}" sibTransId="{E8F6CCF2-7D38-4DC3-9B10-E9BD528D0A40}"/>
    <dgm:cxn modelId="{B8FC003E-B1F9-457C-B1C8-3EF56B9E486B}" type="presOf" srcId="{1DA3B3E7-AC60-452D-BA20-3E2C66582D9C}" destId="{77C63FD2-8390-4FFF-A40E-C3069152C7B4}" srcOrd="0" destOrd="0" presId="urn:microsoft.com/office/officeart/2005/8/layout/default"/>
    <dgm:cxn modelId="{D69B301C-384F-4FAD-80FF-084798F2F0DC}" srcId="{9C7DCFCE-5C1D-4108-BC51-C2DE74B51CCA}" destId="{DDF40D94-65B9-436B-9F34-4EBE3395D6F2}" srcOrd="2" destOrd="0" parTransId="{2D784E06-F973-4DF7-95B6-720935BE6ABE}" sibTransId="{45E57F00-BE0D-4345-9BC0-03C9382972AD}"/>
    <dgm:cxn modelId="{60A82734-16A1-435C-8642-8C1170C3D128}" type="presOf" srcId="{7275908C-A177-45AA-87CF-840964DFC22F}" destId="{8A8238B1-F8D5-4996-B280-E744544E7182}" srcOrd="0" destOrd="0" presId="urn:microsoft.com/office/officeart/2005/8/layout/default"/>
    <dgm:cxn modelId="{21A9E35D-2F8E-4213-91F6-052D24BA6509}" srcId="{7275908C-A177-45AA-87CF-840964DFC22F}" destId="{2DA5BD16-926B-4C4A-999D-92F5E7E92446}" srcOrd="0" destOrd="0" parTransId="{AFA0C790-0A88-4190-A126-6C381EF535BF}" sibTransId="{DBD20C51-0029-429F-8A6E-B15ABC049C41}"/>
    <dgm:cxn modelId="{F0647F7C-B136-44B1-88EF-22EEDCD58796}" srcId="{9C7DCFCE-5C1D-4108-BC51-C2DE74B51CCA}" destId="{DF40B536-B6C3-4349-904F-38C6DDBEE608}" srcOrd="5" destOrd="0" parTransId="{DF695CF5-A134-48FB-B69D-01335BAEB2A0}" sibTransId="{DACBF3A3-5230-4062-A4AE-073F9CEF1B68}"/>
    <dgm:cxn modelId="{36C88A06-51F3-446C-AA9C-E58FFBDEA40C}" type="presParOf" srcId="{4AEA4F33-7E54-418C-B405-99BBCFF07506}" destId="{B343CE07-6EBE-46B3-8A29-09C5E404EF03}" srcOrd="0" destOrd="0" presId="urn:microsoft.com/office/officeart/2005/8/layout/default"/>
    <dgm:cxn modelId="{EDF2FF63-4C64-4683-B1F4-366AF0D1705C}" type="presParOf" srcId="{4AEA4F33-7E54-418C-B405-99BBCFF07506}" destId="{6A3B1516-6D77-4B4F-8442-32CAE363EA54}" srcOrd="1" destOrd="0" presId="urn:microsoft.com/office/officeart/2005/8/layout/default"/>
    <dgm:cxn modelId="{14243E61-0DC5-47AF-9CA4-6DD199D2CBF5}" type="presParOf" srcId="{4AEA4F33-7E54-418C-B405-99BBCFF07506}" destId="{458CA7F3-5C8D-45CE-A572-DA800F3ED5E2}" srcOrd="2" destOrd="0" presId="urn:microsoft.com/office/officeart/2005/8/layout/default"/>
    <dgm:cxn modelId="{42BA7482-C5BD-4823-BFAA-474CA0A6D53A}" type="presParOf" srcId="{4AEA4F33-7E54-418C-B405-99BBCFF07506}" destId="{A6E2214F-FD51-4086-87EB-43C6C95B2B53}" srcOrd="3" destOrd="0" presId="urn:microsoft.com/office/officeart/2005/8/layout/default"/>
    <dgm:cxn modelId="{7B7FAC59-B50F-4E47-958B-116BAA67D711}" type="presParOf" srcId="{4AEA4F33-7E54-418C-B405-99BBCFF07506}" destId="{E1F01405-B68E-4160-8D9D-06DF5A6B84BD}" srcOrd="4" destOrd="0" presId="urn:microsoft.com/office/officeart/2005/8/layout/default"/>
    <dgm:cxn modelId="{30C0DB40-87E3-4969-8B45-AEEBC0D5D8AA}" type="presParOf" srcId="{4AEA4F33-7E54-418C-B405-99BBCFF07506}" destId="{D703BD9C-1C33-4896-8160-49FD2F770A6F}" srcOrd="5" destOrd="0" presId="urn:microsoft.com/office/officeart/2005/8/layout/default"/>
    <dgm:cxn modelId="{22FCE5D1-CA8B-4993-B816-0B500815ED7A}" type="presParOf" srcId="{4AEA4F33-7E54-418C-B405-99BBCFF07506}" destId="{8A8238B1-F8D5-4996-B280-E744544E7182}" srcOrd="6" destOrd="0" presId="urn:microsoft.com/office/officeart/2005/8/layout/default"/>
    <dgm:cxn modelId="{FFE8BCCF-2186-4D47-8B5A-EAD70164A6EA}" type="presParOf" srcId="{4AEA4F33-7E54-418C-B405-99BBCFF07506}" destId="{DA97D7F3-15BA-4E13-98C1-226F81AB916F}" srcOrd="7" destOrd="0" presId="urn:microsoft.com/office/officeart/2005/8/layout/default"/>
    <dgm:cxn modelId="{BB364C2B-1E01-404C-B878-0701DB8C5992}" type="presParOf" srcId="{4AEA4F33-7E54-418C-B405-99BBCFF07506}" destId="{77C63FD2-8390-4FFF-A40E-C3069152C7B4}" srcOrd="8" destOrd="0" presId="urn:microsoft.com/office/officeart/2005/8/layout/default"/>
    <dgm:cxn modelId="{98E41F5C-48BB-4E1E-AF96-50A1AEB299F4}" type="presParOf" srcId="{4AEA4F33-7E54-418C-B405-99BBCFF07506}" destId="{47C2A541-70C7-4EBA-B99A-2A34C8F14396}" srcOrd="9" destOrd="0" presId="urn:microsoft.com/office/officeart/2005/8/layout/default"/>
    <dgm:cxn modelId="{88B23698-F40D-47DE-BDEF-B937DE275E1E}" type="presParOf" srcId="{4AEA4F33-7E54-418C-B405-99BBCFF07506}" destId="{AFA51BC2-96FA-4075-821D-BFA549CC203D}" srcOrd="10" destOrd="0" presId="urn:microsoft.com/office/officeart/2005/8/layout/default"/>
    <dgm:cxn modelId="{8272C76A-70E8-4A8C-A8F2-5EC3D8256B93}" type="presParOf" srcId="{4AEA4F33-7E54-418C-B405-99BBCFF07506}" destId="{B383C087-6425-450A-BC4B-F9D797C525E2}" srcOrd="11" destOrd="0" presId="urn:microsoft.com/office/officeart/2005/8/layout/default"/>
    <dgm:cxn modelId="{323B8F53-F83E-4E73-87B6-0D29ECC38E84}" type="presParOf" srcId="{4AEA4F33-7E54-418C-B405-99BBCFF07506}" destId="{017BBA78-76E1-48E5-A9CF-B9208B4F89B7}" srcOrd="12" destOrd="0" presId="urn:microsoft.com/office/officeart/2005/8/layout/default"/>
    <dgm:cxn modelId="{2D2D5D23-B403-4202-ADD8-6AE5DFE5C2E4}" type="presParOf" srcId="{4AEA4F33-7E54-418C-B405-99BBCFF07506}" destId="{9A2CA2F7-2D47-4442-8362-644F216AFBDA}" srcOrd="13" destOrd="0" presId="urn:microsoft.com/office/officeart/2005/8/layout/default"/>
    <dgm:cxn modelId="{A489C3DB-FEF4-44A1-A824-57B7FFAB1ECD}" type="presParOf" srcId="{4AEA4F33-7E54-418C-B405-99BBCFF07506}" destId="{EF39F653-3B12-4DBE-BB0D-4B890FBC13C4}" srcOrd="14" destOrd="0" presId="urn:microsoft.com/office/officeart/2005/8/layout/default"/>
    <dgm:cxn modelId="{F9CCCDDD-B49C-42FE-983C-857FE22E8F4F}" type="presParOf" srcId="{4AEA4F33-7E54-418C-B405-99BBCFF07506}" destId="{721C2C04-3864-4275-A30A-52DAA45B2D42}" srcOrd="15" destOrd="0" presId="urn:microsoft.com/office/officeart/2005/8/layout/default"/>
    <dgm:cxn modelId="{DE9DCF0D-F340-45A7-ACB9-6AAEE53C00D2}" type="presParOf" srcId="{4AEA4F33-7E54-418C-B405-99BBCFF07506}" destId="{FAB2AF23-4323-4E99-8D60-8E32426A88E4}"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3F0E3-295C-4EB2-BA0B-08CEC4EC263E}" type="doc">
      <dgm:prSet loTypeId="urn:microsoft.com/office/officeart/2005/8/layout/list1" loCatId="list" qsTypeId="urn:microsoft.com/office/officeart/2005/8/quickstyle/simple5" qsCatId="simple" csTypeId="urn:microsoft.com/office/officeart/2005/8/colors/accent1_2" csCatId="accent1" phldr="1"/>
      <dgm:spPr>
        <a:scene3d>
          <a:camera prst="orthographicFront">
            <a:rot lat="0" lon="0" rev="0"/>
          </a:camera>
          <a:lightRig rig="soft" dir="t">
            <a:rot lat="0" lon="0" rev="0"/>
          </a:lightRig>
        </a:scene3d>
      </dgm:spPr>
      <dgm:t>
        <a:bodyPr/>
        <a:lstStyle/>
        <a:p>
          <a:endParaRPr lang="en-US"/>
        </a:p>
      </dgm:t>
    </dgm:pt>
    <dgm:pt modelId="{293F3A3B-54E3-4447-94D8-5A75636493AB}">
      <dgm:prSet/>
      <dgm:spPr>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Unicast communication.</a:t>
          </a:r>
        </a:p>
      </dgm:t>
    </dgm:pt>
    <dgm:pt modelId="{3604CBD8-7E42-4C82-838F-E5D641D6162E}" type="parTrans" cxnId="{4F4DD899-D54F-46EA-A544-E480628A525D}">
      <dgm:prSet/>
      <dgm:spPr/>
      <dgm:t>
        <a:bodyPr/>
        <a:lstStyle/>
        <a:p>
          <a:endParaRPr lang="en-US"/>
        </a:p>
      </dgm:t>
    </dgm:pt>
    <dgm:pt modelId="{DE1198C8-EC40-4E04-94E5-C329C9CFB8CD}" type="sibTrans" cxnId="{4F4DD899-D54F-46EA-A544-E480628A525D}">
      <dgm:prSet/>
      <dgm:spPr/>
      <dgm:t>
        <a:bodyPr/>
        <a:lstStyle/>
        <a:p>
          <a:endParaRPr lang="en-US"/>
        </a:p>
      </dgm:t>
    </dgm:pt>
    <dgm:pt modelId="{4AB87145-92C1-4DA6-8077-89A7F9A9561F}">
      <dgm:prSet/>
      <dgm:spPr>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Multicast communication.</a:t>
          </a:r>
        </a:p>
      </dgm:t>
    </dgm:pt>
    <dgm:pt modelId="{366D4546-5A27-4DAD-A45C-3D0CD58A930B}" type="parTrans" cxnId="{DCF9A531-D50A-45E7-B91F-9FB62D548C14}">
      <dgm:prSet/>
      <dgm:spPr/>
      <dgm:t>
        <a:bodyPr/>
        <a:lstStyle/>
        <a:p>
          <a:endParaRPr lang="en-US"/>
        </a:p>
      </dgm:t>
    </dgm:pt>
    <dgm:pt modelId="{D3021BC0-D596-4064-8E3D-658A81F2D285}" type="sibTrans" cxnId="{DCF9A531-D50A-45E7-B91F-9FB62D548C14}">
      <dgm:prSet/>
      <dgm:spPr/>
      <dgm:t>
        <a:bodyPr/>
        <a:lstStyle/>
        <a:p>
          <a:endParaRPr lang="en-US"/>
        </a:p>
      </dgm:t>
    </dgm:pt>
    <dgm:pt modelId="{6F0FD8D4-A173-45FC-8D63-F77F6D9C4E4E}">
      <dgm:prSet/>
      <dgm:spPr>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Broadcast communication.</a:t>
          </a:r>
        </a:p>
      </dgm:t>
    </dgm:pt>
    <dgm:pt modelId="{D3D15BCF-A169-43CB-ADE0-3E8B54CAF14F}" type="parTrans" cxnId="{D6272068-CD0F-41FC-9840-939A18BD8E9A}">
      <dgm:prSet/>
      <dgm:spPr/>
      <dgm:t>
        <a:bodyPr/>
        <a:lstStyle/>
        <a:p>
          <a:endParaRPr lang="en-US"/>
        </a:p>
      </dgm:t>
    </dgm:pt>
    <dgm:pt modelId="{79C52C39-80A5-4A6D-AF53-CE33EF74CD12}" type="sibTrans" cxnId="{D6272068-CD0F-41FC-9840-939A18BD8E9A}">
      <dgm:prSet/>
      <dgm:spPr/>
      <dgm:t>
        <a:bodyPr/>
        <a:lstStyle/>
        <a:p>
          <a:endParaRPr lang="en-US"/>
        </a:p>
      </dgm:t>
    </dgm:pt>
    <dgm:pt modelId="{6DD9FAAB-0291-47CB-91D0-B8CE18C9B1EB}">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Broadcast addresses : one-to-all</a:t>
          </a:r>
        </a:p>
      </dgm:t>
    </dgm:pt>
    <dgm:pt modelId="{42E30AC2-54EF-45EF-B8C8-049A8F0A6222}" type="parTrans" cxnId="{9789FEA3-08AD-467F-AF1D-21C243809311}">
      <dgm:prSet/>
      <dgm:spPr/>
      <dgm:t>
        <a:bodyPr/>
        <a:lstStyle/>
        <a:p>
          <a:endParaRPr lang="en-US"/>
        </a:p>
      </dgm:t>
    </dgm:pt>
    <dgm:pt modelId="{E6498A7C-AA44-442B-97D8-CAFA09F9BD76}" type="sibTrans" cxnId="{9789FEA3-08AD-467F-AF1D-21C243809311}">
      <dgm:prSet/>
      <dgm:spPr/>
      <dgm:t>
        <a:bodyPr/>
        <a:lstStyle/>
        <a:p>
          <a:endParaRPr lang="en-US"/>
        </a:p>
      </dgm:t>
    </dgm:pt>
    <dgm:pt modelId="{3995BFF1-4C34-46F8-827C-BC2C7CF7CFFF}">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Allowed only at the local level</a:t>
          </a:r>
        </a:p>
      </dgm:t>
    </dgm:pt>
    <dgm:pt modelId="{6C3B295C-64F8-48F4-9168-38A18E4290F3}" type="parTrans" cxnId="{95078691-FB6E-4B53-B553-9F6C1A65E69A}">
      <dgm:prSet/>
      <dgm:spPr/>
      <dgm:t>
        <a:bodyPr/>
        <a:lstStyle/>
        <a:p>
          <a:endParaRPr lang="en-US"/>
        </a:p>
      </dgm:t>
    </dgm:pt>
    <dgm:pt modelId="{E3ECDA34-CF4B-41AB-8A8C-3550A2B538F6}" type="sibTrans" cxnId="{95078691-FB6E-4B53-B553-9F6C1A65E69A}">
      <dgm:prSet/>
      <dgm:spPr/>
      <dgm:t>
        <a:bodyPr/>
        <a:lstStyle/>
        <a:p>
          <a:endParaRPr lang="en-US"/>
        </a:p>
      </dgm:t>
    </dgm:pt>
    <dgm:pt modelId="{63D6DFFC-2048-4777-B858-6013D311AD52}">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Limited broadcast address (all 1s)</a:t>
          </a:r>
        </a:p>
      </dgm:t>
    </dgm:pt>
    <dgm:pt modelId="{A2AD07B3-1F60-4326-B903-C1C54ABF3DC2}" type="parTrans" cxnId="{A5E9976C-4D68-463B-90C3-DF3205C50807}">
      <dgm:prSet/>
      <dgm:spPr/>
      <dgm:t>
        <a:bodyPr/>
        <a:lstStyle/>
        <a:p>
          <a:endParaRPr lang="en-US"/>
        </a:p>
      </dgm:t>
    </dgm:pt>
    <dgm:pt modelId="{1E52C88C-D501-46B9-B480-684698E4AFEF}" type="sibTrans" cxnId="{A5E9976C-4D68-463B-90C3-DF3205C50807}">
      <dgm:prSet/>
      <dgm:spPr/>
      <dgm:t>
        <a:bodyPr/>
        <a:lstStyle/>
        <a:p>
          <a:endParaRPr lang="en-US"/>
        </a:p>
      </dgm:t>
    </dgm:pt>
    <dgm:pt modelId="{A96FB12F-E665-4EDF-A14A-903444D5636E}">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Direct broadcast address (netid: specific, hostid: all 0s)</a:t>
          </a:r>
        </a:p>
      </dgm:t>
    </dgm:pt>
    <dgm:pt modelId="{231E1F95-931F-46EC-8C72-7DE5F2D2FD04}" type="parTrans" cxnId="{A2BFB905-537B-481B-8F13-A0DCC7ADD4F9}">
      <dgm:prSet/>
      <dgm:spPr/>
      <dgm:t>
        <a:bodyPr/>
        <a:lstStyle/>
        <a:p>
          <a:endParaRPr lang="en-US"/>
        </a:p>
      </dgm:t>
    </dgm:pt>
    <dgm:pt modelId="{A1D31AFB-4883-445E-AA91-51CECD7F8A66}" type="sibTrans" cxnId="{A2BFB905-537B-481B-8F13-A0DCC7ADD4F9}">
      <dgm:prSet/>
      <dgm:spPr/>
      <dgm:t>
        <a:bodyPr/>
        <a:lstStyle/>
        <a:p>
          <a:endParaRPr lang="en-US"/>
        </a:p>
      </dgm:t>
    </dgm:pt>
    <dgm:pt modelId="{516E60A0-BB9B-4D0E-949C-684A2BE5FF96}">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No broadcasting is allowed at the global level</a:t>
          </a:r>
        </a:p>
      </dgm:t>
    </dgm:pt>
    <dgm:pt modelId="{EAB6AA1B-D2BA-4336-92D6-F259521877BF}" type="parTrans" cxnId="{C8FB655B-8DE2-432C-9922-7E0D3A6DCC63}">
      <dgm:prSet/>
      <dgm:spPr/>
      <dgm:t>
        <a:bodyPr/>
        <a:lstStyle/>
        <a:p>
          <a:endParaRPr lang="en-US"/>
        </a:p>
      </dgm:t>
    </dgm:pt>
    <dgm:pt modelId="{110FEE2A-FC6E-40F5-976E-A3E4D0A4E890}" type="sibTrans" cxnId="{C8FB655B-8DE2-432C-9922-7E0D3A6DCC63}">
      <dgm:prSet/>
      <dgm:spPr/>
      <dgm:t>
        <a:bodyPr/>
        <a:lstStyle/>
        <a:p>
          <a:endParaRPr lang="en-US"/>
        </a:p>
      </dgm:t>
    </dgm:pt>
    <dgm:pt modelId="{A0D52F7D-A798-4A08-9C59-D032CA71D635}">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Unicast Addresses : one-to-one </a:t>
          </a:r>
          <a:endParaRPr lang="en-IN"/>
        </a:p>
      </dgm:t>
    </dgm:pt>
    <dgm:pt modelId="{602DE0C9-68B5-4A06-A1AE-46D725E7819B}" type="parTrans" cxnId="{A0E5D8AD-DB1B-42DE-9163-A8E2274E2D15}">
      <dgm:prSet/>
      <dgm:spPr/>
      <dgm:t>
        <a:bodyPr/>
        <a:lstStyle/>
        <a:p>
          <a:endParaRPr lang="en-IN"/>
        </a:p>
      </dgm:t>
    </dgm:pt>
    <dgm:pt modelId="{97F407D0-075F-47E2-ACCE-D1AD0B5E9AEF}" type="sibTrans" cxnId="{A0E5D8AD-DB1B-42DE-9163-A8E2274E2D15}">
      <dgm:prSet/>
      <dgm:spPr/>
      <dgm:t>
        <a:bodyPr/>
        <a:lstStyle/>
        <a:p>
          <a:endParaRPr lang="en-IN"/>
        </a:p>
      </dgm:t>
    </dgm:pt>
    <dgm:pt modelId="{30D726E4-E3BA-4D02-ACD3-6018102B7185}">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Multicast addresses : one-to-many; class D address</a:t>
          </a:r>
          <a:endParaRPr lang="en-IN" dirty="0"/>
        </a:p>
      </dgm:t>
    </dgm:pt>
    <dgm:pt modelId="{044A5025-665C-4D36-B48E-AC95248C26FF}" type="parTrans" cxnId="{3D3D97C9-F6A9-4E18-AE4A-FE82C1DC386B}">
      <dgm:prSet/>
      <dgm:spPr/>
      <dgm:t>
        <a:bodyPr/>
        <a:lstStyle/>
        <a:p>
          <a:endParaRPr lang="en-IN"/>
        </a:p>
      </dgm:t>
    </dgm:pt>
    <dgm:pt modelId="{A93DE90A-630E-4B19-A262-75951E21C3C2}" type="sibTrans" cxnId="{3D3D97C9-F6A9-4E18-AE4A-FE82C1DC386B}">
      <dgm:prSet/>
      <dgm:spPr/>
      <dgm:t>
        <a:bodyPr/>
        <a:lstStyle/>
        <a:p>
          <a:endParaRPr lang="en-IN"/>
        </a:p>
      </dgm:t>
    </dgm:pt>
    <dgm:pt modelId="{C6FDDC48-028A-4B78-8060-338F5EE97B0C}">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Used as a destination address</a:t>
          </a:r>
          <a:endParaRPr lang="en-IN" dirty="0"/>
        </a:p>
      </dgm:t>
    </dgm:pt>
    <dgm:pt modelId="{BAD5DD4F-77C1-4748-966E-313EC300E514}" type="parTrans" cxnId="{5358493F-CB0B-494C-BF04-705600DB0487}">
      <dgm:prSet/>
      <dgm:spPr/>
      <dgm:t>
        <a:bodyPr/>
        <a:lstStyle/>
        <a:p>
          <a:endParaRPr lang="en-IN"/>
        </a:p>
      </dgm:t>
    </dgm:pt>
    <dgm:pt modelId="{4BFE4C52-8BA0-453C-8A44-BE6D334F5089}" type="sibTrans" cxnId="{5358493F-CB0B-494C-BF04-705600DB0487}">
      <dgm:prSet/>
      <dgm:spPr/>
      <dgm:t>
        <a:bodyPr/>
        <a:lstStyle/>
        <a:p>
          <a:endParaRPr lang="en-IN"/>
        </a:p>
      </dgm:t>
    </dgm:pt>
    <dgm:pt modelId="{5FB80BFC-6D22-4F95-A6E0-8173135A0DB2}" type="pres">
      <dgm:prSet presAssocID="{A973F0E3-295C-4EB2-BA0B-08CEC4EC263E}" presName="linear" presStyleCnt="0">
        <dgm:presLayoutVars>
          <dgm:dir/>
          <dgm:animLvl val="lvl"/>
          <dgm:resizeHandles val="exact"/>
        </dgm:presLayoutVars>
      </dgm:prSet>
      <dgm:spPr/>
      <dgm:t>
        <a:bodyPr/>
        <a:lstStyle/>
        <a:p>
          <a:endParaRPr lang="en-IN"/>
        </a:p>
      </dgm:t>
    </dgm:pt>
    <dgm:pt modelId="{DDCB79AE-9A96-49DE-97CA-2002C44BFC1B}" type="pres">
      <dgm:prSet presAssocID="{293F3A3B-54E3-4447-94D8-5A75636493AB}" presName="parentLin"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D32AC704-D416-49DD-9C21-7055133C4D8D}" type="pres">
      <dgm:prSet presAssocID="{293F3A3B-54E3-4447-94D8-5A75636493AB}" presName="parentLeftMargin" presStyleLbl="node1" presStyleIdx="0" presStyleCnt="3"/>
      <dgm:spPr/>
      <dgm:t>
        <a:bodyPr/>
        <a:lstStyle/>
        <a:p>
          <a:endParaRPr lang="en-IN"/>
        </a:p>
      </dgm:t>
    </dgm:pt>
    <dgm:pt modelId="{68E77725-DEB9-4DC1-BEB2-F2F0C2C1EC69}" type="pres">
      <dgm:prSet presAssocID="{293F3A3B-54E3-4447-94D8-5A75636493AB}" presName="parentText" presStyleLbl="node1" presStyleIdx="0" presStyleCnt="3">
        <dgm:presLayoutVars>
          <dgm:chMax val="0"/>
          <dgm:bulletEnabled val="1"/>
        </dgm:presLayoutVars>
      </dgm:prSet>
      <dgm:spPr/>
      <dgm:t>
        <a:bodyPr/>
        <a:lstStyle/>
        <a:p>
          <a:endParaRPr lang="en-IN"/>
        </a:p>
      </dgm:t>
    </dgm:pt>
    <dgm:pt modelId="{9FCD3111-F6F0-421F-94D9-4580D7045680}" type="pres">
      <dgm:prSet presAssocID="{293F3A3B-54E3-4447-94D8-5A75636493AB}" presName="negative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3BA63D0-CD28-437A-8F9D-1E9F6600AB20}" type="pres">
      <dgm:prSet presAssocID="{293F3A3B-54E3-4447-94D8-5A75636493AB}" presName="childText" presStyleLbl="conFgAcc1" presStyleIdx="0" presStyleCnt="3">
        <dgm:presLayoutVars>
          <dgm:bulletEnabled val="1"/>
        </dgm:presLayoutVars>
      </dgm:prSet>
      <dgm:spPr/>
      <dgm:t>
        <a:bodyPr/>
        <a:lstStyle/>
        <a:p>
          <a:endParaRPr lang="en-IN"/>
        </a:p>
      </dgm:t>
    </dgm:pt>
    <dgm:pt modelId="{D1F3CBF5-AC0A-46BF-9346-C2F15A6BB0AF}" type="pres">
      <dgm:prSet presAssocID="{DE1198C8-EC40-4E04-94E5-C329C9CFB8CD}" presName="spaceBetweenRectangle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BB615F5-D495-4D6F-8732-6E9FCADFA8B0}" type="pres">
      <dgm:prSet presAssocID="{4AB87145-92C1-4DA6-8077-89A7F9A9561F}" presName="parentLin"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9929EDD-4730-4C69-BFEE-5F7764577ECC}" type="pres">
      <dgm:prSet presAssocID="{4AB87145-92C1-4DA6-8077-89A7F9A9561F}" presName="parentLeftMargin" presStyleLbl="node1" presStyleIdx="0" presStyleCnt="3"/>
      <dgm:spPr/>
      <dgm:t>
        <a:bodyPr/>
        <a:lstStyle/>
        <a:p>
          <a:endParaRPr lang="en-IN"/>
        </a:p>
      </dgm:t>
    </dgm:pt>
    <dgm:pt modelId="{0BA4393F-D31A-4018-8FB5-B5E49F204843}" type="pres">
      <dgm:prSet presAssocID="{4AB87145-92C1-4DA6-8077-89A7F9A9561F}" presName="parentText" presStyleLbl="node1" presStyleIdx="1" presStyleCnt="3">
        <dgm:presLayoutVars>
          <dgm:chMax val="0"/>
          <dgm:bulletEnabled val="1"/>
        </dgm:presLayoutVars>
      </dgm:prSet>
      <dgm:spPr/>
      <dgm:t>
        <a:bodyPr/>
        <a:lstStyle/>
        <a:p>
          <a:endParaRPr lang="en-IN"/>
        </a:p>
      </dgm:t>
    </dgm:pt>
    <dgm:pt modelId="{07F792B2-0889-406A-B211-ED75F68E45C8}" type="pres">
      <dgm:prSet presAssocID="{4AB87145-92C1-4DA6-8077-89A7F9A9561F}" presName="negative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E8FED72F-9519-4EC6-81E4-368C2C8E32B6}" type="pres">
      <dgm:prSet presAssocID="{4AB87145-92C1-4DA6-8077-89A7F9A9561F}" presName="childText" presStyleLbl="conFgAcc1" presStyleIdx="1" presStyleCnt="3">
        <dgm:presLayoutVars>
          <dgm:bulletEnabled val="1"/>
        </dgm:presLayoutVars>
      </dgm:prSet>
      <dgm:spPr/>
      <dgm:t>
        <a:bodyPr/>
        <a:lstStyle/>
        <a:p>
          <a:endParaRPr lang="en-IN"/>
        </a:p>
      </dgm:t>
    </dgm:pt>
    <dgm:pt modelId="{DC246ED4-BB80-449C-B773-DD1B1505AC95}" type="pres">
      <dgm:prSet presAssocID="{D3021BC0-D596-4064-8E3D-658A81F2D285}" presName="spaceBetweenRectangles"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402D99A-7211-4D46-97DF-BDC52FA832D5}" type="pres">
      <dgm:prSet presAssocID="{6F0FD8D4-A173-45FC-8D63-F77F6D9C4E4E}" presName="parentLin"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95F610FE-2FF7-4639-BA7F-0A98DDD951D1}" type="pres">
      <dgm:prSet presAssocID="{6F0FD8D4-A173-45FC-8D63-F77F6D9C4E4E}" presName="parentLeftMargin" presStyleLbl="node1" presStyleIdx="1" presStyleCnt="3"/>
      <dgm:spPr/>
      <dgm:t>
        <a:bodyPr/>
        <a:lstStyle/>
        <a:p>
          <a:endParaRPr lang="en-IN"/>
        </a:p>
      </dgm:t>
    </dgm:pt>
    <dgm:pt modelId="{CE4AEE9C-D018-45CF-90D6-241FCE18E384}" type="pres">
      <dgm:prSet presAssocID="{6F0FD8D4-A173-45FC-8D63-F77F6D9C4E4E}" presName="parentText" presStyleLbl="node1" presStyleIdx="2" presStyleCnt="3">
        <dgm:presLayoutVars>
          <dgm:chMax val="0"/>
          <dgm:bulletEnabled val="1"/>
        </dgm:presLayoutVars>
      </dgm:prSet>
      <dgm:spPr/>
      <dgm:t>
        <a:bodyPr/>
        <a:lstStyle/>
        <a:p>
          <a:endParaRPr lang="en-IN"/>
        </a:p>
      </dgm:t>
    </dgm:pt>
    <dgm:pt modelId="{1E0EC4F6-D4EC-4FCE-9285-348F2D4457AC}" type="pres">
      <dgm:prSet presAssocID="{6F0FD8D4-A173-45FC-8D63-F77F6D9C4E4E}" presName="negative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D32BE74F-45E5-465D-A524-B7A0B7570E66}" type="pres">
      <dgm:prSet presAssocID="{6F0FD8D4-A173-45FC-8D63-F77F6D9C4E4E}" presName="childText" presStyleLbl="conFgAcc1" presStyleIdx="2" presStyleCnt="3">
        <dgm:presLayoutVars>
          <dgm:bulletEnabled val="1"/>
        </dgm:presLayoutVars>
      </dgm:prSet>
      <dgm:spPr/>
      <dgm:t>
        <a:bodyPr/>
        <a:lstStyle/>
        <a:p>
          <a:endParaRPr lang="en-IN"/>
        </a:p>
      </dgm:t>
    </dgm:pt>
  </dgm:ptLst>
  <dgm:cxnLst>
    <dgm:cxn modelId="{A3619C9B-55B1-4ABB-9780-FD8BEF22430B}" type="presOf" srcId="{3995BFF1-4C34-46F8-827C-BC2C7CF7CFFF}" destId="{D32BE74F-45E5-465D-A524-B7A0B7570E66}" srcOrd="0" destOrd="1" presId="urn:microsoft.com/office/officeart/2005/8/layout/list1"/>
    <dgm:cxn modelId="{95078691-FB6E-4B53-B553-9F6C1A65E69A}" srcId="{6DD9FAAB-0291-47CB-91D0-B8CE18C9B1EB}" destId="{3995BFF1-4C34-46F8-827C-BC2C7CF7CFFF}" srcOrd="0" destOrd="0" parTransId="{6C3B295C-64F8-48F4-9168-38A18E4290F3}" sibTransId="{E3ECDA34-CF4B-41AB-8A8C-3550A2B538F6}"/>
    <dgm:cxn modelId="{A2BFB905-537B-481B-8F13-A0DCC7ADD4F9}" srcId="{3995BFF1-4C34-46F8-827C-BC2C7CF7CFFF}" destId="{A96FB12F-E665-4EDF-A14A-903444D5636E}" srcOrd="1" destOrd="0" parTransId="{231E1F95-931F-46EC-8C72-7DE5F2D2FD04}" sibTransId="{A1D31AFB-4883-445E-AA91-51CECD7F8A66}"/>
    <dgm:cxn modelId="{32C2F19C-D5D6-49A7-AEBA-B03A766F62C7}" type="presOf" srcId="{6DD9FAAB-0291-47CB-91D0-B8CE18C9B1EB}" destId="{D32BE74F-45E5-465D-A524-B7A0B7570E66}" srcOrd="0" destOrd="0" presId="urn:microsoft.com/office/officeart/2005/8/layout/list1"/>
    <dgm:cxn modelId="{D5754489-53A9-45E9-9F8F-68CEFD1D52D2}" type="presOf" srcId="{293F3A3B-54E3-4447-94D8-5A75636493AB}" destId="{D32AC704-D416-49DD-9C21-7055133C4D8D}" srcOrd="0" destOrd="0" presId="urn:microsoft.com/office/officeart/2005/8/layout/list1"/>
    <dgm:cxn modelId="{6BDFFDB8-3823-487C-9A97-87940432238D}" type="presOf" srcId="{A0D52F7D-A798-4A08-9C59-D032CA71D635}" destId="{83BA63D0-CD28-437A-8F9D-1E9F6600AB20}" srcOrd="0" destOrd="0" presId="urn:microsoft.com/office/officeart/2005/8/layout/list1"/>
    <dgm:cxn modelId="{7475D7B1-B0D9-4A8A-BDA0-A043DBD8A25B}" type="presOf" srcId="{6F0FD8D4-A173-45FC-8D63-F77F6D9C4E4E}" destId="{CE4AEE9C-D018-45CF-90D6-241FCE18E384}" srcOrd="1" destOrd="0" presId="urn:microsoft.com/office/officeart/2005/8/layout/list1"/>
    <dgm:cxn modelId="{20180740-DB8C-4BEF-9984-63F1746C0BB1}" type="presOf" srcId="{A96FB12F-E665-4EDF-A14A-903444D5636E}" destId="{D32BE74F-45E5-465D-A524-B7A0B7570E66}" srcOrd="0" destOrd="3" presId="urn:microsoft.com/office/officeart/2005/8/layout/list1"/>
    <dgm:cxn modelId="{A5E9976C-4D68-463B-90C3-DF3205C50807}" srcId="{3995BFF1-4C34-46F8-827C-BC2C7CF7CFFF}" destId="{63D6DFFC-2048-4777-B858-6013D311AD52}" srcOrd="0" destOrd="0" parTransId="{A2AD07B3-1F60-4326-B903-C1C54ABF3DC2}" sibTransId="{1E52C88C-D501-46B9-B480-684698E4AFEF}"/>
    <dgm:cxn modelId="{8FCD7946-1C4D-40A1-BD00-021D16FBA5AA}" type="presOf" srcId="{30D726E4-E3BA-4D02-ACD3-6018102B7185}" destId="{E8FED72F-9519-4EC6-81E4-368C2C8E32B6}" srcOrd="0" destOrd="0" presId="urn:microsoft.com/office/officeart/2005/8/layout/list1"/>
    <dgm:cxn modelId="{A0E5D8AD-DB1B-42DE-9163-A8E2274E2D15}" srcId="{293F3A3B-54E3-4447-94D8-5A75636493AB}" destId="{A0D52F7D-A798-4A08-9C59-D032CA71D635}" srcOrd="0" destOrd="0" parTransId="{602DE0C9-68B5-4A06-A1AE-46D725E7819B}" sibTransId="{97F407D0-075F-47E2-ACCE-D1AD0B5E9AEF}"/>
    <dgm:cxn modelId="{C8FB655B-8DE2-432C-9922-7E0D3A6DCC63}" srcId="{6DD9FAAB-0291-47CB-91D0-B8CE18C9B1EB}" destId="{516E60A0-BB9B-4D0E-949C-684A2BE5FF96}" srcOrd="1" destOrd="0" parTransId="{EAB6AA1B-D2BA-4336-92D6-F259521877BF}" sibTransId="{110FEE2A-FC6E-40F5-976E-A3E4D0A4E890}"/>
    <dgm:cxn modelId="{C51B2819-9CD9-4EC7-AB18-E8DD61A64BD6}" type="presOf" srcId="{6F0FD8D4-A173-45FC-8D63-F77F6D9C4E4E}" destId="{95F610FE-2FF7-4639-BA7F-0A98DDD951D1}" srcOrd="0" destOrd="0" presId="urn:microsoft.com/office/officeart/2005/8/layout/list1"/>
    <dgm:cxn modelId="{9789FEA3-08AD-467F-AF1D-21C243809311}" srcId="{6F0FD8D4-A173-45FC-8D63-F77F6D9C4E4E}" destId="{6DD9FAAB-0291-47CB-91D0-B8CE18C9B1EB}" srcOrd="0" destOrd="0" parTransId="{42E30AC2-54EF-45EF-B8C8-049A8F0A6222}" sibTransId="{E6498A7C-AA44-442B-97D8-CAFA09F9BD76}"/>
    <dgm:cxn modelId="{1BD48D96-0D42-4684-97E6-C4B08838E211}" type="presOf" srcId="{63D6DFFC-2048-4777-B858-6013D311AD52}" destId="{D32BE74F-45E5-465D-A524-B7A0B7570E66}" srcOrd="0" destOrd="2" presId="urn:microsoft.com/office/officeart/2005/8/layout/list1"/>
    <dgm:cxn modelId="{98CFD8CC-6EF5-4F45-A278-6EFA3CF860FA}" type="presOf" srcId="{C6FDDC48-028A-4B78-8060-338F5EE97B0C}" destId="{E8FED72F-9519-4EC6-81E4-368C2C8E32B6}" srcOrd="0" destOrd="1" presId="urn:microsoft.com/office/officeart/2005/8/layout/list1"/>
    <dgm:cxn modelId="{DCF9A531-D50A-45E7-B91F-9FB62D548C14}" srcId="{A973F0E3-295C-4EB2-BA0B-08CEC4EC263E}" destId="{4AB87145-92C1-4DA6-8077-89A7F9A9561F}" srcOrd="1" destOrd="0" parTransId="{366D4546-5A27-4DAD-A45C-3D0CD58A930B}" sibTransId="{D3021BC0-D596-4064-8E3D-658A81F2D285}"/>
    <dgm:cxn modelId="{D6272068-CD0F-41FC-9840-939A18BD8E9A}" srcId="{A973F0E3-295C-4EB2-BA0B-08CEC4EC263E}" destId="{6F0FD8D4-A173-45FC-8D63-F77F6D9C4E4E}" srcOrd="2" destOrd="0" parTransId="{D3D15BCF-A169-43CB-ADE0-3E8B54CAF14F}" sibTransId="{79C52C39-80A5-4A6D-AF53-CE33EF74CD12}"/>
    <dgm:cxn modelId="{D727A881-BB65-4399-84F6-FACD017FC22C}" type="presOf" srcId="{293F3A3B-54E3-4447-94D8-5A75636493AB}" destId="{68E77725-DEB9-4DC1-BEB2-F2F0C2C1EC69}" srcOrd="1" destOrd="0" presId="urn:microsoft.com/office/officeart/2005/8/layout/list1"/>
    <dgm:cxn modelId="{5358493F-CB0B-494C-BF04-705600DB0487}" srcId="{30D726E4-E3BA-4D02-ACD3-6018102B7185}" destId="{C6FDDC48-028A-4B78-8060-338F5EE97B0C}" srcOrd="0" destOrd="0" parTransId="{BAD5DD4F-77C1-4748-966E-313EC300E514}" sibTransId="{4BFE4C52-8BA0-453C-8A44-BE6D334F5089}"/>
    <dgm:cxn modelId="{15EA8ABC-1284-4974-88FE-1276379D8F00}" type="presOf" srcId="{4AB87145-92C1-4DA6-8077-89A7F9A9561F}" destId="{0BA4393F-D31A-4018-8FB5-B5E49F204843}" srcOrd="1" destOrd="0" presId="urn:microsoft.com/office/officeart/2005/8/layout/list1"/>
    <dgm:cxn modelId="{3E8D8799-5E36-4413-A425-E5527F11609C}" type="presOf" srcId="{A973F0E3-295C-4EB2-BA0B-08CEC4EC263E}" destId="{5FB80BFC-6D22-4F95-A6E0-8173135A0DB2}" srcOrd="0" destOrd="0" presId="urn:microsoft.com/office/officeart/2005/8/layout/list1"/>
    <dgm:cxn modelId="{FB6C3B63-7D1F-46A0-BA3D-29580AD9699F}" type="presOf" srcId="{516E60A0-BB9B-4D0E-949C-684A2BE5FF96}" destId="{D32BE74F-45E5-465D-A524-B7A0B7570E66}" srcOrd="0" destOrd="4" presId="urn:microsoft.com/office/officeart/2005/8/layout/list1"/>
    <dgm:cxn modelId="{D3284B80-5FBA-4049-94A1-86660BF7DC97}" type="presOf" srcId="{4AB87145-92C1-4DA6-8077-89A7F9A9561F}" destId="{89929EDD-4730-4C69-BFEE-5F7764577ECC}" srcOrd="0" destOrd="0" presId="urn:microsoft.com/office/officeart/2005/8/layout/list1"/>
    <dgm:cxn modelId="{3D3D97C9-F6A9-4E18-AE4A-FE82C1DC386B}" srcId="{4AB87145-92C1-4DA6-8077-89A7F9A9561F}" destId="{30D726E4-E3BA-4D02-ACD3-6018102B7185}" srcOrd="0" destOrd="0" parTransId="{044A5025-665C-4D36-B48E-AC95248C26FF}" sibTransId="{A93DE90A-630E-4B19-A262-75951E21C3C2}"/>
    <dgm:cxn modelId="{4F4DD899-D54F-46EA-A544-E480628A525D}" srcId="{A973F0E3-295C-4EB2-BA0B-08CEC4EC263E}" destId="{293F3A3B-54E3-4447-94D8-5A75636493AB}" srcOrd="0" destOrd="0" parTransId="{3604CBD8-7E42-4C82-838F-E5D641D6162E}" sibTransId="{DE1198C8-EC40-4E04-94E5-C329C9CFB8CD}"/>
    <dgm:cxn modelId="{D741B098-FA20-4232-B4FD-615076F1AC36}" type="presParOf" srcId="{5FB80BFC-6D22-4F95-A6E0-8173135A0DB2}" destId="{DDCB79AE-9A96-49DE-97CA-2002C44BFC1B}" srcOrd="0" destOrd="0" presId="urn:microsoft.com/office/officeart/2005/8/layout/list1"/>
    <dgm:cxn modelId="{207B5583-7819-4355-B296-EB58D6D5B469}" type="presParOf" srcId="{DDCB79AE-9A96-49DE-97CA-2002C44BFC1B}" destId="{D32AC704-D416-49DD-9C21-7055133C4D8D}" srcOrd="0" destOrd="0" presId="urn:microsoft.com/office/officeart/2005/8/layout/list1"/>
    <dgm:cxn modelId="{3AA7E3F3-ED6E-407D-A737-1D5E615638C3}" type="presParOf" srcId="{DDCB79AE-9A96-49DE-97CA-2002C44BFC1B}" destId="{68E77725-DEB9-4DC1-BEB2-F2F0C2C1EC69}" srcOrd="1" destOrd="0" presId="urn:microsoft.com/office/officeart/2005/8/layout/list1"/>
    <dgm:cxn modelId="{A9F6DE8A-21AE-4B95-9271-BD2751664CF3}" type="presParOf" srcId="{5FB80BFC-6D22-4F95-A6E0-8173135A0DB2}" destId="{9FCD3111-F6F0-421F-94D9-4580D7045680}" srcOrd="1" destOrd="0" presId="urn:microsoft.com/office/officeart/2005/8/layout/list1"/>
    <dgm:cxn modelId="{E7DED2F3-97C2-4AE6-AFC1-1B2F8921572B}" type="presParOf" srcId="{5FB80BFC-6D22-4F95-A6E0-8173135A0DB2}" destId="{83BA63D0-CD28-437A-8F9D-1E9F6600AB20}" srcOrd="2" destOrd="0" presId="urn:microsoft.com/office/officeart/2005/8/layout/list1"/>
    <dgm:cxn modelId="{A2F231C7-A793-47B1-ACE8-70A6063623BD}" type="presParOf" srcId="{5FB80BFC-6D22-4F95-A6E0-8173135A0DB2}" destId="{D1F3CBF5-AC0A-46BF-9346-C2F15A6BB0AF}" srcOrd="3" destOrd="0" presId="urn:microsoft.com/office/officeart/2005/8/layout/list1"/>
    <dgm:cxn modelId="{690F9FBD-FD12-418B-836D-459768E14DB2}" type="presParOf" srcId="{5FB80BFC-6D22-4F95-A6E0-8173135A0DB2}" destId="{4BB615F5-D495-4D6F-8732-6E9FCADFA8B0}" srcOrd="4" destOrd="0" presId="urn:microsoft.com/office/officeart/2005/8/layout/list1"/>
    <dgm:cxn modelId="{262FB821-84B9-4A59-B17E-713D992B43C1}" type="presParOf" srcId="{4BB615F5-D495-4D6F-8732-6E9FCADFA8B0}" destId="{89929EDD-4730-4C69-BFEE-5F7764577ECC}" srcOrd="0" destOrd="0" presId="urn:microsoft.com/office/officeart/2005/8/layout/list1"/>
    <dgm:cxn modelId="{84D1E328-9203-438C-B970-2B9DF049CA14}" type="presParOf" srcId="{4BB615F5-D495-4D6F-8732-6E9FCADFA8B0}" destId="{0BA4393F-D31A-4018-8FB5-B5E49F204843}" srcOrd="1" destOrd="0" presId="urn:microsoft.com/office/officeart/2005/8/layout/list1"/>
    <dgm:cxn modelId="{6A54BA6F-4009-4C07-8F58-1417231C6C77}" type="presParOf" srcId="{5FB80BFC-6D22-4F95-A6E0-8173135A0DB2}" destId="{07F792B2-0889-406A-B211-ED75F68E45C8}" srcOrd="5" destOrd="0" presId="urn:microsoft.com/office/officeart/2005/8/layout/list1"/>
    <dgm:cxn modelId="{75C5F7BD-6C91-46DC-8AE2-C1531AA565B2}" type="presParOf" srcId="{5FB80BFC-6D22-4F95-A6E0-8173135A0DB2}" destId="{E8FED72F-9519-4EC6-81E4-368C2C8E32B6}" srcOrd="6" destOrd="0" presId="urn:microsoft.com/office/officeart/2005/8/layout/list1"/>
    <dgm:cxn modelId="{8EDD5D02-1AF5-4130-A474-407D4AFC7FD1}" type="presParOf" srcId="{5FB80BFC-6D22-4F95-A6E0-8173135A0DB2}" destId="{DC246ED4-BB80-449C-B773-DD1B1505AC95}" srcOrd="7" destOrd="0" presId="urn:microsoft.com/office/officeart/2005/8/layout/list1"/>
    <dgm:cxn modelId="{2B7944BD-D4C1-4851-B9DB-1CA099B9B52C}" type="presParOf" srcId="{5FB80BFC-6D22-4F95-A6E0-8173135A0DB2}" destId="{4402D99A-7211-4D46-97DF-BDC52FA832D5}" srcOrd="8" destOrd="0" presId="urn:microsoft.com/office/officeart/2005/8/layout/list1"/>
    <dgm:cxn modelId="{F11E3B2B-DC78-480D-9713-4504C1321925}" type="presParOf" srcId="{4402D99A-7211-4D46-97DF-BDC52FA832D5}" destId="{95F610FE-2FF7-4639-BA7F-0A98DDD951D1}" srcOrd="0" destOrd="0" presId="urn:microsoft.com/office/officeart/2005/8/layout/list1"/>
    <dgm:cxn modelId="{989D8613-CB39-40A7-9397-EAA3205C0ECF}" type="presParOf" srcId="{4402D99A-7211-4D46-97DF-BDC52FA832D5}" destId="{CE4AEE9C-D018-45CF-90D6-241FCE18E384}" srcOrd="1" destOrd="0" presId="urn:microsoft.com/office/officeart/2005/8/layout/list1"/>
    <dgm:cxn modelId="{DB7A32CC-BE08-45FA-823A-A57FC71937CA}" type="presParOf" srcId="{5FB80BFC-6D22-4F95-A6E0-8173135A0DB2}" destId="{1E0EC4F6-D4EC-4FCE-9285-348F2D4457AC}" srcOrd="9" destOrd="0" presId="urn:microsoft.com/office/officeart/2005/8/layout/list1"/>
    <dgm:cxn modelId="{08D26D7A-BB07-4A4E-9FA1-92FE88E4600E}" type="presParOf" srcId="{5FB80BFC-6D22-4F95-A6E0-8173135A0DB2}" destId="{D32BE74F-45E5-465D-A524-B7A0B7570E66}" srcOrd="10" destOrd="0" presId="urn:microsoft.com/office/officeart/2005/8/layout/list1"/>
  </dgm:cxnLst>
  <dgm:bg>
    <a:solidFill>
      <a:schemeClr val="accent2"/>
    </a:solidFill>
    <a:effectLst>
      <a:glow rad="228600">
        <a:schemeClr val="accent2">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2366BD-2EA4-4DE4-943B-4E66368EB7FF}" type="doc">
      <dgm:prSet loTypeId="urn:microsoft.com/office/officeart/2005/8/layout/vList5" loCatId="list" qsTypeId="urn:microsoft.com/office/officeart/2005/8/quickstyle/simple2" qsCatId="simple" csTypeId="urn:microsoft.com/office/officeart/2005/8/colors/accent2_2" csCatId="accent2" phldr="1"/>
      <dgm:spPr>
        <a:scene3d>
          <a:camera prst="orthographicFront">
            <a:rot lat="0" lon="0" rev="0"/>
          </a:camera>
          <a:lightRig rig="soft" dir="t">
            <a:rot lat="0" lon="0" rev="0"/>
          </a:lightRig>
        </a:scene3d>
      </dgm:spPr>
      <dgm:t>
        <a:bodyPr/>
        <a:lstStyle/>
        <a:p>
          <a:endParaRPr lang="en-US"/>
        </a:p>
      </dgm:t>
    </dgm:pt>
    <dgm:pt modelId="{5A02239F-6401-4818-901C-241423DE8E1D}">
      <dgm:prSet/>
      <dgm:spPr>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Subnetting</a:t>
          </a:r>
        </a:p>
      </dgm:t>
    </dgm:pt>
    <dgm:pt modelId="{870BC63E-2C73-4E29-99E0-ABF28F304502}" type="parTrans" cxnId="{CA0649B0-0472-4498-85CA-23A79D873031}">
      <dgm:prSet/>
      <dgm:spPr/>
      <dgm:t>
        <a:bodyPr/>
        <a:lstStyle/>
        <a:p>
          <a:endParaRPr lang="en-US"/>
        </a:p>
      </dgm:t>
    </dgm:pt>
    <dgm:pt modelId="{1BDC6F82-FFE5-4F7E-A0DA-23D72087FE76}" type="sibTrans" cxnId="{CA0649B0-0472-4498-85CA-23A79D873031}">
      <dgm:prSet/>
      <dgm:spPr/>
      <dgm:t>
        <a:bodyPr/>
        <a:lstStyle/>
        <a:p>
          <a:endParaRPr lang="en-US"/>
        </a:p>
      </dgm:t>
    </dgm:pt>
    <dgm:pt modelId="{5B766932-D189-4F4F-9ACE-A40A040AC279}">
      <dgm:prSet/>
      <dgm:spPr>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r>
            <a:rPr lang="en-US" dirty="0"/>
            <a:t>A network is divided into several smaller networks with each subnetwork (or subnet) having its subnetwork address</a:t>
          </a:r>
        </a:p>
      </dgm:t>
    </dgm:pt>
    <dgm:pt modelId="{0DCD66DC-6957-461D-9916-4EF425F26FE9}" type="parTrans" cxnId="{ECD1073F-CF65-4E91-939E-ADDA2685116E}">
      <dgm:prSet/>
      <dgm:spPr/>
      <dgm:t>
        <a:bodyPr/>
        <a:lstStyle/>
        <a:p>
          <a:endParaRPr lang="en-US"/>
        </a:p>
      </dgm:t>
    </dgm:pt>
    <dgm:pt modelId="{DF85A0CF-D53B-4612-80CA-51D386A37171}" type="sibTrans" cxnId="{ECD1073F-CF65-4E91-939E-ADDA2685116E}">
      <dgm:prSet/>
      <dgm:spPr/>
      <dgm:t>
        <a:bodyPr/>
        <a:lstStyle/>
        <a:p>
          <a:endParaRPr lang="en-US"/>
        </a:p>
      </dgm:t>
    </dgm:pt>
    <dgm:pt modelId="{A254F0FD-26E1-492A-B48A-66F6035EE9F9}">
      <dgm:prSet/>
      <dgm:spPr>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err="1"/>
            <a:t>Supernetting</a:t>
          </a:r>
          <a:endParaRPr lang="en-US" dirty="0"/>
        </a:p>
      </dgm:t>
    </dgm:pt>
    <dgm:pt modelId="{59A01FF9-3ADE-4CE6-A026-0C47AC7DAEE1}" type="parTrans" cxnId="{D62D9173-8EAB-4342-B223-3161DF048F2F}">
      <dgm:prSet/>
      <dgm:spPr/>
      <dgm:t>
        <a:bodyPr/>
        <a:lstStyle/>
        <a:p>
          <a:endParaRPr lang="en-US"/>
        </a:p>
      </dgm:t>
    </dgm:pt>
    <dgm:pt modelId="{059959FC-C9B3-4917-B19C-B094B528F474}" type="sibTrans" cxnId="{D62D9173-8EAB-4342-B223-3161DF048F2F}">
      <dgm:prSet/>
      <dgm:spPr/>
      <dgm:t>
        <a:bodyPr/>
        <a:lstStyle/>
        <a:p>
          <a:endParaRPr lang="en-US"/>
        </a:p>
      </dgm:t>
    </dgm:pt>
    <dgm:pt modelId="{99CD69F7-A998-4A73-8280-CBEF72ACE3E8}">
      <dgm:prSet/>
      <dgm:spPr>
        <a:ln>
          <a:noFill/>
        </a:ln>
        <a:effectLst>
          <a:glow rad="1397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r>
            <a:rPr lang="en-US" dirty="0"/>
            <a:t>Combining several class C addresses to create a larger range of addresses</a:t>
          </a:r>
        </a:p>
      </dgm:t>
    </dgm:pt>
    <dgm:pt modelId="{2B81E67E-2573-4FDE-B40C-33592709D649}" type="parTrans" cxnId="{8FAF1648-CAAD-4EEB-AA20-D955351E3678}">
      <dgm:prSet/>
      <dgm:spPr/>
      <dgm:t>
        <a:bodyPr/>
        <a:lstStyle/>
        <a:p>
          <a:endParaRPr lang="en-US"/>
        </a:p>
      </dgm:t>
    </dgm:pt>
    <dgm:pt modelId="{0038B933-D132-46B9-8B88-8E1988FFD746}" type="sibTrans" cxnId="{8FAF1648-CAAD-4EEB-AA20-D955351E3678}">
      <dgm:prSet/>
      <dgm:spPr/>
      <dgm:t>
        <a:bodyPr/>
        <a:lstStyle/>
        <a:p>
          <a:endParaRPr lang="en-US"/>
        </a:p>
      </dgm:t>
    </dgm:pt>
    <dgm:pt modelId="{A493E274-BDD4-454F-846E-091CA7DC8E16}">
      <dgm:prSet/>
      <dgm:spPr>
        <a:solidFill>
          <a:schemeClr val="bg1">
            <a:lumMod val="95000"/>
          </a:schemeClr>
        </a:solidFill>
        <a:ln>
          <a:noFill/>
        </a:ln>
        <a:effectLst>
          <a:glow rad="1397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solidFill>
                <a:schemeClr val="tx1"/>
              </a:solidFill>
            </a:rPr>
            <a:t>IP Addresses are designed with two levels of hierarchy</a:t>
          </a:r>
        </a:p>
      </dgm:t>
    </dgm:pt>
    <dgm:pt modelId="{7297D857-8323-4D3F-8252-F38436A7DEB4}" type="parTrans" cxnId="{D1C1C972-6BD4-4DCA-946B-C148B3AB5633}">
      <dgm:prSet/>
      <dgm:spPr/>
      <dgm:t>
        <a:bodyPr/>
        <a:lstStyle/>
        <a:p>
          <a:endParaRPr lang="en-US"/>
        </a:p>
      </dgm:t>
    </dgm:pt>
    <dgm:pt modelId="{19921E97-4058-48C2-B119-49425F76FA11}" type="sibTrans" cxnId="{D1C1C972-6BD4-4DCA-946B-C148B3AB5633}">
      <dgm:prSet/>
      <dgm:spPr/>
      <dgm:t>
        <a:bodyPr/>
        <a:lstStyle/>
        <a:p>
          <a:endParaRPr lang="en-US"/>
        </a:p>
      </dgm:t>
    </dgm:pt>
    <dgm:pt modelId="{BCF07462-8C0C-4DC5-95D8-A8FE83C41F2C}" type="pres">
      <dgm:prSet presAssocID="{3A2366BD-2EA4-4DE4-943B-4E66368EB7FF}" presName="Name0" presStyleCnt="0">
        <dgm:presLayoutVars>
          <dgm:dir/>
          <dgm:animLvl val="lvl"/>
          <dgm:resizeHandles val="exact"/>
        </dgm:presLayoutVars>
      </dgm:prSet>
      <dgm:spPr/>
      <dgm:t>
        <a:bodyPr/>
        <a:lstStyle/>
        <a:p>
          <a:endParaRPr lang="en-IN"/>
        </a:p>
      </dgm:t>
    </dgm:pt>
    <dgm:pt modelId="{B26FA503-1DAB-4472-8B3B-8571629B3271}" type="pres">
      <dgm:prSet presAssocID="{5A02239F-6401-4818-901C-241423DE8E1D}" presName="linNod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FBA2E4D-E11A-4222-AD82-17DD8216704D}" type="pres">
      <dgm:prSet presAssocID="{5A02239F-6401-4818-901C-241423DE8E1D}" presName="parentText" presStyleLbl="node1" presStyleIdx="0" presStyleCnt="3">
        <dgm:presLayoutVars>
          <dgm:chMax val="1"/>
          <dgm:bulletEnabled val="1"/>
        </dgm:presLayoutVars>
      </dgm:prSet>
      <dgm:spPr/>
      <dgm:t>
        <a:bodyPr/>
        <a:lstStyle/>
        <a:p>
          <a:endParaRPr lang="en-IN"/>
        </a:p>
      </dgm:t>
    </dgm:pt>
    <dgm:pt modelId="{B8B27CB0-55D3-4808-BF62-46D9AA81B490}" type="pres">
      <dgm:prSet presAssocID="{5A02239F-6401-4818-901C-241423DE8E1D}" presName="descendantText" presStyleLbl="alignAccFollowNode1" presStyleIdx="0" presStyleCnt="2">
        <dgm:presLayoutVars>
          <dgm:bulletEnabled val="1"/>
        </dgm:presLayoutVars>
      </dgm:prSet>
      <dgm:spPr/>
      <dgm:t>
        <a:bodyPr/>
        <a:lstStyle/>
        <a:p>
          <a:endParaRPr lang="en-IN"/>
        </a:p>
      </dgm:t>
    </dgm:pt>
    <dgm:pt modelId="{2F46431A-8ACC-49E2-B027-791F25006D0E}" type="pres">
      <dgm:prSet presAssocID="{1BDC6F82-FFE5-4F7E-A0DA-23D72087FE76}" presName="sp"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D8116B46-64A8-41A4-A253-CE51B4722C6D}" type="pres">
      <dgm:prSet presAssocID="{A254F0FD-26E1-492A-B48A-66F6035EE9F9}" presName="linNod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5652614E-A710-4754-934D-14A271768A96}" type="pres">
      <dgm:prSet presAssocID="{A254F0FD-26E1-492A-B48A-66F6035EE9F9}" presName="parentText" presStyleLbl="node1" presStyleIdx="1" presStyleCnt="3">
        <dgm:presLayoutVars>
          <dgm:chMax val="1"/>
          <dgm:bulletEnabled val="1"/>
        </dgm:presLayoutVars>
      </dgm:prSet>
      <dgm:spPr/>
      <dgm:t>
        <a:bodyPr/>
        <a:lstStyle/>
        <a:p>
          <a:endParaRPr lang="en-IN"/>
        </a:p>
      </dgm:t>
    </dgm:pt>
    <dgm:pt modelId="{E07BE039-010E-4F56-9073-4E3D8874DC54}" type="pres">
      <dgm:prSet presAssocID="{A254F0FD-26E1-492A-B48A-66F6035EE9F9}" presName="descendantText" presStyleLbl="alignAccFollowNode1" presStyleIdx="1" presStyleCnt="2">
        <dgm:presLayoutVars>
          <dgm:bulletEnabled val="1"/>
        </dgm:presLayoutVars>
      </dgm:prSet>
      <dgm:spPr/>
      <dgm:t>
        <a:bodyPr/>
        <a:lstStyle/>
        <a:p>
          <a:endParaRPr lang="en-IN"/>
        </a:p>
      </dgm:t>
    </dgm:pt>
    <dgm:pt modelId="{B431208C-C13A-4FB5-8986-8A03920D77C5}" type="pres">
      <dgm:prSet presAssocID="{059959FC-C9B3-4917-B19C-B094B528F474}" presName="sp"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A4A0FE1-0979-49CD-9928-3A8C7540BC69}" type="pres">
      <dgm:prSet presAssocID="{A493E274-BDD4-454F-846E-091CA7DC8E16}" presName="linNod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B4B2EE50-42C3-4781-9FEC-1B2DE73E06AF}" type="pres">
      <dgm:prSet presAssocID="{A493E274-BDD4-454F-846E-091CA7DC8E16}" presName="parentText" presStyleLbl="node1" presStyleIdx="2" presStyleCnt="3" custScaleX="277778">
        <dgm:presLayoutVars>
          <dgm:chMax val="1"/>
          <dgm:bulletEnabled val="1"/>
        </dgm:presLayoutVars>
      </dgm:prSet>
      <dgm:spPr/>
      <dgm:t>
        <a:bodyPr/>
        <a:lstStyle/>
        <a:p>
          <a:endParaRPr lang="en-IN"/>
        </a:p>
      </dgm:t>
    </dgm:pt>
  </dgm:ptLst>
  <dgm:cxnLst>
    <dgm:cxn modelId="{B77C0174-D6A5-4BDD-99AA-C1366802DF9A}" type="presOf" srcId="{5A02239F-6401-4818-901C-241423DE8E1D}" destId="{8FBA2E4D-E11A-4222-AD82-17DD8216704D}" srcOrd="0" destOrd="0" presId="urn:microsoft.com/office/officeart/2005/8/layout/vList5"/>
    <dgm:cxn modelId="{D62D9173-8EAB-4342-B223-3161DF048F2F}" srcId="{3A2366BD-2EA4-4DE4-943B-4E66368EB7FF}" destId="{A254F0FD-26E1-492A-B48A-66F6035EE9F9}" srcOrd="1" destOrd="0" parTransId="{59A01FF9-3ADE-4CE6-A026-0C47AC7DAEE1}" sibTransId="{059959FC-C9B3-4917-B19C-B094B528F474}"/>
    <dgm:cxn modelId="{949A05F7-7543-4CCE-8BAA-FA7D80923EBA}" type="presOf" srcId="{3A2366BD-2EA4-4DE4-943B-4E66368EB7FF}" destId="{BCF07462-8C0C-4DC5-95D8-A8FE83C41F2C}" srcOrd="0" destOrd="0" presId="urn:microsoft.com/office/officeart/2005/8/layout/vList5"/>
    <dgm:cxn modelId="{8FAF1648-CAAD-4EEB-AA20-D955351E3678}" srcId="{A254F0FD-26E1-492A-B48A-66F6035EE9F9}" destId="{99CD69F7-A998-4A73-8280-CBEF72ACE3E8}" srcOrd="0" destOrd="0" parTransId="{2B81E67E-2573-4FDE-B40C-33592709D649}" sibTransId="{0038B933-D132-46B9-8B88-8E1988FFD746}"/>
    <dgm:cxn modelId="{D1C1C972-6BD4-4DCA-946B-C148B3AB5633}" srcId="{3A2366BD-2EA4-4DE4-943B-4E66368EB7FF}" destId="{A493E274-BDD4-454F-846E-091CA7DC8E16}" srcOrd="2" destOrd="0" parTransId="{7297D857-8323-4D3F-8252-F38436A7DEB4}" sibTransId="{19921E97-4058-48C2-B119-49425F76FA11}"/>
    <dgm:cxn modelId="{48BBB5A9-5524-4D76-967F-76518F2547E3}" type="presOf" srcId="{99CD69F7-A998-4A73-8280-CBEF72ACE3E8}" destId="{E07BE039-010E-4F56-9073-4E3D8874DC54}" srcOrd="0" destOrd="0" presId="urn:microsoft.com/office/officeart/2005/8/layout/vList5"/>
    <dgm:cxn modelId="{F0C4AAA8-4644-459D-82CD-3C78B8AAF3CA}" type="presOf" srcId="{A493E274-BDD4-454F-846E-091CA7DC8E16}" destId="{B4B2EE50-42C3-4781-9FEC-1B2DE73E06AF}" srcOrd="0" destOrd="0" presId="urn:microsoft.com/office/officeart/2005/8/layout/vList5"/>
    <dgm:cxn modelId="{ECD1073F-CF65-4E91-939E-ADDA2685116E}" srcId="{5A02239F-6401-4818-901C-241423DE8E1D}" destId="{5B766932-D189-4F4F-9ACE-A40A040AC279}" srcOrd="0" destOrd="0" parTransId="{0DCD66DC-6957-461D-9916-4EF425F26FE9}" sibTransId="{DF85A0CF-D53B-4612-80CA-51D386A37171}"/>
    <dgm:cxn modelId="{CA0649B0-0472-4498-85CA-23A79D873031}" srcId="{3A2366BD-2EA4-4DE4-943B-4E66368EB7FF}" destId="{5A02239F-6401-4818-901C-241423DE8E1D}" srcOrd="0" destOrd="0" parTransId="{870BC63E-2C73-4E29-99E0-ABF28F304502}" sibTransId="{1BDC6F82-FFE5-4F7E-A0DA-23D72087FE76}"/>
    <dgm:cxn modelId="{26D7B285-0F5A-4E8D-ACDC-A183116171ED}" type="presOf" srcId="{A254F0FD-26E1-492A-B48A-66F6035EE9F9}" destId="{5652614E-A710-4754-934D-14A271768A96}" srcOrd="0" destOrd="0" presId="urn:microsoft.com/office/officeart/2005/8/layout/vList5"/>
    <dgm:cxn modelId="{6AFFB8BC-3099-4BE2-BF71-D77144E65C8A}" type="presOf" srcId="{5B766932-D189-4F4F-9ACE-A40A040AC279}" destId="{B8B27CB0-55D3-4808-BF62-46D9AA81B490}" srcOrd="0" destOrd="0" presId="urn:microsoft.com/office/officeart/2005/8/layout/vList5"/>
    <dgm:cxn modelId="{02D267D5-65C5-48F9-A572-19E296518F46}" type="presParOf" srcId="{BCF07462-8C0C-4DC5-95D8-A8FE83C41F2C}" destId="{B26FA503-1DAB-4472-8B3B-8571629B3271}" srcOrd="0" destOrd="0" presId="urn:microsoft.com/office/officeart/2005/8/layout/vList5"/>
    <dgm:cxn modelId="{7CD7D583-0FE3-4590-B223-4A94BD615AAD}" type="presParOf" srcId="{B26FA503-1DAB-4472-8B3B-8571629B3271}" destId="{8FBA2E4D-E11A-4222-AD82-17DD8216704D}" srcOrd="0" destOrd="0" presId="urn:microsoft.com/office/officeart/2005/8/layout/vList5"/>
    <dgm:cxn modelId="{68B45CDC-B98A-4255-8E53-B63C62CD47EF}" type="presParOf" srcId="{B26FA503-1DAB-4472-8B3B-8571629B3271}" destId="{B8B27CB0-55D3-4808-BF62-46D9AA81B490}" srcOrd="1" destOrd="0" presId="urn:microsoft.com/office/officeart/2005/8/layout/vList5"/>
    <dgm:cxn modelId="{1AC58380-F5BA-4C5B-9A6C-5D3FD99B0D70}" type="presParOf" srcId="{BCF07462-8C0C-4DC5-95D8-A8FE83C41F2C}" destId="{2F46431A-8ACC-49E2-B027-791F25006D0E}" srcOrd="1" destOrd="0" presId="urn:microsoft.com/office/officeart/2005/8/layout/vList5"/>
    <dgm:cxn modelId="{84CBDA99-E5B5-4C9E-AD3C-7AD04559423C}" type="presParOf" srcId="{BCF07462-8C0C-4DC5-95D8-A8FE83C41F2C}" destId="{D8116B46-64A8-41A4-A253-CE51B4722C6D}" srcOrd="2" destOrd="0" presId="urn:microsoft.com/office/officeart/2005/8/layout/vList5"/>
    <dgm:cxn modelId="{0AEBC14F-B70D-49C5-A466-43CE79746EFC}" type="presParOf" srcId="{D8116B46-64A8-41A4-A253-CE51B4722C6D}" destId="{5652614E-A710-4754-934D-14A271768A96}" srcOrd="0" destOrd="0" presId="urn:microsoft.com/office/officeart/2005/8/layout/vList5"/>
    <dgm:cxn modelId="{D1307262-D1DE-4056-91F7-1371761B3FAF}" type="presParOf" srcId="{D8116B46-64A8-41A4-A253-CE51B4722C6D}" destId="{E07BE039-010E-4F56-9073-4E3D8874DC54}" srcOrd="1" destOrd="0" presId="urn:microsoft.com/office/officeart/2005/8/layout/vList5"/>
    <dgm:cxn modelId="{28B61DC4-C75D-43D2-9F59-23049BB63F6C}" type="presParOf" srcId="{BCF07462-8C0C-4DC5-95D8-A8FE83C41F2C}" destId="{B431208C-C13A-4FB5-8986-8A03920D77C5}" srcOrd="3" destOrd="0" presId="urn:microsoft.com/office/officeart/2005/8/layout/vList5"/>
    <dgm:cxn modelId="{D12A59E1-5075-4DF1-82F0-9B776EAA485B}" type="presParOf" srcId="{BCF07462-8C0C-4DC5-95D8-A8FE83C41F2C}" destId="{1A4A0FE1-0979-49CD-9928-3A8C7540BC69}" srcOrd="4" destOrd="0" presId="urn:microsoft.com/office/officeart/2005/8/layout/vList5"/>
    <dgm:cxn modelId="{4FBCDC36-B366-4CB9-8C42-6C2E5F50C9EB}" type="presParOf" srcId="{1A4A0FE1-0979-49CD-9928-3A8C7540BC69}" destId="{B4B2EE50-42C3-4781-9FEC-1B2DE73E06A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324AC3-ADF7-416A-A8EE-DE1A4E730F18}" type="doc">
      <dgm:prSet loTypeId="urn:microsoft.com/office/officeart/2005/8/layout/hierarchy1" loCatId="hierarchy" qsTypeId="urn:microsoft.com/office/officeart/2005/8/quickstyle/simple2" qsCatId="simple" csTypeId="urn:microsoft.com/office/officeart/2005/8/colors/accent2_2" csCatId="accent2"/>
      <dgm:spPr/>
      <dgm:t>
        <a:bodyPr/>
        <a:lstStyle/>
        <a:p>
          <a:endParaRPr lang="en-US"/>
        </a:p>
      </dgm:t>
    </dgm:pt>
    <dgm:pt modelId="{3DACA594-D80E-46E8-8116-BC058A2CE202}">
      <dgm:prSet/>
      <dgm:spPr/>
      <dgm:t>
        <a:bodyPr/>
        <a:lstStyle/>
        <a:p>
          <a:r>
            <a:rPr lang="en-US"/>
            <a:t>In subnetting, we need the first address of the subnet and the subnet mask to define the range of addresses.</a:t>
          </a:r>
        </a:p>
      </dgm:t>
    </dgm:pt>
    <dgm:pt modelId="{52044DEB-3EC3-485B-92C5-92F8E42C6435}" type="parTrans" cxnId="{79EAA868-A6AC-417E-B8CE-2EAD0B89287A}">
      <dgm:prSet/>
      <dgm:spPr/>
      <dgm:t>
        <a:bodyPr/>
        <a:lstStyle/>
        <a:p>
          <a:endParaRPr lang="en-US"/>
        </a:p>
      </dgm:t>
    </dgm:pt>
    <dgm:pt modelId="{123F60D0-A3A8-47D8-B118-89E7BB3F87C1}" type="sibTrans" cxnId="{79EAA868-A6AC-417E-B8CE-2EAD0B89287A}">
      <dgm:prSet/>
      <dgm:spPr/>
      <dgm:t>
        <a:bodyPr/>
        <a:lstStyle/>
        <a:p>
          <a:endParaRPr lang="en-US"/>
        </a:p>
      </dgm:t>
    </dgm:pt>
    <dgm:pt modelId="{41666568-0CA0-49AD-A92D-D5105832A4AC}">
      <dgm:prSet/>
      <dgm:spPr/>
      <dgm:t>
        <a:bodyPr/>
        <a:lstStyle/>
        <a:p>
          <a:r>
            <a:rPr lang="en-US" dirty="0"/>
            <a:t>In </a:t>
          </a:r>
          <a:r>
            <a:rPr lang="en-US" dirty="0" err="1"/>
            <a:t>supernetting</a:t>
          </a:r>
          <a:r>
            <a:rPr lang="en-US" dirty="0"/>
            <a:t>, we need the first address of the </a:t>
          </a:r>
          <a:r>
            <a:rPr lang="en-US" dirty="0" err="1"/>
            <a:t>supernet</a:t>
          </a:r>
          <a:r>
            <a:rPr lang="en-US" dirty="0"/>
            <a:t> and the </a:t>
          </a:r>
          <a:r>
            <a:rPr lang="en-US" dirty="0" err="1"/>
            <a:t>supernet</a:t>
          </a:r>
          <a:r>
            <a:rPr lang="en-US" dirty="0"/>
            <a:t> mask to define the range of addresses.</a:t>
          </a:r>
        </a:p>
      </dgm:t>
    </dgm:pt>
    <dgm:pt modelId="{3D5FAC28-F318-4C56-9738-82E818D5DB06}" type="parTrans" cxnId="{A9C894D3-8B71-4F94-ADC0-D36BBEDB8F26}">
      <dgm:prSet/>
      <dgm:spPr/>
      <dgm:t>
        <a:bodyPr/>
        <a:lstStyle/>
        <a:p>
          <a:endParaRPr lang="en-US"/>
        </a:p>
      </dgm:t>
    </dgm:pt>
    <dgm:pt modelId="{9C821BDE-0FFE-48D8-8115-770F5832EC55}" type="sibTrans" cxnId="{A9C894D3-8B71-4F94-ADC0-D36BBEDB8F26}">
      <dgm:prSet/>
      <dgm:spPr/>
      <dgm:t>
        <a:bodyPr/>
        <a:lstStyle/>
        <a:p>
          <a:endParaRPr lang="en-US"/>
        </a:p>
      </dgm:t>
    </dgm:pt>
    <dgm:pt modelId="{1F670C67-3595-4B07-A1A3-61E5562F2CF6}" type="pres">
      <dgm:prSet presAssocID="{51324AC3-ADF7-416A-A8EE-DE1A4E730F18}" presName="hierChild1" presStyleCnt="0">
        <dgm:presLayoutVars>
          <dgm:chPref val="1"/>
          <dgm:dir/>
          <dgm:animOne val="branch"/>
          <dgm:animLvl val="lvl"/>
          <dgm:resizeHandles/>
        </dgm:presLayoutVars>
      </dgm:prSet>
      <dgm:spPr/>
      <dgm:t>
        <a:bodyPr/>
        <a:lstStyle/>
        <a:p>
          <a:endParaRPr lang="en-IN"/>
        </a:p>
      </dgm:t>
    </dgm:pt>
    <dgm:pt modelId="{E2ADA620-CC64-4ED1-9AA9-B87243924F13}" type="pres">
      <dgm:prSet presAssocID="{3DACA594-D80E-46E8-8116-BC058A2CE202}" presName="hierRoot1" presStyleCnt="0"/>
      <dgm:spPr/>
    </dgm:pt>
    <dgm:pt modelId="{F9F5E61E-EA5B-4C8E-B25E-22A150858E1C}" type="pres">
      <dgm:prSet presAssocID="{3DACA594-D80E-46E8-8116-BC058A2CE202}" presName="composite" presStyleCnt="0"/>
      <dgm:spPr/>
    </dgm:pt>
    <dgm:pt modelId="{9E9ACA11-7283-47C3-91FD-B71E5FCEF850}" type="pres">
      <dgm:prSet presAssocID="{3DACA594-D80E-46E8-8116-BC058A2CE202}" presName="background" presStyleLbl="node0" presStyleIdx="0" presStyleCnt="2"/>
      <dgm:spPr>
        <a:effectLst>
          <a:glow rad="228600">
            <a:schemeClr val="accent2">
              <a:satMod val="175000"/>
              <a:alpha val="40000"/>
            </a:schemeClr>
          </a:glow>
        </a:effectLst>
      </dgm:spPr>
    </dgm:pt>
    <dgm:pt modelId="{4369ED6E-3CB7-47EA-BD21-7AC8CBE471D7}" type="pres">
      <dgm:prSet presAssocID="{3DACA594-D80E-46E8-8116-BC058A2CE202}" presName="text" presStyleLbl="fgAcc0" presStyleIdx="0" presStyleCnt="2">
        <dgm:presLayoutVars>
          <dgm:chPref val="3"/>
        </dgm:presLayoutVars>
      </dgm:prSet>
      <dgm:spPr/>
      <dgm:t>
        <a:bodyPr/>
        <a:lstStyle/>
        <a:p>
          <a:endParaRPr lang="en-IN"/>
        </a:p>
      </dgm:t>
    </dgm:pt>
    <dgm:pt modelId="{5E2F9C92-607B-46C2-BB78-F400AEEDF040}" type="pres">
      <dgm:prSet presAssocID="{3DACA594-D80E-46E8-8116-BC058A2CE202}" presName="hierChild2" presStyleCnt="0"/>
      <dgm:spPr/>
    </dgm:pt>
    <dgm:pt modelId="{F6F74904-7B79-4E47-9A19-2C5046383BCE}" type="pres">
      <dgm:prSet presAssocID="{41666568-0CA0-49AD-A92D-D5105832A4AC}" presName="hierRoot1" presStyleCnt="0"/>
      <dgm:spPr/>
    </dgm:pt>
    <dgm:pt modelId="{E11DE5B2-E3EA-449E-B85A-04D499364917}" type="pres">
      <dgm:prSet presAssocID="{41666568-0CA0-49AD-A92D-D5105832A4AC}" presName="composite" presStyleCnt="0"/>
      <dgm:spPr/>
    </dgm:pt>
    <dgm:pt modelId="{05F8AFE5-32D4-4AD8-9F16-BD6A06C584A8}" type="pres">
      <dgm:prSet presAssocID="{41666568-0CA0-49AD-A92D-D5105832A4AC}" presName="background" presStyleLbl="node0" presStyleIdx="1" presStyleCnt="2"/>
      <dgm:spPr>
        <a:effectLst>
          <a:glow rad="228600">
            <a:schemeClr val="accent2">
              <a:satMod val="175000"/>
              <a:alpha val="40000"/>
            </a:schemeClr>
          </a:glow>
        </a:effectLst>
      </dgm:spPr>
    </dgm:pt>
    <dgm:pt modelId="{B6BCB535-0B34-443D-A90E-B66581603FB8}" type="pres">
      <dgm:prSet presAssocID="{41666568-0CA0-49AD-A92D-D5105832A4AC}" presName="text" presStyleLbl="fgAcc0" presStyleIdx="1" presStyleCnt="2">
        <dgm:presLayoutVars>
          <dgm:chPref val="3"/>
        </dgm:presLayoutVars>
      </dgm:prSet>
      <dgm:spPr/>
      <dgm:t>
        <a:bodyPr/>
        <a:lstStyle/>
        <a:p>
          <a:endParaRPr lang="en-IN"/>
        </a:p>
      </dgm:t>
    </dgm:pt>
    <dgm:pt modelId="{B1B816BD-E959-4857-B92D-B3D26DF51733}" type="pres">
      <dgm:prSet presAssocID="{41666568-0CA0-49AD-A92D-D5105832A4AC}" presName="hierChild2" presStyleCnt="0"/>
      <dgm:spPr/>
    </dgm:pt>
  </dgm:ptLst>
  <dgm:cxnLst>
    <dgm:cxn modelId="{2167DC32-0491-45FD-983D-07C6653F678F}" type="presOf" srcId="{51324AC3-ADF7-416A-A8EE-DE1A4E730F18}" destId="{1F670C67-3595-4B07-A1A3-61E5562F2CF6}" srcOrd="0" destOrd="0" presId="urn:microsoft.com/office/officeart/2005/8/layout/hierarchy1"/>
    <dgm:cxn modelId="{FA189BE9-3E97-4174-9756-C98BD9890E97}" type="presOf" srcId="{3DACA594-D80E-46E8-8116-BC058A2CE202}" destId="{4369ED6E-3CB7-47EA-BD21-7AC8CBE471D7}" srcOrd="0" destOrd="0" presId="urn:microsoft.com/office/officeart/2005/8/layout/hierarchy1"/>
    <dgm:cxn modelId="{AA3C9458-AD6C-4E9A-9604-FCE8204CD3B5}" type="presOf" srcId="{41666568-0CA0-49AD-A92D-D5105832A4AC}" destId="{B6BCB535-0B34-443D-A90E-B66581603FB8}" srcOrd="0" destOrd="0" presId="urn:microsoft.com/office/officeart/2005/8/layout/hierarchy1"/>
    <dgm:cxn modelId="{A9C894D3-8B71-4F94-ADC0-D36BBEDB8F26}" srcId="{51324AC3-ADF7-416A-A8EE-DE1A4E730F18}" destId="{41666568-0CA0-49AD-A92D-D5105832A4AC}" srcOrd="1" destOrd="0" parTransId="{3D5FAC28-F318-4C56-9738-82E818D5DB06}" sibTransId="{9C821BDE-0FFE-48D8-8115-770F5832EC55}"/>
    <dgm:cxn modelId="{79EAA868-A6AC-417E-B8CE-2EAD0B89287A}" srcId="{51324AC3-ADF7-416A-A8EE-DE1A4E730F18}" destId="{3DACA594-D80E-46E8-8116-BC058A2CE202}" srcOrd="0" destOrd="0" parTransId="{52044DEB-3EC3-485B-92C5-92F8E42C6435}" sibTransId="{123F60D0-A3A8-47D8-B118-89E7BB3F87C1}"/>
    <dgm:cxn modelId="{4D80052E-B3C5-4D92-B7BB-DCFB2EBB6C52}" type="presParOf" srcId="{1F670C67-3595-4B07-A1A3-61E5562F2CF6}" destId="{E2ADA620-CC64-4ED1-9AA9-B87243924F13}" srcOrd="0" destOrd="0" presId="urn:microsoft.com/office/officeart/2005/8/layout/hierarchy1"/>
    <dgm:cxn modelId="{8A31E9A8-6972-4EDC-85F9-B37E4C2E1937}" type="presParOf" srcId="{E2ADA620-CC64-4ED1-9AA9-B87243924F13}" destId="{F9F5E61E-EA5B-4C8E-B25E-22A150858E1C}" srcOrd="0" destOrd="0" presId="urn:microsoft.com/office/officeart/2005/8/layout/hierarchy1"/>
    <dgm:cxn modelId="{1D5B4D1F-27FC-472D-B1B5-C1378E7C36A6}" type="presParOf" srcId="{F9F5E61E-EA5B-4C8E-B25E-22A150858E1C}" destId="{9E9ACA11-7283-47C3-91FD-B71E5FCEF850}" srcOrd="0" destOrd="0" presId="urn:microsoft.com/office/officeart/2005/8/layout/hierarchy1"/>
    <dgm:cxn modelId="{2A429E1E-4DDB-4FDF-892F-9BCE6DB0AA3D}" type="presParOf" srcId="{F9F5E61E-EA5B-4C8E-B25E-22A150858E1C}" destId="{4369ED6E-3CB7-47EA-BD21-7AC8CBE471D7}" srcOrd="1" destOrd="0" presId="urn:microsoft.com/office/officeart/2005/8/layout/hierarchy1"/>
    <dgm:cxn modelId="{C996F4E5-888C-4A6D-AFB9-2579561C95A4}" type="presParOf" srcId="{E2ADA620-CC64-4ED1-9AA9-B87243924F13}" destId="{5E2F9C92-607B-46C2-BB78-F400AEEDF040}" srcOrd="1" destOrd="0" presId="urn:microsoft.com/office/officeart/2005/8/layout/hierarchy1"/>
    <dgm:cxn modelId="{A2768398-BA62-4333-A1B5-BEFD8E55152B}" type="presParOf" srcId="{1F670C67-3595-4B07-A1A3-61E5562F2CF6}" destId="{F6F74904-7B79-4E47-9A19-2C5046383BCE}" srcOrd="1" destOrd="0" presId="urn:microsoft.com/office/officeart/2005/8/layout/hierarchy1"/>
    <dgm:cxn modelId="{E561CA9D-29AF-4DB7-AECE-396AE78D6F33}" type="presParOf" srcId="{F6F74904-7B79-4E47-9A19-2C5046383BCE}" destId="{E11DE5B2-E3EA-449E-B85A-04D499364917}" srcOrd="0" destOrd="0" presId="urn:microsoft.com/office/officeart/2005/8/layout/hierarchy1"/>
    <dgm:cxn modelId="{E11C14F3-B217-4214-A676-7E002E48E584}" type="presParOf" srcId="{E11DE5B2-E3EA-449E-B85A-04D499364917}" destId="{05F8AFE5-32D4-4AD8-9F16-BD6A06C584A8}" srcOrd="0" destOrd="0" presId="urn:microsoft.com/office/officeart/2005/8/layout/hierarchy1"/>
    <dgm:cxn modelId="{0EB0551C-2D3A-4784-B485-0D1CF960AFB2}" type="presParOf" srcId="{E11DE5B2-E3EA-449E-B85A-04D499364917}" destId="{B6BCB535-0B34-443D-A90E-B66581603FB8}" srcOrd="1" destOrd="0" presId="urn:microsoft.com/office/officeart/2005/8/layout/hierarchy1"/>
    <dgm:cxn modelId="{8E6DE462-352A-49B0-AB5B-6A65549E40D1}" type="presParOf" srcId="{F6F74904-7B79-4E47-9A19-2C5046383BCE}" destId="{B1B816BD-E959-4857-B92D-B3D26DF517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3CE07-6EBE-46B3-8A29-09C5E404EF03}">
      <dsp:nvSpPr>
        <dsp:cNvPr id="0" name=""/>
        <dsp:cNvSpPr/>
      </dsp:nvSpPr>
      <dsp:spPr>
        <a:xfrm>
          <a:off x="431708" y="1778"/>
          <a:ext cx="2307547" cy="1384528"/>
        </a:xfrm>
        <a:prstGeom prst="rect">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SG" sz="1700" b="0" kern="1200" dirty="0">
              <a:latin typeface="Arial" panose="020B0604020202020204" pitchFamily="34" charset="0"/>
              <a:cs typeface="Arial" panose="020B0604020202020204" pitchFamily="34" charset="0"/>
            </a:rPr>
            <a:t>Session 1</a:t>
          </a:r>
          <a:endParaRPr lang="en-IN" sz="1700" b="0" kern="1200" dirty="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Introduction to Network Layer</a:t>
          </a:r>
          <a:endParaRPr lang="en-IN" sz="1300" b="0" kern="120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Need for Internetworking</a:t>
          </a:r>
          <a:endParaRPr lang="en-IN" sz="1300" b="0" kern="1200">
            <a:latin typeface="Arial" panose="020B0604020202020204" pitchFamily="34" charset="0"/>
            <a:cs typeface="Arial" panose="020B0604020202020204" pitchFamily="34" charset="0"/>
          </a:endParaRPr>
        </a:p>
      </dsp:txBody>
      <dsp:txXfrm>
        <a:off x="431708" y="1778"/>
        <a:ext cx="2307547" cy="1384528"/>
      </dsp:txXfrm>
    </dsp:sp>
    <dsp:sp modelId="{458CA7F3-5C8D-45CE-A572-DA800F3ED5E2}">
      <dsp:nvSpPr>
        <dsp:cNvPr id="0" name=""/>
        <dsp:cNvSpPr/>
      </dsp:nvSpPr>
      <dsp:spPr>
        <a:xfrm>
          <a:off x="2970010" y="1778"/>
          <a:ext cx="2307547" cy="1384528"/>
        </a:xfrm>
        <a:prstGeom prst="rect">
          <a:avLst/>
        </a:prstGeom>
        <a:gradFill rotWithShape="0">
          <a:gsLst>
            <a:gs pos="0">
              <a:schemeClr val="accent6">
                <a:shade val="50000"/>
                <a:hueOff val="81872"/>
                <a:satOff val="-3579"/>
                <a:lumOff val="9769"/>
                <a:alphaOff val="0"/>
                <a:satMod val="103000"/>
                <a:lumMod val="102000"/>
                <a:tint val="94000"/>
              </a:schemeClr>
            </a:gs>
            <a:gs pos="50000">
              <a:schemeClr val="accent6">
                <a:shade val="50000"/>
                <a:hueOff val="81872"/>
                <a:satOff val="-3579"/>
                <a:lumOff val="9769"/>
                <a:alphaOff val="0"/>
                <a:satMod val="110000"/>
                <a:lumMod val="100000"/>
                <a:shade val="100000"/>
              </a:schemeClr>
            </a:gs>
            <a:gs pos="100000">
              <a:schemeClr val="accent6">
                <a:shade val="50000"/>
                <a:hueOff val="81872"/>
                <a:satOff val="-3579"/>
                <a:lumOff val="9769"/>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SG" sz="1700" b="0" kern="1200" dirty="0">
              <a:latin typeface="Arial" panose="020B0604020202020204" pitchFamily="34" charset="0"/>
              <a:cs typeface="Arial" panose="020B0604020202020204" pitchFamily="34" charset="0"/>
            </a:rPr>
            <a:t>Session 2</a:t>
          </a:r>
          <a:endParaRPr lang="en-IN" sz="1700" b="0" kern="1200" dirty="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Addressing-Classful</a:t>
          </a:r>
          <a:endParaRPr lang="en-IN" sz="1300" b="0" kern="1200">
            <a:latin typeface="Arial" panose="020B0604020202020204" pitchFamily="34" charset="0"/>
            <a:cs typeface="Arial" panose="020B0604020202020204" pitchFamily="34" charset="0"/>
          </a:endParaRPr>
        </a:p>
      </dsp:txBody>
      <dsp:txXfrm>
        <a:off x="2970010" y="1778"/>
        <a:ext cx="2307547" cy="1384528"/>
      </dsp:txXfrm>
    </dsp:sp>
    <dsp:sp modelId="{E1F01405-B68E-4160-8D9D-06DF5A6B84BD}">
      <dsp:nvSpPr>
        <dsp:cNvPr id="0" name=""/>
        <dsp:cNvSpPr/>
      </dsp:nvSpPr>
      <dsp:spPr>
        <a:xfrm>
          <a:off x="5508312" y="1778"/>
          <a:ext cx="2307547" cy="1384528"/>
        </a:xfrm>
        <a:prstGeom prst="rect">
          <a:avLst/>
        </a:prstGeom>
        <a:gradFill rotWithShape="0">
          <a:gsLst>
            <a:gs pos="0">
              <a:schemeClr val="accent6">
                <a:shade val="50000"/>
                <a:hueOff val="163744"/>
                <a:satOff val="-7158"/>
                <a:lumOff val="19538"/>
                <a:alphaOff val="0"/>
                <a:satMod val="103000"/>
                <a:lumMod val="102000"/>
                <a:tint val="94000"/>
              </a:schemeClr>
            </a:gs>
            <a:gs pos="50000">
              <a:schemeClr val="accent6">
                <a:shade val="50000"/>
                <a:hueOff val="163744"/>
                <a:satOff val="-7158"/>
                <a:lumOff val="19538"/>
                <a:alphaOff val="0"/>
                <a:satMod val="110000"/>
                <a:lumMod val="100000"/>
                <a:shade val="100000"/>
              </a:schemeClr>
            </a:gs>
            <a:gs pos="100000">
              <a:schemeClr val="accent6">
                <a:shade val="50000"/>
                <a:hueOff val="163744"/>
                <a:satOff val="-7158"/>
                <a:lumOff val="19538"/>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SG" sz="1700" b="0" kern="1200">
              <a:latin typeface="Arial" panose="020B0604020202020204" pitchFamily="34" charset="0"/>
              <a:cs typeface="Arial" panose="020B0604020202020204" pitchFamily="34" charset="0"/>
            </a:rPr>
            <a:t>Session 3</a:t>
          </a:r>
          <a:endParaRPr lang="en-IN" sz="1700" b="0" kern="120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Addressing-Classless</a:t>
          </a:r>
          <a:endParaRPr lang="en-IN" sz="1300" b="0" kern="1200">
            <a:latin typeface="Arial" panose="020B0604020202020204" pitchFamily="34" charset="0"/>
            <a:cs typeface="Arial" panose="020B0604020202020204" pitchFamily="34" charset="0"/>
          </a:endParaRPr>
        </a:p>
      </dsp:txBody>
      <dsp:txXfrm>
        <a:off x="5508312" y="1778"/>
        <a:ext cx="2307547" cy="1384528"/>
      </dsp:txXfrm>
    </dsp:sp>
    <dsp:sp modelId="{8A8238B1-F8D5-4996-B280-E744544E7182}">
      <dsp:nvSpPr>
        <dsp:cNvPr id="0" name=""/>
        <dsp:cNvSpPr/>
      </dsp:nvSpPr>
      <dsp:spPr>
        <a:xfrm>
          <a:off x="431708" y="1617061"/>
          <a:ext cx="2307547" cy="1384528"/>
        </a:xfrm>
        <a:prstGeom prst="rect">
          <a:avLst/>
        </a:prstGeom>
        <a:gradFill rotWithShape="0">
          <a:gsLst>
            <a:gs pos="0">
              <a:schemeClr val="accent6">
                <a:shade val="50000"/>
                <a:hueOff val="245616"/>
                <a:satOff val="-10737"/>
                <a:lumOff val="29307"/>
                <a:alphaOff val="0"/>
                <a:satMod val="103000"/>
                <a:lumMod val="102000"/>
                <a:tint val="94000"/>
              </a:schemeClr>
            </a:gs>
            <a:gs pos="50000">
              <a:schemeClr val="accent6">
                <a:shade val="50000"/>
                <a:hueOff val="245616"/>
                <a:satOff val="-10737"/>
                <a:lumOff val="29307"/>
                <a:alphaOff val="0"/>
                <a:satMod val="110000"/>
                <a:lumMod val="100000"/>
                <a:shade val="100000"/>
              </a:schemeClr>
            </a:gs>
            <a:gs pos="100000">
              <a:schemeClr val="accent6">
                <a:shade val="50000"/>
                <a:hueOff val="245616"/>
                <a:satOff val="-10737"/>
                <a:lumOff val="29307"/>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SG" sz="1700" b="0" kern="1200" dirty="0">
              <a:latin typeface="Arial" panose="020B0604020202020204" pitchFamily="34" charset="0"/>
              <a:cs typeface="Arial" panose="020B0604020202020204" pitchFamily="34" charset="0"/>
            </a:rPr>
            <a:t>Session 6</a:t>
          </a:r>
          <a:endParaRPr lang="en-IN" sz="1700" b="0" kern="1200" dirty="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Network Layer Protocol-IPV4</a:t>
          </a:r>
          <a:endParaRPr lang="en-IN" sz="1300" b="0" kern="1200">
            <a:latin typeface="Arial" panose="020B0604020202020204" pitchFamily="34" charset="0"/>
            <a:cs typeface="Arial" panose="020B0604020202020204" pitchFamily="34" charset="0"/>
          </a:endParaRPr>
        </a:p>
      </dsp:txBody>
      <dsp:txXfrm>
        <a:off x="431708" y="1617061"/>
        <a:ext cx="2307547" cy="1384528"/>
      </dsp:txXfrm>
    </dsp:sp>
    <dsp:sp modelId="{77C63FD2-8390-4FFF-A40E-C3069152C7B4}">
      <dsp:nvSpPr>
        <dsp:cNvPr id="0" name=""/>
        <dsp:cNvSpPr/>
      </dsp:nvSpPr>
      <dsp:spPr>
        <a:xfrm>
          <a:off x="2970010" y="1617061"/>
          <a:ext cx="2307547" cy="1384528"/>
        </a:xfrm>
        <a:prstGeom prst="rect">
          <a:avLst/>
        </a:prstGeom>
        <a:gradFill rotWithShape="0">
          <a:gsLst>
            <a:gs pos="0">
              <a:schemeClr val="accent6">
                <a:shade val="50000"/>
                <a:hueOff val="327488"/>
                <a:satOff val="-14316"/>
                <a:lumOff val="39076"/>
                <a:alphaOff val="0"/>
                <a:satMod val="103000"/>
                <a:lumMod val="102000"/>
                <a:tint val="94000"/>
              </a:schemeClr>
            </a:gs>
            <a:gs pos="50000">
              <a:schemeClr val="accent6">
                <a:shade val="50000"/>
                <a:hueOff val="327488"/>
                <a:satOff val="-14316"/>
                <a:lumOff val="39076"/>
                <a:alphaOff val="0"/>
                <a:satMod val="110000"/>
                <a:lumMod val="100000"/>
                <a:shade val="100000"/>
              </a:schemeClr>
            </a:gs>
            <a:gs pos="100000">
              <a:schemeClr val="accent6">
                <a:shade val="50000"/>
                <a:hueOff val="327488"/>
                <a:satOff val="-14316"/>
                <a:lumOff val="39076"/>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SG" sz="1700" b="0" kern="1200">
              <a:latin typeface="Arial" panose="020B0604020202020204" pitchFamily="34" charset="0"/>
              <a:cs typeface="Arial" panose="020B0604020202020204" pitchFamily="34" charset="0"/>
            </a:rPr>
            <a:t>Session 7</a:t>
          </a:r>
          <a:endParaRPr lang="en-IN" sz="1700" b="0" kern="120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Internet Protocol(IP)-IPV6</a:t>
          </a:r>
          <a:endParaRPr lang="en-IN" sz="1300" b="0" kern="1200">
            <a:latin typeface="Arial" panose="020B0604020202020204" pitchFamily="34" charset="0"/>
            <a:cs typeface="Arial" panose="020B0604020202020204" pitchFamily="34" charset="0"/>
          </a:endParaRPr>
        </a:p>
      </dsp:txBody>
      <dsp:txXfrm>
        <a:off x="2970010" y="1617061"/>
        <a:ext cx="2307547" cy="1384528"/>
      </dsp:txXfrm>
    </dsp:sp>
    <dsp:sp modelId="{AFA51BC2-96FA-4075-821D-BFA549CC203D}">
      <dsp:nvSpPr>
        <dsp:cNvPr id="0" name=""/>
        <dsp:cNvSpPr/>
      </dsp:nvSpPr>
      <dsp:spPr>
        <a:xfrm>
          <a:off x="5508312" y="1617061"/>
          <a:ext cx="2307547" cy="1384528"/>
        </a:xfrm>
        <a:prstGeom prst="rect">
          <a:avLst/>
        </a:prstGeom>
        <a:gradFill rotWithShape="0">
          <a:gsLst>
            <a:gs pos="0">
              <a:schemeClr val="accent6">
                <a:shade val="50000"/>
                <a:hueOff val="327488"/>
                <a:satOff val="-14316"/>
                <a:lumOff val="39076"/>
                <a:alphaOff val="0"/>
                <a:satMod val="103000"/>
                <a:lumMod val="102000"/>
                <a:tint val="94000"/>
              </a:schemeClr>
            </a:gs>
            <a:gs pos="50000">
              <a:schemeClr val="accent6">
                <a:shade val="50000"/>
                <a:hueOff val="327488"/>
                <a:satOff val="-14316"/>
                <a:lumOff val="39076"/>
                <a:alphaOff val="0"/>
                <a:satMod val="110000"/>
                <a:lumMod val="100000"/>
                <a:shade val="100000"/>
              </a:schemeClr>
            </a:gs>
            <a:gs pos="100000">
              <a:schemeClr val="accent6">
                <a:shade val="50000"/>
                <a:hueOff val="327488"/>
                <a:satOff val="-14316"/>
                <a:lumOff val="39076"/>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SG" sz="1700" b="0" kern="1200" dirty="0">
              <a:latin typeface="Arial" panose="020B0604020202020204" pitchFamily="34" charset="0"/>
              <a:cs typeface="Arial" panose="020B0604020202020204" pitchFamily="34" charset="0"/>
            </a:rPr>
            <a:t>Session 8</a:t>
          </a:r>
          <a:endParaRPr lang="en-IN" sz="1700" b="0" kern="1200" dirty="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Routing Protocols- Distance Vector&amp; Link State</a:t>
          </a:r>
          <a:endParaRPr lang="en-IN" sz="1300" b="0" kern="120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Routing Issues-Delivery, Forwarding and Routing</a:t>
          </a:r>
          <a:endParaRPr lang="en-IN" sz="1300" b="0" kern="1200">
            <a:latin typeface="Arial" panose="020B0604020202020204" pitchFamily="34" charset="0"/>
            <a:cs typeface="Arial" panose="020B0604020202020204" pitchFamily="34" charset="0"/>
          </a:endParaRPr>
        </a:p>
      </dsp:txBody>
      <dsp:txXfrm>
        <a:off x="5508312" y="1617061"/>
        <a:ext cx="2307547" cy="1384528"/>
      </dsp:txXfrm>
    </dsp:sp>
    <dsp:sp modelId="{017BBA78-76E1-48E5-A9CF-B9208B4F89B7}">
      <dsp:nvSpPr>
        <dsp:cNvPr id="0" name=""/>
        <dsp:cNvSpPr/>
      </dsp:nvSpPr>
      <dsp:spPr>
        <a:xfrm>
          <a:off x="431708" y="3232344"/>
          <a:ext cx="2307547" cy="1384528"/>
        </a:xfrm>
        <a:prstGeom prst="rect">
          <a:avLst/>
        </a:prstGeom>
        <a:gradFill rotWithShape="0">
          <a:gsLst>
            <a:gs pos="0">
              <a:schemeClr val="accent6">
                <a:shade val="50000"/>
                <a:hueOff val="245616"/>
                <a:satOff val="-10737"/>
                <a:lumOff val="29307"/>
                <a:alphaOff val="0"/>
                <a:satMod val="103000"/>
                <a:lumMod val="102000"/>
                <a:tint val="94000"/>
              </a:schemeClr>
            </a:gs>
            <a:gs pos="50000">
              <a:schemeClr val="accent6">
                <a:shade val="50000"/>
                <a:hueOff val="245616"/>
                <a:satOff val="-10737"/>
                <a:lumOff val="29307"/>
                <a:alphaOff val="0"/>
                <a:satMod val="110000"/>
                <a:lumMod val="100000"/>
                <a:shade val="100000"/>
              </a:schemeClr>
            </a:gs>
            <a:gs pos="100000">
              <a:schemeClr val="accent6">
                <a:shade val="50000"/>
                <a:hueOff val="245616"/>
                <a:satOff val="-10737"/>
                <a:lumOff val="29307"/>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SG" sz="1700" b="0" kern="1200">
              <a:latin typeface="Arial" panose="020B0604020202020204" pitchFamily="34" charset="0"/>
              <a:cs typeface="Arial" panose="020B0604020202020204" pitchFamily="34" charset="0"/>
            </a:rPr>
            <a:t>Session 11</a:t>
          </a:r>
          <a:endParaRPr lang="en-IN" sz="1700" b="0" kern="120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Routing Information Protocol-RIP</a:t>
          </a:r>
          <a:endParaRPr lang="en-IN" sz="1300" b="0" kern="1200">
            <a:latin typeface="Arial" panose="020B0604020202020204" pitchFamily="34" charset="0"/>
            <a:cs typeface="Arial" panose="020B0604020202020204" pitchFamily="34" charset="0"/>
          </a:endParaRPr>
        </a:p>
      </dsp:txBody>
      <dsp:txXfrm>
        <a:off x="431708" y="3232344"/>
        <a:ext cx="2307547" cy="1384528"/>
      </dsp:txXfrm>
    </dsp:sp>
    <dsp:sp modelId="{EF39F653-3B12-4DBE-BB0D-4B890FBC13C4}">
      <dsp:nvSpPr>
        <dsp:cNvPr id="0" name=""/>
        <dsp:cNvSpPr/>
      </dsp:nvSpPr>
      <dsp:spPr>
        <a:xfrm>
          <a:off x="2970010" y="3232344"/>
          <a:ext cx="2307547" cy="1384528"/>
        </a:xfrm>
        <a:prstGeom prst="rect">
          <a:avLst/>
        </a:prstGeom>
        <a:gradFill rotWithShape="0">
          <a:gsLst>
            <a:gs pos="0">
              <a:schemeClr val="accent6">
                <a:shade val="50000"/>
                <a:hueOff val="163744"/>
                <a:satOff val="-7158"/>
                <a:lumOff val="19538"/>
                <a:alphaOff val="0"/>
                <a:satMod val="103000"/>
                <a:lumMod val="102000"/>
                <a:tint val="94000"/>
              </a:schemeClr>
            </a:gs>
            <a:gs pos="50000">
              <a:schemeClr val="accent6">
                <a:shade val="50000"/>
                <a:hueOff val="163744"/>
                <a:satOff val="-7158"/>
                <a:lumOff val="19538"/>
                <a:alphaOff val="0"/>
                <a:satMod val="110000"/>
                <a:lumMod val="100000"/>
                <a:shade val="100000"/>
              </a:schemeClr>
            </a:gs>
            <a:gs pos="100000">
              <a:schemeClr val="accent6">
                <a:shade val="50000"/>
                <a:hueOff val="163744"/>
                <a:satOff val="-7158"/>
                <a:lumOff val="19538"/>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SG" sz="1700" b="0" kern="1200">
              <a:latin typeface="Arial" panose="020B0604020202020204" pitchFamily="34" charset="0"/>
              <a:cs typeface="Arial" panose="020B0604020202020204" pitchFamily="34" charset="0"/>
            </a:rPr>
            <a:t>Session 12</a:t>
          </a:r>
          <a:endParaRPr lang="en-IN" sz="1700" b="0" kern="120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dirty="0">
              <a:latin typeface="Arial" panose="020B0604020202020204" pitchFamily="34" charset="0"/>
              <a:cs typeface="Arial" panose="020B0604020202020204" pitchFamily="34" charset="0"/>
            </a:rPr>
            <a:t>Open Shortest Path First-OSPF</a:t>
          </a:r>
          <a:endParaRPr lang="en-IN" sz="1300" b="0" kern="1200" dirty="0">
            <a:latin typeface="Arial" panose="020B0604020202020204" pitchFamily="34" charset="0"/>
            <a:cs typeface="Arial" panose="020B0604020202020204" pitchFamily="34" charset="0"/>
          </a:endParaRPr>
        </a:p>
      </dsp:txBody>
      <dsp:txXfrm>
        <a:off x="2970010" y="3232344"/>
        <a:ext cx="2307547" cy="1384528"/>
      </dsp:txXfrm>
    </dsp:sp>
    <dsp:sp modelId="{FAB2AF23-4323-4E99-8D60-8E32426A88E4}">
      <dsp:nvSpPr>
        <dsp:cNvPr id="0" name=""/>
        <dsp:cNvSpPr/>
      </dsp:nvSpPr>
      <dsp:spPr>
        <a:xfrm>
          <a:off x="5508312" y="3232344"/>
          <a:ext cx="2307547" cy="1384528"/>
        </a:xfrm>
        <a:prstGeom prst="rect">
          <a:avLst/>
        </a:prstGeom>
        <a:gradFill rotWithShape="0">
          <a:gsLst>
            <a:gs pos="0">
              <a:schemeClr val="accent6">
                <a:shade val="50000"/>
                <a:hueOff val="81872"/>
                <a:satOff val="-3579"/>
                <a:lumOff val="9769"/>
                <a:alphaOff val="0"/>
                <a:satMod val="103000"/>
                <a:lumMod val="102000"/>
                <a:tint val="94000"/>
              </a:schemeClr>
            </a:gs>
            <a:gs pos="50000">
              <a:schemeClr val="accent6">
                <a:shade val="50000"/>
                <a:hueOff val="81872"/>
                <a:satOff val="-3579"/>
                <a:lumOff val="9769"/>
                <a:alphaOff val="0"/>
                <a:satMod val="110000"/>
                <a:lumMod val="100000"/>
                <a:shade val="100000"/>
              </a:schemeClr>
            </a:gs>
            <a:gs pos="100000">
              <a:schemeClr val="accent6">
                <a:shade val="50000"/>
                <a:hueOff val="81872"/>
                <a:satOff val="-3579"/>
                <a:lumOff val="9769"/>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SG" sz="1700" b="0" kern="1200" dirty="0">
              <a:latin typeface="Arial" panose="020B0604020202020204" pitchFamily="34" charset="0"/>
              <a:cs typeface="Arial" panose="020B0604020202020204" pitchFamily="34" charset="0"/>
            </a:rPr>
            <a:t>Session 13</a:t>
          </a:r>
          <a:endParaRPr lang="en-IN" sz="1700" b="0" kern="1200" dirty="0">
            <a:latin typeface="Arial" panose="020B0604020202020204" pitchFamily="34" charset="0"/>
            <a:cs typeface="Arial" panose="020B0604020202020204" pitchFamily="34" charset="0"/>
          </a:endParaRPr>
        </a:p>
        <a:p>
          <a:pPr marL="114300" lvl="1" indent="-114300" algn="l" defTabSz="577850">
            <a:lnSpc>
              <a:spcPct val="90000"/>
            </a:lnSpc>
            <a:spcBef>
              <a:spcPct val="0"/>
            </a:spcBef>
            <a:spcAft>
              <a:spcPct val="15000"/>
            </a:spcAft>
            <a:buChar char="••"/>
          </a:pPr>
          <a:r>
            <a:rPr lang="en-US" sz="1300" b="0" i="1" kern="1200">
              <a:latin typeface="Arial" panose="020B0604020202020204" pitchFamily="34" charset="0"/>
              <a:cs typeface="Arial" panose="020B0604020202020204" pitchFamily="34" charset="0"/>
            </a:rPr>
            <a:t>Border Gateway Protocol-BGP</a:t>
          </a:r>
          <a:endParaRPr lang="en-IN" sz="1300" b="0" kern="1200">
            <a:latin typeface="Arial" panose="020B0604020202020204" pitchFamily="34" charset="0"/>
            <a:cs typeface="Arial" panose="020B0604020202020204" pitchFamily="34" charset="0"/>
          </a:endParaRPr>
        </a:p>
      </dsp:txBody>
      <dsp:txXfrm>
        <a:off x="5508312" y="3232344"/>
        <a:ext cx="2307547" cy="1384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A63D0-CD28-437A-8F9D-1E9F6600AB20}">
      <dsp:nvSpPr>
        <dsp:cNvPr id="0" name=""/>
        <dsp:cNvSpPr/>
      </dsp:nvSpPr>
      <dsp:spPr>
        <a:xfrm>
          <a:off x="0" y="520157"/>
          <a:ext cx="6624736" cy="765450"/>
        </a:xfrm>
        <a:prstGeom prst="rect">
          <a:avLst/>
        </a:prstGeom>
        <a:solidFill>
          <a:schemeClr val="lt1">
            <a:alpha val="90000"/>
            <a:hueOff val="0"/>
            <a:satOff val="0"/>
            <a:lumOff val="0"/>
            <a:alphaOff val="0"/>
          </a:schemeClr>
        </a:solidFill>
        <a:ln w="635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1">
          <a:scrgbClr r="0" g="0" b="0"/>
        </a:lnRef>
        <a:fillRef idx="1">
          <a:scrgbClr r="0" g="0" b="0"/>
        </a:fillRef>
        <a:effectRef idx="2">
          <a:scrgbClr r="0" g="0" b="0"/>
        </a:effectRef>
        <a:fontRef idx="minor"/>
      </dsp:style>
      <dsp:txBody>
        <a:bodyPr spcFirstLastPara="0" vert="horz" wrap="square" lIns="514153" tIns="374904" rIns="51415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Unicast Addresses : one-to-one </a:t>
          </a:r>
          <a:endParaRPr lang="en-IN" sz="1800" kern="1200"/>
        </a:p>
      </dsp:txBody>
      <dsp:txXfrm>
        <a:off x="0" y="520157"/>
        <a:ext cx="6624736" cy="765450"/>
      </dsp:txXfrm>
    </dsp:sp>
    <dsp:sp modelId="{68E77725-DEB9-4DC1-BEB2-F2F0C2C1EC69}">
      <dsp:nvSpPr>
        <dsp:cNvPr id="0" name=""/>
        <dsp:cNvSpPr/>
      </dsp:nvSpPr>
      <dsp:spPr>
        <a:xfrm>
          <a:off x="331236" y="254477"/>
          <a:ext cx="4637315" cy="531360"/>
        </a:xfrm>
        <a:prstGeom prst="roundRect">
          <a:avLst/>
        </a:prstGeom>
        <a:solidFill>
          <a:schemeClr val="accent6">
            <a:lumMod val="7500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3">
          <a:scrgbClr r="0" g="0" b="0"/>
        </a:effectRef>
        <a:fontRef idx="minor">
          <a:schemeClr val="lt1"/>
        </a:fontRef>
      </dsp:style>
      <dsp:txBody>
        <a:bodyPr spcFirstLastPara="0" vert="horz" wrap="square" lIns="175279" tIns="0" rIns="175279" bIns="0" numCol="1" spcCol="1270" anchor="ctr" anchorCtr="0">
          <a:noAutofit/>
        </a:bodyPr>
        <a:lstStyle/>
        <a:p>
          <a:pPr lvl="0" algn="l" defTabSz="800100">
            <a:lnSpc>
              <a:spcPct val="90000"/>
            </a:lnSpc>
            <a:spcBef>
              <a:spcPct val="0"/>
            </a:spcBef>
            <a:spcAft>
              <a:spcPct val="35000"/>
            </a:spcAft>
          </a:pPr>
          <a:r>
            <a:rPr lang="en-US" sz="1800" kern="1200" dirty="0"/>
            <a:t>Unicast communication.</a:t>
          </a:r>
        </a:p>
      </dsp:txBody>
      <dsp:txXfrm>
        <a:off x="357175" y="280416"/>
        <a:ext cx="4585437" cy="479482"/>
      </dsp:txXfrm>
    </dsp:sp>
    <dsp:sp modelId="{E8FED72F-9519-4EC6-81E4-368C2C8E32B6}">
      <dsp:nvSpPr>
        <dsp:cNvPr id="0" name=""/>
        <dsp:cNvSpPr/>
      </dsp:nvSpPr>
      <dsp:spPr>
        <a:xfrm>
          <a:off x="0" y="1648487"/>
          <a:ext cx="6624736" cy="1048950"/>
        </a:xfrm>
        <a:prstGeom prst="rect">
          <a:avLst/>
        </a:prstGeom>
        <a:solidFill>
          <a:schemeClr val="lt1">
            <a:alpha val="90000"/>
            <a:hueOff val="0"/>
            <a:satOff val="0"/>
            <a:lumOff val="0"/>
            <a:alphaOff val="0"/>
          </a:schemeClr>
        </a:solidFill>
        <a:ln w="635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1">
          <a:scrgbClr r="0" g="0" b="0"/>
        </a:lnRef>
        <a:fillRef idx="1">
          <a:scrgbClr r="0" g="0" b="0"/>
        </a:fillRef>
        <a:effectRef idx="2">
          <a:scrgbClr r="0" g="0" b="0"/>
        </a:effectRef>
        <a:fontRef idx="minor"/>
      </dsp:style>
      <dsp:txBody>
        <a:bodyPr spcFirstLastPara="0" vert="horz" wrap="square" lIns="514153" tIns="374904" rIns="51415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Multicast addresses : one-to-many; class D address</a:t>
          </a:r>
          <a:endParaRPr lang="en-IN" sz="1800" kern="1200" dirty="0"/>
        </a:p>
        <a:p>
          <a:pPr marL="342900" lvl="2" indent="-171450" algn="l" defTabSz="800100">
            <a:lnSpc>
              <a:spcPct val="90000"/>
            </a:lnSpc>
            <a:spcBef>
              <a:spcPct val="0"/>
            </a:spcBef>
            <a:spcAft>
              <a:spcPct val="15000"/>
            </a:spcAft>
            <a:buChar char="••"/>
          </a:pPr>
          <a:r>
            <a:rPr lang="en-US" sz="1800" kern="1200" dirty="0"/>
            <a:t>Used as a destination address</a:t>
          </a:r>
          <a:endParaRPr lang="en-IN" sz="1800" kern="1200" dirty="0"/>
        </a:p>
      </dsp:txBody>
      <dsp:txXfrm>
        <a:off x="0" y="1648487"/>
        <a:ext cx="6624736" cy="1048950"/>
      </dsp:txXfrm>
    </dsp:sp>
    <dsp:sp modelId="{0BA4393F-D31A-4018-8FB5-B5E49F204843}">
      <dsp:nvSpPr>
        <dsp:cNvPr id="0" name=""/>
        <dsp:cNvSpPr/>
      </dsp:nvSpPr>
      <dsp:spPr>
        <a:xfrm>
          <a:off x="331236" y="1382807"/>
          <a:ext cx="4637315" cy="531360"/>
        </a:xfrm>
        <a:prstGeom prst="roundRect">
          <a:avLst/>
        </a:prstGeom>
        <a:solidFill>
          <a:schemeClr val="accent6">
            <a:lumMod val="7500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3">
          <a:scrgbClr r="0" g="0" b="0"/>
        </a:effectRef>
        <a:fontRef idx="minor">
          <a:schemeClr val="lt1"/>
        </a:fontRef>
      </dsp:style>
      <dsp:txBody>
        <a:bodyPr spcFirstLastPara="0" vert="horz" wrap="square" lIns="175279" tIns="0" rIns="175279" bIns="0" numCol="1" spcCol="1270" anchor="ctr" anchorCtr="0">
          <a:noAutofit/>
        </a:bodyPr>
        <a:lstStyle/>
        <a:p>
          <a:pPr lvl="0" algn="l" defTabSz="800100">
            <a:lnSpc>
              <a:spcPct val="90000"/>
            </a:lnSpc>
            <a:spcBef>
              <a:spcPct val="0"/>
            </a:spcBef>
            <a:spcAft>
              <a:spcPct val="35000"/>
            </a:spcAft>
          </a:pPr>
          <a:r>
            <a:rPr lang="en-US" sz="1800" kern="1200" dirty="0"/>
            <a:t>Multicast communication.</a:t>
          </a:r>
        </a:p>
      </dsp:txBody>
      <dsp:txXfrm>
        <a:off x="357175" y="1408746"/>
        <a:ext cx="4585437" cy="479482"/>
      </dsp:txXfrm>
    </dsp:sp>
    <dsp:sp modelId="{D32BE74F-45E5-465D-A524-B7A0B7570E66}">
      <dsp:nvSpPr>
        <dsp:cNvPr id="0" name=""/>
        <dsp:cNvSpPr/>
      </dsp:nvSpPr>
      <dsp:spPr>
        <a:xfrm>
          <a:off x="0" y="3060317"/>
          <a:ext cx="6624736" cy="1927800"/>
        </a:xfrm>
        <a:prstGeom prst="rect">
          <a:avLst/>
        </a:prstGeom>
        <a:solidFill>
          <a:schemeClr val="lt1">
            <a:alpha val="90000"/>
            <a:hueOff val="0"/>
            <a:satOff val="0"/>
            <a:lumOff val="0"/>
            <a:alphaOff val="0"/>
          </a:schemeClr>
        </a:solidFill>
        <a:ln w="635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1">
          <a:scrgbClr r="0" g="0" b="0"/>
        </a:lnRef>
        <a:fillRef idx="1">
          <a:scrgbClr r="0" g="0" b="0"/>
        </a:fillRef>
        <a:effectRef idx="2">
          <a:scrgbClr r="0" g="0" b="0"/>
        </a:effectRef>
        <a:fontRef idx="minor"/>
      </dsp:style>
      <dsp:txBody>
        <a:bodyPr spcFirstLastPara="0" vert="horz" wrap="square" lIns="514153" tIns="374904" rIns="51415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Broadcast addresses : one-to-all</a:t>
          </a:r>
        </a:p>
        <a:p>
          <a:pPr marL="342900" lvl="2" indent="-171450" algn="l" defTabSz="800100">
            <a:lnSpc>
              <a:spcPct val="90000"/>
            </a:lnSpc>
            <a:spcBef>
              <a:spcPct val="0"/>
            </a:spcBef>
            <a:spcAft>
              <a:spcPct val="15000"/>
            </a:spcAft>
            <a:buChar char="••"/>
          </a:pPr>
          <a:r>
            <a:rPr lang="en-US" sz="1800" kern="1200"/>
            <a:t>Allowed only at the local level</a:t>
          </a:r>
        </a:p>
        <a:p>
          <a:pPr marL="514350" lvl="3" indent="-171450" algn="l" defTabSz="800100">
            <a:lnSpc>
              <a:spcPct val="90000"/>
            </a:lnSpc>
            <a:spcBef>
              <a:spcPct val="0"/>
            </a:spcBef>
            <a:spcAft>
              <a:spcPct val="15000"/>
            </a:spcAft>
            <a:buChar char="••"/>
          </a:pPr>
          <a:r>
            <a:rPr lang="en-US" sz="1800" kern="1200"/>
            <a:t>Limited broadcast address (all 1s)</a:t>
          </a:r>
        </a:p>
        <a:p>
          <a:pPr marL="514350" lvl="3" indent="-171450" algn="l" defTabSz="800100">
            <a:lnSpc>
              <a:spcPct val="90000"/>
            </a:lnSpc>
            <a:spcBef>
              <a:spcPct val="0"/>
            </a:spcBef>
            <a:spcAft>
              <a:spcPct val="15000"/>
            </a:spcAft>
            <a:buChar char="••"/>
          </a:pPr>
          <a:r>
            <a:rPr lang="en-US" sz="1800" kern="1200"/>
            <a:t>Direct broadcast address (netid: specific, hostid: all 0s)</a:t>
          </a:r>
        </a:p>
        <a:p>
          <a:pPr marL="342900" lvl="2" indent="-171450" algn="l" defTabSz="800100">
            <a:lnSpc>
              <a:spcPct val="90000"/>
            </a:lnSpc>
            <a:spcBef>
              <a:spcPct val="0"/>
            </a:spcBef>
            <a:spcAft>
              <a:spcPct val="15000"/>
            </a:spcAft>
            <a:buChar char="••"/>
          </a:pPr>
          <a:r>
            <a:rPr lang="en-US" sz="1800" kern="1200"/>
            <a:t>No broadcasting is allowed at the global level</a:t>
          </a:r>
        </a:p>
      </dsp:txBody>
      <dsp:txXfrm>
        <a:off x="0" y="3060317"/>
        <a:ext cx="6624736" cy="1927800"/>
      </dsp:txXfrm>
    </dsp:sp>
    <dsp:sp modelId="{CE4AEE9C-D018-45CF-90D6-241FCE18E384}">
      <dsp:nvSpPr>
        <dsp:cNvPr id="0" name=""/>
        <dsp:cNvSpPr/>
      </dsp:nvSpPr>
      <dsp:spPr>
        <a:xfrm>
          <a:off x="331236" y="2794637"/>
          <a:ext cx="4637315" cy="531360"/>
        </a:xfrm>
        <a:prstGeom prst="roundRect">
          <a:avLst/>
        </a:prstGeom>
        <a:solidFill>
          <a:schemeClr val="accent6">
            <a:lumMod val="7500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3">
          <a:scrgbClr r="0" g="0" b="0"/>
        </a:effectRef>
        <a:fontRef idx="minor">
          <a:schemeClr val="lt1"/>
        </a:fontRef>
      </dsp:style>
      <dsp:txBody>
        <a:bodyPr spcFirstLastPara="0" vert="horz" wrap="square" lIns="175279" tIns="0" rIns="175279" bIns="0" numCol="1" spcCol="1270" anchor="ctr" anchorCtr="0">
          <a:noAutofit/>
        </a:bodyPr>
        <a:lstStyle/>
        <a:p>
          <a:pPr lvl="0" algn="l" defTabSz="800100">
            <a:lnSpc>
              <a:spcPct val="90000"/>
            </a:lnSpc>
            <a:spcBef>
              <a:spcPct val="0"/>
            </a:spcBef>
            <a:spcAft>
              <a:spcPct val="35000"/>
            </a:spcAft>
          </a:pPr>
          <a:r>
            <a:rPr lang="en-US" sz="1800" kern="1200" dirty="0"/>
            <a:t>Broadcast communication.</a:t>
          </a:r>
        </a:p>
      </dsp:txBody>
      <dsp:txXfrm>
        <a:off x="357175" y="2820576"/>
        <a:ext cx="4585437"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27CB0-55D3-4808-BF62-46D9AA81B490}">
      <dsp:nvSpPr>
        <dsp:cNvPr id="0" name=""/>
        <dsp:cNvSpPr/>
      </dsp:nvSpPr>
      <dsp:spPr>
        <a:xfrm rot="5400000">
          <a:off x="3208368" y="-1023990"/>
          <a:ext cx="1240628" cy="3603466"/>
        </a:xfrm>
        <a:prstGeom prst="round2SameRect">
          <a:avLst/>
        </a:prstGeom>
        <a:solidFill>
          <a:schemeClr val="accent2">
            <a:alpha val="90000"/>
            <a:tint val="40000"/>
            <a:hueOff val="0"/>
            <a:satOff val="0"/>
            <a:lumOff val="0"/>
            <a:alphaOff val="0"/>
          </a:schemeClr>
        </a:solidFill>
        <a:ln w="12700" cap="flat" cmpd="sng" algn="ctr">
          <a:noFill/>
          <a:prstDash val="solid"/>
          <a:miter lim="800000"/>
        </a:ln>
        <a:effectLst>
          <a:glow rad="228600">
            <a:schemeClr val="accent2">
              <a:satMod val="175000"/>
              <a:alpha val="40000"/>
            </a:schemeClr>
          </a:glow>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t>A network is divided into several smaller networks with each subnetwork (or subnet) having its subnetwork address</a:t>
          </a:r>
        </a:p>
      </dsp:txBody>
      <dsp:txXfrm rot="-5400000">
        <a:off x="2026949" y="217991"/>
        <a:ext cx="3542904" cy="1119504"/>
      </dsp:txXfrm>
    </dsp:sp>
    <dsp:sp modelId="{8FBA2E4D-E11A-4222-AD82-17DD8216704D}">
      <dsp:nvSpPr>
        <dsp:cNvPr id="0" name=""/>
        <dsp:cNvSpPr/>
      </dsp:nvSpPr>
      <dsp:spPr>
        <a:xfrm>
          <a:off x="0" y="2349"/>
          <a:ext cx="2026949" cy="1550785"/>
        </a:xfrm>
        <a:prstGeom prst="roundRect">
          <a:avLst/>
        </a:prstGeom>
        <a:solidFill>
          <a:schemeClr val="accent2">
            <a:hueOff val="0"/>
            <a:satOff val="0"/>
            <a:lumOff val="0"/>
            <a:alphaOff val="0"/>
          </a:schemeClr>
        </a:solidFill>
        <a:ln w="19050" cap="flat" cmpd="sng" algn="ctr">
          <a:noFill/>
          <a:prstDash val="solid"/>
          <a:miter lim="800000"/>
        </a:ln>
        <a:effectLst>
          <a:glow rad="228600">
            <a:schemeClr val="accent2">
              <a:satMod val="175000"/>
              <a:alpha val="40000"/>
            </a:schemeClr>
          </a:glow>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a:t>Subnetting</a:t>
          </a:r>
        </a:p>
      </dsp:txBody>
      <dsp:txXfrm>
        <a:off x="75703" y="78052"/>
        <a:ext cx="1875543" cy="1399379"/>
      </dsp:txXfrm>
    </dsp:sp>
    <dsp:sp modelId="{E07BE039-010E-4F56-9073-4E3D8874DC54}">
      <dsp:nvSpPr>
        <dsp:cNvPr id="0" name=""/>
        <dsp:cNvSpPr/>
      </dsp:nvSpPr>
      <dsp:spPr>
        <a:xfrm rot="5400000">
          <a:off x="3208368" y="604333"/>
          <a:ext cx="1240628" cy="3603466"/>
        </a:xfrm>
        <a:prstGeom prst="round2SameRect">
          <a:avLst/>
        </a:prstGeom>
        <a:solidFill>
          <a:schemeClr val="accent2">
            <a:alpha val="90000"/>
            <a:tint val="40000"/>
            <a:hueOff val="0"/>
            <a:satOff val="0"/>
            <a:lumOff val="0"/>
            <a:alphaOff val="0"/>
          </a:schemeClr>
        </a:solidFill>
        <a:ln w="12700" cap="flat" cmpd="sng" algn="ctr">
          <a:noFill/>
          <a:prstDash val="solid"/>
          <a:miter lim="800000"/>
        </a:ln>
        <a:effectLst>
          <a:glow rad="139700">
            <a:schemeClr val="accent6">
              <a:satMod val="175000"/>
              <a:alpha val="40000"/>
            </a:schemeClr>
          </a:glow>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t>Combining several class C addresses to create a larger range of addresses</a:t>
          </a:r>
        </a:p>
      </dsp:txBody>
      <dsp:txXfrm rot="-5400000">
        <a:off x="2026949" y="1846314"/>
        <a:ext cx="3542904" cy="1119504"/>
      </dsp:txXfrm>
    </dsp:sp>
    <dsp:sp modelId="{5652614E-A710-4754-934D-14A271768A96}">
      <dsp:nvSpPr>
        <dsp:cNvPr id="0" name=""/>
        <dsp:cNvSpPr/>
      </dsp:nvSpPr>
      <dsp:spPr>
        <a:xfrm>
          <a:off x="0" y="1630673"/>
          <a:ext cx="2026949" cy="1550785"/>
        </a:xfrm>
        <a:prstGeom prst="roundRect">
          <a:avLst/>
        </a:prstGeom>
        <a:solidFill>
          <a:schemeClr val="accent2">
            <a:hueOff val="0"/>
            <a:satOff val="0"/>
            <a:lumOff val="0"/>
            <a:alphaOff val="0"/>
          </a:schemeClr>
        </a:solidFill>
        <a:ln w="19050" cap="flat" cmpd="sng" algn="ctr">
          <a:noFill/>
          <a:prstDash val="solid"/>
          <a:miter lim="800000"/>
        </a:ln>
        <a:effectLst>
          <a:glow rad="228600">
            <a:schemeClr val="accent2">
              <a:satMod val="175000"/>
              <a:alpha val="40000"/>
            </a:schemeClr>
          </a:glow>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err="1"/>
            <a:t>Supernetting</a:t>
          </a:r>
          <a:endParaRPr lang="en-US" sz="2400" kern="1200" dirty="0"/>
        </a:p>
      </dsp:txBody>
      <dsp:txXfrm>
        <a:off x="75703" y="1706376"/>
        <a:ext cx="1875543" cy="1399379"/>
      </dsp:txXfrm>
    </dsp:sp>
    <dsp:sp modelId="{B4B2EE50-42C3-4781-9FEC-1B2DE73E06AF}">
      <dsp:nvSpPr>
        <dsp:cNvPr id="0" name=""/>
        <dsp:cNvSpPr/>
      </dsp:nvSpPr>
      <dsp:spPr>
        <a:xfrm>
          <a:off x="0" y="3258998"/>
          <a:ext cx="5624922" cy="1550785"/>
        </a:xfrm>
        <a:prstGeom prst="roundRect">
          <a:avLst/>
        </a:prstGeom>
        <a:solidFill>
          <a:schemeClr val="bg1">
            <a:lumMod val="95000"/>
          </a:schemeClr>
        </a:solidFill>
        <a:ln w="19050" cap="flat" cmpd="sng" algn="ctr">
          <a:noFill/>
          <a:prstDash val="solid"/>
          <a:miter lim="800000"/>
        </a:ln>
        <a:effectLst>
          <a:glow rad="139700">
            <a:schemeClr val="accent6">
              <a:satMod val="175000"/>
              <a:alpha val="40000"/>
            </a:schemeClr>
          </a:glow>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a:solidFill>
                <a:schemeClr val="tx1"/>
              </a:solidFill>
            </a:rPr>
            <a:t>IP Addresses are designed with two levels of hierarchy</a:t>
          </a:r>
        </a:p>
      </dsp:txBody>
      <dsp:txXfrm>
        <a:off x="75703" y="3334701"/>
        <a:ext cx="5473516" cy="13993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ACA11-7283-47C3-91FD-B71E5FCEF850}">
      <dsp:nvSpPr>
        <dsp:cNvPr id="0" name=""/>
        <dsp:cNvSpPr/>
      </dsp:nvSpPr>
      <dsp:spPr>
        <a:xfrm>
          <a:off x="1203" y="642286"/>
          <a:ext cx="4222625" cy="268136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glow rad="228600">
            <a:schemeClr val="accent2">
              <a:satMod val="175000"/>
              <a:alpha val="40000"/>
            </a:schemeClr>
          </a:glow>
        </a:effectLst>
      </dsp:spPr>
      <dsp:style>
        <a:lnRef idx="3">
          <a:scrgbClr r="0" g="0" b="0"/>
        </a:lnRef>
        <a:fillRef idx="1">
          <a:scrgbClr r="0" g="0" b="0"/>
        </a:fillRef>
        <a:effectRef idx="1">
          <a:scrgbClr r="0" g="0" b="0"/>
        </a:effectRef>
        <a:fontRef idx="minor">
          <a:schemeClr val="lt1"/>
        </a:fontRef>
      </dsp:style>
    </dsp:sp>
    <dsp:sp modelId="{4369ED6E-3CB7-47EA-BD21-7AC8CBE471D7}">
      <dsp:nvSpPr>
        <dsp:cNvPr id="0" name=""/>
        <dsp:cNvSpPr/>
      </dsp:nvSpPr>
      <dsp:spPr>
        <a:xfrm>
          <a:off x="470383" y="1088008"/>
          <a:ext cx="4222625" cy="268136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a:t>In subnetting, we need the first address of the subnet and the subnet mask to define the range of addresses.</a:t>
          </a:r>
        </a:p>
      </dsp:txBody>
      <dsp:txXfrm>
        <a:off x="548918" y="1166543"/>
        <a:ext cx="4065555" cy="2524297"/>
      </dsp:txXfrm>
    </dsp:sp>
    <dsp:sp modelId="{05F8AFE5-32D4-4AD8-9F16-BD6A06C584A8}">
      <dsp:nvSpPr>
        <dsp:cNvPr id="0" name=""/>
        <dsp:cNvSpPr/>
      </dsp:nvSpPr>
      <dsp:spPr>
        <a:xfrm>
          <a:off x="5162190" y="642286"/>
          <a:ext cx="4222625" cy="268136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a:glow rad="228600">
            <a:schemeClr val="accent2">
              <a:satMod val="175000"/>
              <a:alpha val="40000"/>
            </a:schemeClr>
          </a:glow>
        </a:effectLst>
      </dsp:spPr>
      <dsp:style>
        <a:lnRef idx="3">
          <a:scrgbClr r="0" g="0" b="0"/>
        </a:lnRef>
        <a:fillRef idx="1">
          <a:scrgbClr r="0" g="0" b="0"/>
        </a:fillRef>
        <a:effectRef idx="1">
          <a:scrgbClr r="0" g="0" b="0"/>
        </a:effectRef>
        <a:fontRef idx="minor">
          <a:schemeClr val="lt1"/>
        </a:fontRef>
      </dsp:style>
    </dsp:sp>
    <dsp:sp modelId="{B6BCB535-0B34-443D-A90E-B66581603FB8}">
      <dsp:nvSpPr>
        <dsp:cNvPr id="0" name=""/>
        <dsp:cNvSpPr/>
      </dsp:nvSpPr>
      <dsp:spPr>
        <a:xfrm>
          <a:off x="5631370" y="1088008"/>
          <a:ext cx="4222625" cy="268136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In </a:t>
          </a:r>
          <a:r>
            <a:rPr lang="en-US" sz="3000" kern="1200" dirty="0" err="1"/>
            <a:t>supernetting</a:t>
          </a:r>
          <a:r>
            <a:rPr lang="en-US" sz="3000" kern="1200" dirty="0"/>
            <a:t>, we need the first address of the </a:t>
          </a:r>
          <a:r>
            <a:rPr lang="en-US" sz="3000" kern="1200" dirty="0" err="1"/>
            <a:t>supernet</a:t>
          </a:r>
          <a:r>
            <a:rPr lang="en-US" sz="3000" kern="1200" dirty="0"/>
            <a:t> and the </a:t>
          </a:r>
          <a:r>
            <a:rPr lang="en-US" sz="3000" kern="1200" dirty="0" err="1"/>
            <a:t>supernet</a:t>
          </a:r>
          <a:r>
            <a:rPr lang="en-US" sz="3000" kern="1200" dirty="0"/>
            <a:t> mask to define the range of addresses.</a:t>
          </a:r>
        </a:p>
      </dsp:txBody>
      <dsp:txXfrm>
        <a:off x="5709905" y="1166543"/>
        <a:ext cx="4065555" cy="25242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CA1BE-BE85-4883-9AD7-636A5C1E534D}" type="datetimeFigureOut">
              <a:rPr lang="en-IN" smtClean="0"/>
              <a:t>28-03-2023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82571-6633-4431-BCA0-DCD6581EE09B}" type="slidenum">
              <a:rPr lang="en-IN" smtClean="0"/>
              <a:t>‹#›</a:t>
            </a:fld>
            <a:endParaRPr lang="en-IN"/>
          </a:p>
        </p:txBody>
      </p:sp>
    </p:spTree>
    <p:extLst>
      <p:ext uri="{BB962C8B-B14F-4D97-AF65-F5344CB8AC3E}">
        <p14:creationId xmlns:p14="http://schemas.microsoft.com/office/powerpoint/2010/main" val="346788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a:t>
            </a:fld>
            <a:endParaRPr lang="en-US" dirty="0"/>
          </a:p>
        </p:txBody>
      </p:sp>
    </p:spTree>
    <p:extLst>
      <p:ext uri="{BB962C8B-B14F-4D97-AF65-F5344CB8AC3E}">
        <p14:creationId xmlns:p14="http://schemas.microsoft.com/office/powerpoint/2010/main" val="1307736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xmlns="" id="{C0EC86DB-B53C-494E-9101-B9B379F6F4B0}"/>
              </a:ext>
            </a:extLst>
          </p:cNvPr>
          <p:cNvSpPr>
            <a:spLocks noGrp="1" noRot="1" noChangeAspect="1" noTextEdit="1"/>
          </p:cNvSpPr>
          <p:nvPr>
            <p:ph type="sldImg"/>
          </p:nvPr>
        </p:nvSpPr>
        <p:spPr>
          <a:ln/>
        </p:spPr>
      </p:sp>
      <p:sp>
        <p:nvSpPr>
          <p:cNvPr id="119811" name="Notes Placeholder 2">
            <a:extLst>
              <a:ext uri="{FF2B5EF4-FFF2-40B4-BE49-F238E27FC236}">
                <a16:creationId xmlns:a16="http://schemas.microsoft.com/office/drawing/2014/main" xmlns="" id="{95E5C3F2-29FD-4CF3-B53C-9896DAB77A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
        <p:nvSpPr>
          <p:cNvPr id="119812" name="Slide Number Placeholder 3">
            <a:extLst>
              <a:ext uri="{FF2B5EF4-FFF2-40B4-BE49-F238E27FC236}">
                <a16:creationId xmlns:a16="http://schemas.microsoft.com/office/drawing/2014/main" xmlns="" id="{570D0B73-E054-445D-850E-1BF635991B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BA4B96-1C70-46A6-A6CC-951D8D07AA2F}" type="slidenum">
              <a:rPr lang="en-US" altLang="en-US" b="0">
                <a:latin typeface="Times New Roman" panose="02020603050405020304" pitchFamily="18" charset="0"/>
              </a:rPr>
              <a:pPr/>
              <a:t>3</a:t>
            </a:fld>
            <a:endParaRPr lang="en-US" altLang="en-US" b="0">
              <a:latin typeface="Times New Roman" panose="02020603050405020304" pitchFamily="18" charset="0"/>
            </a:endParaRPr>
          </a:p>
        </p:txBody>
      </p:sp>
    </p:spTree>
    <p:extLst>
      <p:ext uri="{BB962C8B-B14F-4D97-AF65-F5344CB8AC3E}">
        <p14:creationId xmlns:p14="http://schemas.microsoft.com/office/powerpoint/2010/main" val="226988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20</a:t>
            </a:fld>
            <a:endParaRPr lang="en-US" dirty="0"/>
          </a:p>
        </p:txBody>
      </p:sp>
    </p:spTree>
    <p:extLst>
      <p:ext uri="{BB962C8B-B14F-4D97-AF65-F5344CB8AC3E}">
        <p14:creationId xmlns:p14="http://schemas.microsoft.com/office/powerpoint/2010/main" val="357532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dirty="0">
              <a:solidFill>
                <a:srgbClr val="1B212B"/>
              </a:solidFill>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36</a:t>
            </a:fld>
            <a:endParaRPr lang="en-US" dirty="0"/>
          </a:p>
        </p:txBody>
      </p:sp>
    </p:spTree>
    <p:extLst>
      <p:ext uri="{BB962C8B-B14F-4D97-AF65-F5344CB8AC3E}">
        <p14:creationId xmlns:p14="http://schemas.microsoft.com/office/powerpoint/2010/main" val="126907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2FBC9AD-170D-4428-8161-2B36A66DBC9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280593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FBC9AD-170D-4428-8161-2B36A66DBC9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21873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FBC9AD-170D-4428-8161-2B36A66DBC9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2300248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p>
            <a:r>
              <a:rPr lang="en-US"/>
              <a:t>Click to edit Master title style</a:t>
            </a:r>
          </a:p>
        </p:txBody>
      </p:sp>
      <p:sp>
        <p:nvSpPr>
          <p:cNvPr id="3" name="Text Placeholder 2"/>
          <p:cNvSpPr>
            <a:spLocks noGrp="1"/>
          </p:cNvSpPr>
          <p:nvPr>
            <p:ph type="body" sz="half" idx="1"/>
          </p:nvPr>
        </p:nvSpPr>
        <p:spPr>
          <a:xfrm>
            <a:off x="203200" y="1600200"/>
            <a:ext cx="57912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7912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42"/>
          <p:cNvSpPr>
            <a:spLocks noGrp="1" noChangeArrowheads="1"/>
          </p:cNvSpPr>
          <p:nvPr>
            <p:ph type="sldNum" sz="quarter" idx="10"/>
          </p:nvPr>
        </p:nvSpPr>
        <p:spPr>
          <a:ln/>
        </p:spPr>
        <p:txBody>
          <a:bodyPr/>
          <a:lstStyle>
            <a:lvl1pPr>
              <a:defRPr/>
            </a:lvl1pPr>
          </a:lstStyle>
          <a:p>
            <a:pPr>
              <a:defRPr/>
            </a:pPr>
            <a:fld id="{E9F01463-323E-4648-9596-5479B0889ADC}" type="slidenum">
              <a:rPr lang="en-US"/>
              <a:pPr>
                <a:defRPr/>
              </a:pPr>
              <a:t>‹#›</a:t>
            </a:fld>
            <a:endParaRPr lang="en-US"/>
          </a:p>
        </p:txBody>
      </p:sp>
      <p:sp>
        <p:nvSpPr>
          <p:cNvPr id="6" name="Rectangle 1243"/>
          <p:cNvSpPr>
            <a:spLocks noGrp="1" noChangeArrowheads="1"/>
          </p:cNvSpPr>
          <p:nvPr>
            <p:ph type="dt" sz="half" idx="11"/>
          </p:nvPr>
        </p:nvSpPr>
        <p:spPr>
          <a:ln/>
        </p:spPr>
        <p:txBody>
          <a:bodyPr/>
          <a:lstStyle>
            <a:lvl1pPr>
              <a:defRPr/>
            </a:lvl1pPr>
          </a:lstStyle>
          <a:p>
            <a:pPr>
              <a:defRPr/>
            </a:pPr>
            <a:endParaRPr lang="en-US"/>
          </a:p>
        </p:txBody>
      </p:sp>
      <p:sp>
        <p:nvSpPr>
          <p:cNvPr id="7" name="Rectangle 1244"/>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2474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FBC9AD-170D-4428-8161-2B36A66DBC9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238558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FBC9AD-170D-4428-8161-2B36A66DBC97}"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189746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FBC9AD-170D-4428-8161-2B36A66DBC97}"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27005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2FBC9AD-170D-4428-8161-2B36A66DBC97}" type="datetimeFigureOut">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328539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FBC9AD-170D-4428-8161-2B36A66DBC97}"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165287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BC9AD-170D-4428-8161-2B36A66DBC97}" type="datetimeFigureOut">
              <a:rPr lang="en-IN" smtClean="0"/>
              <a:t>28-03-2023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293481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BC9AD-170D-4428-8161-2B36A66DBC97}"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403513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BC9AD-170D-4428-8161-2B36A66DBC97}"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32BA2-0967-4FFC-83D9-64F44B12C013}" type="slidenum">
              <a:rPr lang="en-IN" smtClean="0"/>
              <a:t>‹#›</a:t>
            </a:fld>
            <a:endParaRPr lang="en-IN"/>
          </a:p>
        </p:txBody>
      </p:sp>
    </p:spTree>
    <p:extLst>
      <p:ext uri="{BB962C8B-B14F-4D97-AF65-F5344CB8AC3E}">
        <p14:creationId xmlns:p14="http://schemas.microsoft.com/office/powerpoint/2010/main" val="88723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BC9AD-170D-4428-8161-2B36A66DBC97}" type="datetimeFigureOut">
              <a:rPr lang="en-IN" smtClean="0"/>
              <a:t>28-03-2023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32BA2-0967-4FFC-83D9-64F44B12C013}" type="slidenum">
              <a:rPr lang="en-IN" smtClean="0"/>
              <a:t>‹#›</a:t>
            </a:fld>
            <a:endParaRPr lang="en-IN"/>
          </a:p>
        </p:txBody>
      </p:sp>
    </p:spTree>
    <p:extLst>
      <p:ext uri="{BB962C8B-B14F-4D97-AF65-F5344CB8AC3E}">
        <p14:creationId xmlns:p14="http://schemas.microsoft.com/office/powerpoint/2010/main" val="230092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s://www.ietf.org/" TargetMode="External"/><Relationship Id="rId4" Type="http://schemas.openxmlformats.org/officeDocument/2006/relationships/hyperlink" Target="https://tools.ietf.org/html/rfc4632"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0486D98-0B9B-4C4E-A25F-64BA4C5DBB94}"/>
              </a:ext>
            </a:extLst>
          </p:cNvPr>
          <p:cNvSpPr>
            <a:spLocks noGrp="1"/>
          </p:cNvSpPr>
          <p:nvPr>
            <p:ph type="ctrTitle"/>
          </p:nvPr>
        </p:nvSpPr>
        <p:spPr>
          <a:xfrm>
            <a:off x="1524000" y="1122363"/>
            <a:ext cx="9144000" cy="1749626"/>
          </a:xfrm>
        </p:spPr>
        <p:txBody>
          <a:bodyPr/>
          <a:lstStyle/>
          <a:p>
            <a:r>
              <a:rPr lang="en-US" dirty="0">
                <a:latin typeface="Gill Sans MT" panose="020B0502020104020203" pitchFamily="34" charset="0"/>
              </a:rPr>
              <a:t>18ECC303J – Computer Communication Networks </a:t>
            </a:r>
          </a:p>
        </p:txBody>
      </p:sp>
      <p:sp>
        <p:nvSpPr>
          <p:cNvPr id="5" name="Subtitle 4">
            <a:extLst>
              <a:ext uri="{FF2B5EF4-FFF2-40B4-BE49-F238E27FC236}">
                <a16:creationId xmlns:a16="http://schemas.microsoft.com/office/drawing/2014/main" xmlns="" id="{D655BBED-E65C-4B70-99E3-9318D4F249A0}"/>
              </a:ext>
            </a:extLst>
          </p:cNvPr>
          <p:cNvSpPr>
            <a:spLocks noGrp="1"/>
          </p:cNvSpPr>
          <p:nvPr>
            <p:ph type="subTitle" idx="1"/>
          </p:nvPr>
        </p:nvSpPr>
        <p:spPr>
          <a:xfrm>
            <a:off x="2495601" y="3083896"/>
            <a:ext cx="6840759" cy="1497232"/>
          </a:xfrm>
        </p:spPr>
        <p:txBody>
          <a:bodyPr/>
          <a:lstStyle/>
          <a:p>
            <a:r>
              <a:rPr lang="en-US" dirty="0"/>
              <a:t>Course Credit : 4</a:t>
            </a:r>
          </a:p>
          <a:p>
            <a:r>
              <a:rPr lang="en-US" dirty="0"/>
              <a:t>Theory : 9 Hours</a:t>
            </a:r>
          </a:p>
          <a:p>
            <a:endParaRPr lang="en-US" dirty="0"/>
          </a:p>
        </p:txBody>
      </p:sp>
      <p:sp>
        <p:nvSpPr>
          <p:cNvPr id="2" name="TextBox 1">
            <a:extLst>
              <a:ext uri="{FF2B5EF4-FFF2-40B4-BE49-F238E27FC236}">
                <a16:creationId xmlns:a16="http://schemas.microsoft.com/office/drawing/2014/main" xmlns="" id="{E3FAA6CB-BF5E-4428-9B36-4B3C3058ABBA}"/>
              </a:ext>
            </a:extLst>
          </p:cNvPr>
          <p:cNvSpPr txBox="1"/>
          <p:nvPr/>
        </p:nvSpPr>
        <p:spPr>
          <a:xfrm>
            <a:off x="0" y="5660433"/>
            <a:ext cx="12191999" cy="1224951"/>
          </a:xfrm>
          <a:prstGeom prst="rect">
            <a:avLst/>
          </a:prstGeom>
          <a:solidFill>
            <a:schemeClr val="accent2">
              <a:lumMod val="75000"/>
            </a:schemeClr>
          </a:solidFill>
          <a:ln>
            <a:solidFill>
              <a:schemeClr val="accent6">
                <a:lumMod val="75000"/>
              </a:schemeClr>
            </a:solidFill>
          </a:ln>
          <a:effectLst>
            <a:innerShdw blurRad="114300">
              <a:prstClr val="black"/>
            </a:innerShdw>
          </a:effectLst>
        </p:spPr>
        <p:txBody>
          <a:bodyPr wrap="square" rtlCol="0">
            <a:spAutoFit/>
          </a:bodyPr>
          <a:lstStyle/>
          <a:p>
            <a:pPr algn="just">
              <a:buNone/>
            </a:pPr>
            <a:r>
              <a:rPr lang="en-IN" sz="1600" b="1" i="1" dirty="0">
                <a:solidFill>
                  <a:schemeClr val="bg1"/>
                </a:solidFill>
                <a:latin typeface="Gill Sans MT" panose="020B0502020104020203" pitchFamily="34" charset="0"/>
              </a:rPr>
              <a:t>Reference Text Books</a:t>
            </a:r>
          </a:p>
          <a:p>
            <a:pPr algn="just">
              <a:buNone/>
            </a:pPr>
            <a:r>
              <a:rPr lang="en-IN" sz="1600" b="1" i="1" dirty="0">
                <a:solidFill>
                  <a:schemeClr val="bg1"/>
                </a:solidFill>
                <a:latin typeface="Gill Sans MT" panose="020B0502020104020203" pitchFamily="34" charset="0"/>
              </a:rPr>
              <a:t>1.Behrouz A. </a:t>
            </a:r>
            <a:r>
              <a:rPr lang="en-IN" sz="1600" b="1" i="1" dirty="0" err="1">
                <a:solidFill>
                  <a:schemeClr val="bg1"/>
                </a:solidFill>
                <a:latin typeface="Gill Sans MT" panose="020B0502020104020203" pitchFamily="34" charset="0"/>
              </a:rPr>
              <a:t>Fehrouzan</a:t>
            </a:r>
            <a:r>
              <a:rPr lang="en-IN" sz="1600" b="1" i="1" dirty="0">
                <a:solidFill>
                  <a:schemeClr val="bg1"/>
                </a:solidFill>
                <a:latin typeface="Gill Sans MT" panose="020B0502020104020203" pitchFamily="34" charset="0"/>
              </a:rPr>
              <a:t>, “Data communication &amp; Networking”, Mc-Graw Hill, 5th Edition Reprint, 2014.</a:t>
            </a:r>
          </a:p>
          <a:p>
            <a:pPr algn="just">
              <a:buNone/>
            </a:pPr>
            <a:r>
              <a:rPr lang="en-IN" sz="1600" b="1" i="1" dirty="0">
                <a:solidFill>
                  <a:schemeClr val="bg1"/>
                </a:solidFill>
                <a:latin typeface="Gill Sans MT" panose="020B0502020104020203" pitchFamily="34" charset="0"/>
              </a:rPr>
              <a:t>2. Andrew S. Tanenbaum, “Computer Networks”, Pearson Education India, 5th Edition, 2013. </a:t>
            </a:r>
          </a:p>
          <a:p>
            <a:pPr algn="just">
              <a:buNone/>
            </a:pPr>
            <a:r>
              <a:rPr lang="en-IN" sz="1600" b="1" i="1" dirty="0">
                <a:solidFill>
                  <a:schemeClr val="bg1"/>
                </a:solidFill>
                <a:latin typeface="Gill Sans MT" panose="020B0502020104020203" pitchFamily="34" charset="0"/>
              </a:rPr>
              <a:t>3. William Stallings, “Data &amp; Computer Communication”, Pearson Education India, 10th Edition, 2014</a:t>
            </a:r>
            <a:r>
              <a:rPr lang="en-IN" sz="1600" dirty="0">
                <a:solidFill>
                  <a:schemeClr val="bg1"/>
                </a:solidFill>
              </a:rPr>
              <a:t>.</a:t>
            </a:r>
          </a:p>
        </p:txBody>
      </p:sp>
      <p:pic>
        <p:nvPicPr>
          <p:cNvPr id="6" name="Picture 2">
            <a:extLst>
              <a:ext uri="{FF2B5EF4-FFF2-40B4-BE49-F238E27FC236}">
                <a16:creationId xmlns:a16="http://schemas.microsoft.com/office/drawing/2014/main" xmlns="" id="{3C998F60-C3AD-4FC6-BB3B-7B4365E21E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589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263352" y="-28948"/>
            <a:ext cx="8229600" cy="980728"/>
          </a:xfrm>
        </p:spPr>
        <p:txBody>
          <a:bodyPr/>
          <a:lstStyle/>
          <a:p>
            <a:pPr>
              <a:defRPr/>
            </a:pPr>
            <a:r>
              <a:rPr lang="en-US" altLang="ko-KR" dirty="0"/>
              <a:t>Special Addresses (cont’d)</a:t>
            </a:r>
          </a:p>
        </p:txBody>
      </p:sp>
      <p:sp>
        <p:nvSpPr>
          <p:cNvPr id="25603" name="Rectangle 3"/>
          <p:cNvSpPr>
            <a:spLocks noGrp="1" noChangeArrowheads="1"/>
          </p:cNvSpPr>
          <p:nvPr>
            <p:ph idx="1"/>
          </p:nvPr>
        </p:nvSpPr>
        <p:spPr>
          <a:xfrm>
            <a:off x="2132134" y="856888"/>
            <a:ext cx="7927731" cy="762000"/>
          </a:xfrm>
        </p:spPr>
        <p:txBody>
          <a:bodyPr/>
          <a:lstStyle/>
          <a:p>
            <a:pPr>
              <a:lnSpc>
                <a:spcPct val="110000"/>
              </a:lnSpc>
            </a:pPr>
            <a:r>
              <a:rPr lang="en-US" altLang="ko-KR" sz="2000" dirty="0"/>
              <a:t>Specific Host on This Network : used by a host to send a message to another on the same network</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134" y="1700808"/>
            <a:ext cx="7526215" cy="4540250"/>
          </a:xfrm>
          <a:prstGeom prst="rect">
            <a:avLst/>
          </a:prstGeom>
          <a:noFill/>
          <a:ln>
            <a:no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xmlns="" id="{86F211B4-D9D6-46D8-945F-B928D9FF2468}"/>
              </a:ext>
            </a:extLst>
          </p:cNvPr>
          <p:cNvPicPr>
            <a:picLocks noChangeAspect="1"/>
          </p:cNvPicPr>
          <p:nvPr/>
        </p:nvPicPr>
        <p:blipFill>
          <a:blip r:embed="rId3"/>
          <a:stretch>
            <a:fillRect/>
          </a:stretch>
        </p:blipFill>
        <p:spPr>
          <a:xfrm>
            <a:off x="119336" y="87159"/>
            <a:ext cx="665830" cy="374257"/>
          </a:xfrm>
          <a:prstGeom prst="rect">
            <a:avLst/>
          </a:prstGeom>
        </p:spPr>
      </p:pic>
    </p:spTree>
    <p:extLst>
      <p:ext uri="{BB962C8B-B14F-4D97-AF65-F5344CB8AC3E}">
        <p14:creationId xmlns:p14="http://schemas.microsoft.com/office/powerpoint/2010/main" val="3331328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203200" y="274638"/>
            <a:ext cx="11785600" cy="1143000"/>
          </a:xfrm>
        </p:spPr>
        <p:txBody>
          <a:bodyPr wrap="square" anchor="b">
            <a:normAutofit/>
          </a:bodyPr>
          <a:lstStyle/>
          <a:p>
            <a:pPr>
              <a:defRPr/>
            </a:pPr>
            <a:r>
              <a:rPr lang="en-US" altLang="ko-KR" dirty="0"/>
              <a:t>Special Addresses (cont’d)</a:t>
            </a:r>
          </a:p>
        </p:txBody>
      </p:sp>
      <p:sp>
        <p:nvSpPr>
          <p:cNvPr id="26627" name="Rectangle 3"/>
          <p:cNvSpPr>
            <a:spLocks noGrp="1" noChangeArrowheads="1"/>
          </p:cNvSpPr>
          <p:nvPr>
            <p:ph type="body" sz="half" idx="1"/>
          </p:nvPr>
        </p:nvSpPr>
        <p:spPr>
          <a:xfrm>
            <a:off x="203200" y="1600200"/>
            <a:ext cx="5791200" cy="4533900"/>
          </a:xfrm>
        </p:spPr>
        <p:txBody>
          <a:bodyPr wrap="square" anchor="t">
            <a:normAutofit/>
          </a:bodyPr>
          <a:lstStyle/>
          <a:p>
            <a:pPr>
              <a:spcBef>
                <a:spcPct val="0"/>
              </a:spcBef>
            </a:pPr>
            <a:r>
              <a:rPr lang="en-US" altLang="ko-KR" sz="2400" dirty="0"/>
              <a:t>Loopback Address : </a:t>
            </a:r>
          </a:p>
          <a:p>
            <a:pPr lvl="1">
              <a:spcBef>
                <a:spcPct val="0"/>
              </a:spcBef>
            </a:pPr>
            <a:r>
              <a:rPr lang="en-US" altLang="ko-KR" dirty="0"/>
              <a:t>IP address of the first byte : 127</a:t>
            </a:r>
          </a:p>
          <a:p>
            <a:pPr lvl="1">
              <a:spcBef>
                <a:spcPct val="0"/>
              </a:spcBef>
            </a:pPr>
            <a:r>
              <a:rPr lang="en-US" altLang="ko-KR" dirty="0"/>
              <a:t>Used to test the software on a machine </a:t>
            </a:r>
          </a:p>
          <a:p>
            <a:pPr lvl="1">
              <a:spcBef>
                <a:spcPct val="0"/>
              </a:spcBef>
            </a:pPr>
            <a:r>
              <a:rPr lang="en-US" altLang="ko-KR" dirty="0"/>
              <a:t>Used by a client process to send a message to a server process on the same machine</a:t>
            </a:r>
          </a:p>
          <a:p>
            <a:pPr lvl="1">
              <a:spcBef>
                <a:spcPct val="0"/>
              </a:spcBef>
            </a:pPr>
            <a:r>
              <a:rPr lang="en-US" altLang="ko-KR" dirty="0"/>
              <a:t>“Ping”</a:t>
            </a:r>
          </a:p>
        </p:txBody>
      </p:sp>
      <p:pic>
        <p:nvPicPr>
          <p:cNvPr id="26628"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0173" y="1600200"/>
            <a:ext cx="5546054" cy="4533900"/>
          </a:xfrm>
          <a:prstGeom prst="rect">
            <a:avLst/>
          </a:prstGeom>
          <a:solidFill>
            <a:srgbClr val="FFFFFF"/>
          </a:solidFill>
          <a:ln>
            <a:noFill/>
          </a:ln>
          <a:effectLst>
            <a:glow rad="228600">
              <a:schemeClr val="accent2">
                <a:satMod val="175000"/>
                <a:alpha val="40000"/>
              </a:schemeClr>
            </a:glow>
          </a:effectLst>
          <a:extLs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xmlns="" id="{127C5B56-4067-4B72-9841-0A977D42DD8F}"/>
              </a:ext>
            </a:extLst>
          </p:cNvPr>
          <p:cNvPicPr>
            <a:picLocks noChangeAspect="1"/>
          </p:cNvPicPr>
          <p:nvPr/>
        </p:nvPicPr>
        <p:blipFill>
          <a:blip r:embed="rId3"/>
          <a:stretch>
            <a:fillRect/>
          </a:stretch>
        </p:blipFill>
        <p:spPr>
          <a:xfrm>
            <a:off x="279527" y="246431"/>
            <a:ext cx="932769" cy="524301"/>
          </a:xfrm>
          <a:prstGeom prst="rect">
            <a:avLst/>
          </a:prstGeom>
        </p:spPr>
      </p:pic>
    </p:spTree>
    <p:extLst>
      <p:ext uri="{BB962C8B-B14F-4D97-AF65-F5344CB8AC3E}">
        <p14:creationId xmlns:p14="http://schemas.microsoft.com/office/powerpoint/2010/main" val="771285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a:defRPr/>
            </a:pPr>
            <a:r>
              <a:rPr kumimoji="0" lang="en-US" altLang="ko-KR"/>
              <a:t>Private Addresses</a:t>
            </a:r>
          </a:p>
        </p:txBody>
      </p:sp>
      <p:sp>
        <p:nvSpPr>
          <p:cNvPr id="27651" name="Rectangle 3"/>
          <p:cNvSpPr>
            <a:spLocks noGrp="1" noChangeArrowheads="1"/>
          </p:cNvSpPr>
          <p:nvPr>
            <p:ph idx="1"/>
          </p:nvPr>
        </p:nvSpPr>
        <p:spPr/>
        <p:txBody>
          <a:bodyPr/>
          <a:lstStyle/>
          <a:p>
            <a:r>
              <a:rPr kumimoji="0" lang="en-US" altLang="ko-KR" dirty="0" smtClean="0"/>
              <a:t>A </a:t>
            </a:r>
            <a:r>
              <a:rPr kumimoji="0" lang="en-US" altLang="ko-KR" dirty="0"/>
              <a:t>number of blocks in each class are assigned for private use. </a:t>
            </a:r>
            <a:r>
              <a:rPr kumimoji="0" lang="en-US" altLang="ko-KR" dirty="0">
                <a:solidFill>
                  <a:srgbClr val="FF0000"/>
                </a:solidFill>
              </a:rPr>
              <a:t>They are not recognized globally</a:t>
            </a:r>
            <a:r>
              <a:rPr kumimoji="0" lang="en-US" altLang="ko-KR" dirty="0" smtClean="0"/>
              <a:t>. Useful for </a:t>
            </a:r>
            <a:r>
              <a:rPr kumimoji="0" lang="en-US" altLang="ko-KR" dirty="0" smtClean="0">
                <a:solidFill>
                  <a:srgbClr val="FF0000"/>
                </a:solidFill>
              </a:rPr>
              <a:t>intranets </a:t>
            </a:r>
            <a:r>
              <a:rPr kumimoji="0" lang="en-US" altLang="ko-KR" dirty="0" smtClean="0"/>
              <a:t>with more devices. (Translation tables – NAT router for smaller set external address mapping)</a:t>
            </a:r>
            <a:endParaRPr kumimoji="0" lang="en-US" altLang="ko-KR" dirty="0"/>
          </a:p>
        </p:txBody>
      </p:sp>
      <p:sp>
        <p:nvSpPr>
          <p:cNvPr id="27652" name="Rectangle 4"/>
          <p:cNvSpPr>
            <a:spLocks noChangeArrowheads="1"/>
          </p:cNvSpPr>
          <p:nvPr/>
        </p:nvSpPr>
        <p:spPr bwMode="auto">
          <a:xfrm>
            <a:off x="2609143" y="3284984"/>
            <a:ext cx="8599425" cy="3085728"/>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20000"/>
              </a:lnSpc>
              <a:spcBef>
                <a:spcPct val="30000"/>
              </a:spcBef>
              <a:spcAft>
                <a:spcPct val="30000"/>
              </a:spcAft>
              <a:buClr>
                <a:schemeClr val="accent1"/>
              </a:buClr>
              <a:buSzPct val="100000"/>
              <a:buNone/>
            </a:pPr>
            <a:r>
              <a:rPr lang="en-US" altLang="ko-KR" sz="2400" dirty="0"/>
              <a:t>Class		Netid		</a:t>
            </a:r>
            <a:r>
              <a:rPr lang="en-US" altLang="ko-KR" sz="2400" dirty="0" smtClean="0"/>
              <a:t>             Total Blocks      Addresses</a:t>
            </a:r>
            <a:endParaRPr lang="en-US" altLang="ko-KR" sz="2400" dirty="0"/>
          </a:p>
          <a:p>
            <a:pPr marL="342900" indent="-342900">
              <a:lnSpc>
                <a:spcPct val="120000"/>
              </a:lnSpc>
              <a:spcBef>
                <a:spcPct val="30000"/>
              </a:spcBef>
              <a:spcAft>
                <a:spcPct val="30000"/>
              </a:spcAft>
              <a:buClr>
                <a:schemeClr val="accent1"/>
              </a:buClr>
              <a:buSzPct val="100000"/>
              <a:buNone/>
            </a:pPr>
            <a:endParaRPr lang="en-US" altLang="ko-KR" sz="2400" dirty="0"/>
          </a:p>
          <a:p>
            <a:pPr marL="342900" indent="-342900">
              <a:lnSpc>
                <a:spcPct val="120000"/>
              </a:lnSpc>
              <a:spcBef>
                <a:spcPct val="30000"/>
              </a:spcBef>
              <a:spcAft>
                <a:spcPct val="30000"/>
              </a:spcAft>
              <a:buClr>
                <a:schemeClr val="accent1"/>
              </a:buClr>
              <a:buSzPct val="100000"/>
              <a:buNone/>
            </a:pPr>
            <a:r>
              <a:rPr lang="en-US" altLang="ko-KR" sz="2400" dirty="0"/>
              <a:t>Class A	</a:t>
            </a:r>
            <a:r>
              <a:rPr lang="en-US" altLang="ko-KR" sz="2400" dirty="0" smtClean="0"/>
              <a:t>10.0.0.0 to 255.255.255 </a:t>
            </a:r>
            <a:r>
              <a:rPr lang="en-US" altLang="ko-KR" sz="2400" dirty="0"/>
              <a:t>	    </a:t>
            </a:r>
            <a:r>
              <a:rPr lang="en-US" altLang="ko-KR" sz="2400" dirty="0" smtClean="0"/>
              <a:t>1              2^24</a:t>
            </a:r>
            <a:endParaRPr lang="en-US" altLang="ko-KR" sz="2400" dirty="0"/>
          </a:p>
          <a:p>
            <a:pPr marL="342900" indent="-342900">
              <a:lnSpc>
                <a:spcPct val="120000"/>
              </a:lnSpc>
              <a:spcBef>
                <a:spcPct val="30000"/>
              </a:spcBef>
              <a:spcAft>
                <a:spcPct val="30000"/>
              </a:spcAft>
              <a:buClr>
                <a:schemeClr val="accent1"/>
              </a:buClr>
              <a:buSzPct val="100000"/>
              <a:buNone/>
            </a:pPr>
            <a:r>
              <a:rPr lang="en-US" altLang="ko-KR" sz="2400" dirty="0"/>
              <a:t>Class B	172.16 to 172.31		   </a:t>
            </a:r>
            <a:r>
              <a:rPr lang="en-US" altLang="ko-KR" sz="2400" dirty="0" smtClean="0"/>
              <a:t>16             2^20 </a:t>
            </a:r>
            <a:endParaRPr lang="en-US" altLang="ko-KR" sz="2400" dirty="0"/>
          </a:p>
          <a:p>
            <a:pPr marL="342900" indent="-342900">
              <a:lnSpc>
                <a:spcPct val="120000"/>
              </a:lnSpc>
              <a:spcBef>
                <a:spcPct val="30000"/>
              </a:spcBef>
              <a:spcAft>
                <a:spcPct val="30000"/>
              </a:spcAft>
              <a:buClr>
                <a:schemeClr val="accent1"/>
              </a:buClr>
              <a:buSzPct val="100000"/>
              <a:buNone/>
            </a:pPr>
            <a:r>
              <a:rPr lang="en-US" altLang="ko-KR" sz="2400" dirty="0"/>
              <a:t>Class C	192.68.0 to 192.68.255	   </a:t>
            </a:r>
            <a:r>
              <a:rPr lang="en-US" altLang="ko-KR" sz="2400" dirty="0" smtClean="0"/>
              <a:t>256           2^16 </a:t>
            </a:r>
            <a:endParaRPr lang="en-US" altLang="ko-KR" sz="2400" dirty="0"/>
          </a:p>
        </p:txBody>
      </p:sp>
      <p:pic>
        <p:nvPicPr>
          <p:cNvPr id="5" name="Picture 4">
            <a:extLst>
              <a:ext uri="{FF2B5EF4-FFF2-40B4-BE49-F238E27FC236}">
                <a16:creationId xmlns:a16="http://schemas.microsoft.com/office/drawing/2014/main" xmlns="" id="{3B6539F9-9726-44F9-B02B-11BA452F4771}"/>
              </a:ext>
            </a:extLst>
          </p:cNvPr>
          <p:cNvPicPr>
            <a:picLocks noChangeAspect="1"/>
          </p:cNvPicPr>
          <p:nvPr/>
        </p:nvPicPr>
        <p:blipFill>
          <a:blip r:embed="rId2"/>
          <a:stretch>
            <a:fillRect/>
          </a:stretch>
        </p:blipFill>
        <p:spPr>
          <a:xfrm>
            <a:off x="279527" y="246431"/>
            <a:ext cx="932769" cy="524301"/>
          </a:xfrm>
          <a:prstGeom prst="rect">
            <a:avLst/>
          </a:prstGeom>
        </p:spPr>
      </p:pic>
    </p:spTree>
    <p:extLst>
      <p:ext uri="{BB962C8B-B14F-4D97-AF65-F5344CB8AC3E}">
        <p14:creationId xmlns:p14="http://schemas.microsoft.com/office/powerpoint/2010/main" val="1184581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203200" y="274638"/>
            <a:ext cx="11785600" cy="778098"/>
          </a:xfrm>
        </p:spPr>
        <p:txBody>
          <a:bodyPr wrap="square" anchor="b">
            <a:normAutofit/>
          </a:bodyPr>
          <a:lstStyle/>
          <a:p>
            <a:pPr>
              <a:defRPr/>
            </a:pPr>
            <a:r>
              <a:rPr kumimoji="0" lang="en-US" altLang="ko-KR" dirty="0"/>
              <a:t>Unicast, Multicast, and Broadcast Addresses</a:t>
            </a:r>
          </a:p>
        </p:txBody>
      </p:sp>
      <p:graphicFrame>
        <p:nvGraphicFramePr>
          <p:cNvPr id="346116" name="Rectangle 3">
            <a:extLst>
              <a:ext uri="{FF2B5EF4-FFF2-40B4-BE49-F238E27FC236}">
                <a16:creationId xmlns:a16="http://schemas.microsoft.com/office/drawing/2014/main" xmlns="" id="{CEC18D3C-19D7-4B1E-98B2-F065564E4906}"/>
              </a:ext>
            </a:extLst>
          </p:cNvPr>
          <p:cNvGraphicFramePr>
            <a:graphicFrameLocks noGrp="1"/>
          </p:cNvGraphicFramePr>
          <p:nvPr>
            <p:ph sz="half" idx="2"/>
            <p:extLst/>
          </p:nvPr>
        </p:nvGraphicFramePr>
        <p:xfrm>
          <a:off x="2999656" y="1340768"/>
          <a:ext cx="6624736" cy="5242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xmlns="" id="{D6B6EB70-20CC-4E53-80A7-852967EB26AB}"/>
              </a:ext>
            </a:extLst>
          </p:cNvPr>
          <p:cNvPicPr>
            <a:picLocks noChangeAspect="1"/>
          </p:cNvPicPr>
          <p:nvPr/>
        </p:nvPicPr>
        <p:blipFill>
          <a:blip r:embed="rId7"/>
          <a:stretch>
            <a:fillRect/>
          </a:stretch>
        </p:blipFill>
        <p:spPr>
          <a:xfrm>
            <a:off x="203200" y="12487"/>
            <a:ext cx="932769" cy="524301"/>
          </a:xfrm>
          <a:prstGeom prst="rect">
            <a:avLst/>
          </a:prstGeom>
        </p:spPr>
      </p:pic>
    </p:spTree>
    <p:extLst>
      <p:ext uri="{BB962C8B-B14F-4D97-AF65-F5344CB8AC3E}">
        <p14:creationId xmlns:p14="http://schemas.microsoft.com/office/powerpoint/2010/main" val="3163273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203200" y="274638"/>
            <a:ext cx="11785600" cy="868346"/>
          </a:xfrm>
        </p:spPr>
        <p:txBody>
          <a:bodyPr>
            <a:normAutofit/>
          </a:bodyPr>
          <a:lstStyle/>
          <a:p>
            <a:pPr>
              <a:defRPr/>
            </a:pPr>
            <a:r>
              <a:rPr lang="en-US" altLang="ko-KR" dirty="0"/>
              <a:t>A Sample Internet with </a:t>
            </a:r>
            <a:r>
              <a:rPr lang="en-US" altLang="ko-KR" dirty="0" err="1"/>
              <a:t>Classful</a:t>
            </a:r>
            <a:r>
              <a:rPr lang="en-US" altLang="ko-KR" dirty="0"/>
              <a:t> Address</a:t>
            </a:r>
          </a:p>
        </p:txBody>
      </p:sp>
      <p:sp>
        <p:nvSpPr>
          <p:cNvPr id="33795" name="Rectangle 3"/>
          <p:cNvSpPr>
            <a:spLocks noGrp="1" noChangeArrowheads="1"/>
          </p:cNvSpPr>
          <p:nvPr>
            <p:ph type="body" sz="half" idx="1"/>
          </p:nvPr>
        </p:nvSpPr>
        <p:spPr>
          <a:xfrm>
            <a:off x="1863474" y="1142984"/>
            <a:ext cx="8192966" cy="5105416"/>
          </a:xfrm>
        </p:spPr>
        <p:txBody>
          <a:bodyPr/>
          <a:lstStyle/>
          <a:p>
            <a:r>
              <a:rPr lang="en-US" altLang="ko-KR" sz="1800" dirty="0"/>
              <a:t>Token Ring LAN (Class C), Ethernet LAN (Class B), Ethernet LAN (Class A) , Point-to-point WAN, A Switched WAN</a:t>
            </a:r>
          </a:p>
        </p:txBody>
      </p:sp>
      <p:pic>
        <p:nvPicPr>
          <p:cNvPr id="33796"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59696" y="1809327"/>
            <a:ext cx="5742497" cy="4774035"/>
          </a:xfrm>
          <a:noFill/>
          <a:ln>
            <a:noFill/>
          </a:ln>
          <a:effectLst>
            <a:glow rad="228600">
              <a:schemeClr val="accent2">
                <a:satMod val="175000"/>
                <a:alpha val="40000"/>
              </a:schemeClr>
            </a:glow>
          </a:effectLst>
        </p:spPr>
      </p:pic>
    </p:spTree>
    <p:extLst>
      <p:ext uri="{BB962C8B-B14F-4D97-AF65-F5344CB8AC3E}">
        <p14:creationId xmlns:p14="http://schemas.microsoft.com/office/powerpoint/2010/main" val="2232214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695400" y="188640"/>
            <a:ext cx="6566519" cy="1162050"/>
          </a:xfrm>
        </p:spPr>
        <p:txBody>
          <a:bodyPr wrap="square" anchor="b">
            <a:normAutofit/>
          </a:bodyPr>
          <a:lstStyle/>
          <a:p>
            <a:pPr>
              <a:defRPr/>
            </a:pPr>
            <a:r>
              <a:rPr lang="en-US" altLang="ko-KR" sz="3200" dirty="0" err="1"/>
              <a:t>Subnetting</a:t>
            </a:r>
            <a:r>
              <a:rPr lang="en-US" altLang="ko-KR" sz="3200" dirty="0"/>
              <a:t> and </a:t>
            </a:r>
            <a:r>
              <a:rPr lang="en-US" altLang="ko-KR" sz="3200" dirty="0" err="1"/>
              <a:t>Supernetting</a:t>
            </a:r>
            <a:endParaRPr lang="en-US" altLang="ko-KR" sz="3200" dirty="0"/>
          </a:p>
        </p:txBody>
      </p:sp>
      <p:graphicFrame>
        <p:nvGraphicFramePr>
          <p:cNvPr id="348165" name="Rectangle 3">
            <a:extLst>
              <a:ext uri="{FF2B5EF4-FFF2-40B4-BE49-F238E27FC236}">
                <a16:creationId xmlns:a16="http://schemas.microsoft.com/office/drawing/2014/main" xmlns="" id="{8C10052A-4927-42D1-930F-DE6EF9AEA00E}"/>
              </a:ext>
            </a:extLst>
          </p:cNvPr>
          <p:cNvGraphicFramePr>
            <a:graphicFrameLocks noGrp="1"/>
          </p:cNvGraphicFramePr>
          <p:nvPr>
            <p:ph idx="1"/>
            <p:extLst/>
          </p:nvPr>
        </p:nvGraphicFramePr>
        <p:xfrm>
          <a:off x="3280792" y="1484784"/>
          <a:ext cx="5630416" cy="4812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xmlns="" id="{379882A7-4625-4D1B-9E9A-71051F99A3F1}"/>
              </a:ext>
            </a:extLst>
          </p:cNvPr>
          <p:cNvPicPr>
            <a:picLocks noChangeAspect="1"/>
          </p:cNvPicPr>
          <p:nvPr/>
        </p:nvPicPr>
        <p:blipFill>
          <a:blip r:embed="rId7"/>
          <a:stretch>
            <a:fillRect/>
          </a:stretch>
        </p:blipFill>
        <p:spPr>
          <a:xfrm>
            <a:off x="279527" y="246431"/>
            <a:ext cx="932769" cy="524301"/>
          </a:xfrm>
          <a:prstGeom prst="rect">
            <a:avLst/>
          </a:prstGeom>
        </p:spPr>
      </p:pic>
    </p:spTree>
    <p:extLst>
      <p:ext uri="{BB962C8B-B14F-4D97-AF65-F5344CB8AC3E}">
        <p14:creationId xmlns:p14="http://schemas.microsoft.com/office/powerpoint/2010/main" val="3002021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srcRect/>
          <a:stretch>
            <a:fillRect/>
          </a:stretch>
        </p:blipFill>
        <p:spPr bwMode="auto">
          <a:xfrm>
            <a:off x="2783632" y="1142985"/>
            <a:ext cx="6768752" cy="2646055"/>
          </a:xfrm>
          <a:prstGeom prst="rect">
            <a:avLst/>
          </a:prstGeom>
          <a:noFill/>
          <a:ln w="9525">
            <a:noFill/>
            <a:miter lim="800000"/>
            <a:headEnd/>
            <a:tailEnd/>
          </a:ln>
          <a:effectLst>
            <a:glow rad="228600">
              <a:schemeClr val="accent2">
                <a:satMod val="175000"/>
                <a:alpha val="40000"/>
              </a:schemeClr>
            </a:glow>
          </a:effectLst>
        </p:spPr>
      </p:pic>
      <p:pic>
        <p:nvPicPr>
          <p:cNvPr id="91139" name="Picture 3"/>
          <p:cNvPicPr>
            <a:picLocks noChangeAspect="1" noChangeArrowheads="1"/>
          </p:cNvPicPr>
          <p:nvPr/>
        </p:nvPicPr>
        <p:blipFill>
          <a:blip r:embed="rId3"/>
          <a:srcRect/>
          <a:stretch>
            <a:fillRect/>
          </a:stretch>
        </p:blipFill>
        <p:spPr bwMode="auto">
          <a:xfrm>
            <a:off x="2666976" y="4071942"/>
            <a:ext cx="7358114" cy="2071702"/>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xmlns="" id="{BC55EB9D-E391-4ACD-B370-730F3D783897}"/>
              </a:ext>
            </a:extLst>
          </p:cNvPr>
          <p:cNvPicPr>
            <a:picLocks noChangeAspect="1"/>
          </p:cNvPicPr>
          <p:nvPr/>
        </p:nvPicPr>
        <p:blipFill>
          <a:blip r:embed="rId4"/>
          <a:stretch>
            <a:fillRect/>
          </a:stretch>
        </p:blipFill>
        <p:spPr>
          <a:xfrm>
            <a:off x="279527" y="246431"/>
            <a:ext cx="932769" cy="524301"/>
          </a:xfrm>
          <a:prstGeom prst="rect">
            <a:avLst/>
          </a:prstGeom>
        </p:spPr>
      </p:pic>
    </p:spTree>
    <p:extLst>
      <p:ext uri="{BB962C8B-B14F-4D97-AF65-F5344CB8AC3E}">
        <p14:creationId xmlns:p14="http://schemas.microsoft.com/office/powerpoint/2010/main" val="3694910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203200" y="274638"/>
            <a:ext cx="11785600" cy="796908"/>
          </a:xfrm>
        </p:spPr>
        <p:txBody>
          <a:bodyPr>
            <a:normAutofit/>
          </a:bodyPr>
          <a:lstStyle/>
          <a:p>
            <a:pPr>
              <a:defRPr/>
            </a:pPr>
            <a:r>
              <a:rPr lang="en-US" altLang="ko-KR" dirty="0"/>
              <a:t>Subnetting</a:t>
            </a:r>
          </a:p>
        </p:txBody>
      </p:sp>
      <p:sp>
        <p:nvSpPr>
          <p:cNvPr id="35843" name="Rectangle 3"/>
          <p:cNvSpPr>
            <a:spLocks noGrp="1" noChangeArrowheads="1"/>
          </p:cNvSpPr>
          <p:nvPr>
            <p:ph type="body" sz="half" idx="1"/>
          </p:nvPr>
        </p:nvSpPr>
        <p:spPr>
          <a:xfrm>
            <a:off x="1430405" y="1071546"/>
            <a:ext cx="8586966" cy="5334430"/>
          </a:xfrm>
        </p:spPr>
        <p:txBody>
          <a:bodyPr>
            <a:normAutofit/>
          </a:bodyPr>
          <a:lstStyle/>
          <a:p>
            <a:pPr>
              <a:lnSpc>
                <a:spcPct val="110000"/>
              </a:lnSpc>
            </a:pPr>
            <a:r>
              <a:rPr lang="en-US" altLang="ko-KR" sz="2400" dirty="0">
                <a:cs typeface="Times" panose="02020603050405020304" pitchFamily="18" charset="0"/>
              </a:rPr>
              <a:t>Classes A, B, C in IP addressing are designed with two levels of hierarchy (not subnetted) :</a:t>
            </a:r>
            <a:r>
              <a:rPr lang="en-US" altLang="ko-KR" sz="2400" dirty="0" err="1">
                <a:cs typeface="Times" panose="02020603050405020304" pitchFamily="18" charset="0"/>
              </a:rPr>
              <a:t>Netid</a:t>
            </a:r>
            <a:r>
              <a:rPr lang="en-US" altLang="ko-KR" sz="2400" dirty="0">
                <a:cs typeface="Times" panose="02020603050405020304" pitchFamily="18" charset="0"/>
              </a:rPr>
              <a:t> and </a:t>
            </a:r>
            <a:r>
              <a:rPr lang="en-US" altLang="ko-KR" sz="2400" dirty="0" err="1">
                <a:cs typeface="Times" panose="02020603050405020304" pitchFamily="18" charset="0"/>
              </a:rPr>
              <a:t>Hostid</a:t>
            </a:r>
            <a:endParaRPr lang="en-US" altLang="ko-KR" sz="2400" dirty="0">
              <a:cs typeface="Times" panose="02020603050405020304" pitchFamily="18" charset="0"/>
            </a:endParaRPr>
          </a:p>
        </p:txBody>
      </p:sp>
      <p:pic>
        <p:nvPicPr>
          <p:cNvPr id="3584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63047" y="2492375"/>
            <a:ext cx="8586966" cy="2450047"/>
          </a:xfrm>
          <a:noFill/>
          <a:ln>
            <a:noFill/>
          </a:ln>
          <a:effectLst>
            <a:glow rad="228600">
              <a:schemeClr val="accent2">
                <a:satMod val="175000"/>
                <a:alpha val="40000"/>
              </a:schemeClr>
            </a:glow>
          </a:effectLst>
        </p:spPr>
      </p:pic>
      <p:sp>
        <p:nvSpPr>
          <p:cNvPr id="7" name="TextBox 6">
            <a:extLst>
              <a:ext uri="{FF2B5EF4-FFF2-40B4-BE49-F238E27FC236}">
                <a16:creationId xmlns:a16="http://schemas.microsoft.com/office/drawing/2014/main" xmlns="" id="{BACD1472-9B60-41B3-8C0A-8D4147B9EE02}"/>
              </a:ext>
            </a:extLst>
          </p:cNvPr>
          <p:cNvSpPr txBox="1"/>
          <p:nvPr/>
        </p:nvSpPr>
        <p:spPr>
          <a:xfrm>
            <a:off x="1430405" y="5443047"/>
            <a:ext cx="8897538" cy="769441"/>
          </a:xfrm>
          <a:prstGeom prst="rect">
            <a:avLst/>
          </a:prstGeom>
          <a:noFill/>
        </p:spPr>
        <p:txBody>
          <a:bodyPr wrap="square">
            <a:spAutoFit/>
          </a:bodyPr>
          <a:lstStyle/>
          <a:p>
            <a:pPr>
              <a:buNone/>
            </a:pPr>
            <a:r>
              <a:rPr lang="en-US" altLang="en-US" sz="2000" b="0" dirty="0">
                <a:latin typeface="+mn-lt"/>
                <a:cs typeface="Times New Roman" panose="02020603050405020304" pitchFamily="18" charset="0"/>
              </a:rPr>
              <a:t>This network (141.14.0.0) is a class B and can have 2^16 hosts.</a:t>
            </a:r>
          </a:p>
          <a:p>
            <a:pPr>
              <a:buNone/>
            </a:pPr>
            <a:r>
              <a:rPr lang="en-US" altLang="en-US" sz="2000" b="0" dirty="0">
                <a:latin typeface="+mn-lt"/>
                <a:cs typeface="Times New Roman" panose="02020603050405020304" pitchFamily="18" charset="0"/>
              </a:rPr>
              <a:t>There is only 1 network with a whole-lotta hosts!</a:t>
            </a:r>
          </a:p>
        </p:txBody>
      </p:sp>
      <p:pic>
        <p:nvPicPr>
          <p:cNvPr id="6" name="Picture 5">
            <a:extLst>
              <a:ext uri="{FF2B5EF4-FFF2-40B4-BE49-F238E27FC236}">
                <a16:creationId xmlns:a16="http://schemas.microsoft.com/office/drawing/2014/main" xmlns="" id="{D287F700-2A81-4709-B300-90F2957A7C4B}"/>
              </a:ext>
            </a:extLst>
          </p:cNvPr>
          <p:cNvPicPr>
            <a:picLocks noChangeAspect="1"/>
          </p:cNvPicPr>
          <p:nvPr/>
        </p:nvPicPr>
        <p:blipFill>
          <a:blip r:embed="rId3"/>
          <a:stretch>
            <a:fillRect/>
          </a:stretch>
        </p:blipFill>
        <p:spPr>
          <a:xfrm>
            <a:off x="212299" y="12487"/>
            <a:ext cx="932769" cy="524301"/>
          </a:xfrm>
          <a:prstGeom prst="rect">
            <a:avLst/>
          </a:prstGeom>
        </p:spPr>
      </p:pic>
    </p:spTree>
    <p:extLst>
      <p:ext uri="{BB962C8B-B14F-4D97-AF65-F5344CB8AC3E}">
        <p14:creationId xmlns:p14="http://schemas.microsoft.com/office/powerpoint/2010/main" val="1189744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203200" y="274638"/>
            <a:ext cx="11785600" cy="939784"/>
          </a:xfrm>
        </p:spPr>
        <p:txBody>
          <a:bodyPr>
            <a:normAutofit/>
          </a:bodyPr>
          <a:lstStyle/>
          <a:p>
            <a:pPr>
              <a:defRPr/>
            </a:pPr>
            <a:r>
              <a:rPr lang="en-US" altLang="ko-KR"/>
              <a:t>Subnetting (cont’d)</a:t>
            </a:r>
          </a:p>
        </p:txBody>
      </p:sp>
      <p:sp>
        <p:nvSpPr>
          <p:cNvPr id="36867" name="Rectangle 3"/>
          <p:cNvSpPr>
            <a:spLocks noGrp="1" noChangeArrowheads="1"/>
          </p:cNvSpPr>
          <p:nvPr>
            <p:ph type="body" sz="half" idx="1"/>
          </p:nvPr>
        </p:nvSpPr>
        <p:spPr>
          <a:xfrm>
            <a:off x="2134774" y="1214422"/>
            <a:ext cx="7993674" cy="4884753"/>
          </a:xfrm>
        </p:spPr>
        <p:txBody>
          <a:bodyPr/>
          <a:lstStyle/>
          <a:p>
            <a:r>
              <a:rPr lang="en-US" altLang="ko-KR" sz="1800" dirty="0"/>
              <a:t>Further division of a network into smaller networks called subnetworks</a:t>
            </a:r>
          </a:p>
        </p:txBody>
      </p:sp>
      <p:pic>
        <p:nvPicPr>
          <p:cNvPr id="368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999656" y="2179155"/>
            <a:ext cx="5716466" cy="4429156"/>
          </a:xfrm>
          <a:noFill/>
          <a:ln>
            <a:noFill/>
          </a:ln>
          <a:effectLst>
            <a:glow rad="228600">
              <a:schemeClr val="accent2">
                <a:satMod val="175000"/>
                <a:alpha val="40000"/>
              </a:schemeClr>
            </a:glow>
          </a:effectLst>
        </p:spPr>
      </p:pic>
      <p:pic>
        <p:nvPicPr>
          <p:cNvPr id="5" name="Picture 4">
            <a:extLst>
              <a:ext uri="{FF2B5EF4-FFF2-40B4-BE49-F238E27FC236}">
                <a16:creationId xmlns:a16="http://schemas.microsoft.com/office/drawing/2014/main" xmlns="" id="{FD95092F-3BA5-4766-9755-1953AFC120C9}"/>
              </a:ext>
            </a:extLst>
          </p:cNvPr>
          <p:cNvPicPr>
            <a:picLocks noChangeAspect="1"/>
          </p:cNvPicPr>
          <p:nvPr/>
        </p:nvPicPr>
        <p:blipFill>
          <a:blip r:embed="rId3"/>
          <a:stretch>
            <a:fillRect/>
          </a:stretch>
        </p:blipFill>
        <p:spPr>
          <a:xfrm>
            <a:off x="203200" y="12487"/>
            <a:ext cx="932769" cy="524301"/>
          </a:xfrm>
          <a:prstGeom prst="rect">
            <a:avLst/>
          </a:prstGeom>
        </p:spPr>
      </p:pic>
    </p:spTree>
    <p:extLst>
      <p:ext uri="{BB962C8B-B14F-4D97-AF65-F5344CB8AC3E}">
        <p14:creationId xmlns:p14="http://schemas.microsoft.com/office/powerpoint/2010/main" val="2022255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203200" y="274638"/>
            <a:ext cx="11785600" cy="868346"/>
          </a:xfrm>
        </p:spPr>
        <p:txBody>
          <a:bodyPr>
            <a:normAutofit/>
          </a:bodyPr>
          <a:lstStyle/>
          <a:p>
            <a:pPr>
              <a:defRPr/>
            </a:pPr>
            <a:r>
              <a:rPr lang="en-US" altLang="ko-KR" dirty="0"/>
              <a:t>Default mask and Subnet Mask</a:t>
            </a:r>
          </a:p>
        </p:txBody>
      </p:sp>
      <p:sp>
        <p:nvSpPr>
          <p:cNvPr id="39939" name="Rectangle 3"/>
          <p:cNvSpPr>
            <a:spLocks noGrp="1" noChangeArrowheads="1"/>
          </p:cNvSpPr>
          <p:nvPr>
            <p:ph type="body" sz="half" idx="1"/>
          </p:nvPr>
        </p:nvSpPr>
        <p:spPr>
          <a:xfrm>
            <a:off x="2041282" y="1142984"/>
            <a:ext cx="7860323" cy="4883166"/>
          </a:xfrm>
        </p:spPr>
        <p:txBody>
          <a:bodyPr/>
          <a:lstStyle/>
          <a:p>
            <a:r>
              <a:rPr lang="en-US" altLang="ko-KR" sz="1800" dirty="0"/>
              <a:t>A process that extracts the address of the physical network (network/</a:t>
            </a:r>
            <a:r>
              <a:rPr lang="en-US" altLang="ko-KR" sz="1800" dirty="0" err="1"/>
              <a:t>subnetwork</a:t>
            </a:r>
            <a:r>
              <a:rPr lang="en-US" altLang="ko-KR" sz="1800" dirty="0"/>
              <a:t> portion) from an IP address</a:t>
            </a:r>
          </a:p>
        </p:txBody>
      </p:sp>
      <p:pic>
        <p:nvPicPr>
          <p:cNvPr id="3994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04444" y="2071679"/>
            <a:ext cx="5649057" cy="4318011"/>
          </a:xfrm>
          <a:noFill/>
          <a:ln>
            <a:noFill/>
          </a:ln>
          <a:effectLst>
            <a:glow rad="228600">
              <a:schemeClr val="accent2">
                <a:satMod val="175000"/>
                <a:alpha val="40000"/>
              </a:schemeClr>
            </a:glow>
          </a:effectLst>
        </p:spPr>
      </p:pic>
      <p:pic>
        <p:nvPicPr>
          <p:cNvPr id="5" name="Picture 4">
            <a:extLst>
              <a:ext uri="{FF2B5EF4-FFF2-40B4-BE49-F238E27FC236}">
                <a16:creationId xmlns:a16="http://schemas.microsoft.com/office/drawing/2014/main" xmlns="" id="{9BFC5A0A-6901-4C1E-9D4E-8750FBD0ADF9}"/>
              </a:ext>
            </a:extLst>
          </p:cNvPr>
          <p:cNvPicPr>
            <a:picLocks noChangeAspect="1"/>
          </p:cNvPicPr>
          <p:nvPr/>
        </p:nvPicPr>
        <p:blipFill>
          <a:blip r:embed="rId3"/>
          <a:stretch>
            <a:fillRect/>
          </a:stretch>
        </p:blipFill>
        <p:spPr>
          <a:xfrm>
            <a:off x="225938" y="0"/>
            <a:ext cx="932769" cy="524301"/>
          </a:xfrm>
          <a:prstGeom prst="rect">
            <a:avLst/>
          </a:prstGeom>
        </p:spPr>
      </p:pic>
    </p:spTree>
    <p:extLst>
      <p:ext uri="{BB962C8B-B14F-4D97-AF65-F5344CB8AC3E}">
        <p14:creationId xmlns:p14="http://schemas.microsoft.com/office/powerpoint/2010/main" val="2239807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1EE2B656-4656-4646-A221-7C30814F2E69}"/>
              </a:ext>
            </a:extLst>
          </p:cNvPr>
          <p:cNvSpPr>
            <a:spLocks noGrp="1"/>
          </p:cNvSpPr>
          <p:nvPr>
            <p:ph type="title" idx="4294967295"/>
          </p:nvPr>
        </p:nvSpPr>
        <p:spPr>
          <a:xfrm>
            <a:off x="3647728" y="145829"/>
            <a:ext cx="5735960" cy="823913"/>
          </a:xfrm>
        </p:spPr>
        <p:txBody>
          <a:bodyPr/>
          <a:lstStyle/>
          <a:p>
            <a:r>
              <a:rPr lang="en-US" dirty="0"/>
              <a:t>Unit 3 – Network Layer</a:t>
            </a:r>
          </a:p>
        </p:txBody>
      </p:sp>
      <p:graphicFrame>
        <p:nvGraphicFramePr>
          <p:cNvPr id="11" name="Diagram 10">
            <a:extLst>
              <a:ext uri="{FF2B5EF4-FFF2-40B4-BE49-F238E27FC236}">
                <a16:creationId xmlns:a16="http://schemas.microsoft.com/office/drawing/2014/main" xmlns="" id="{8761E9BF-81D0-43F8-A97B-E82A5ABD4600}"/>
              </a:ext>
            </a:extLst>
          </p:cNvPr>
          <p:cNvGraphicFramePr/>
          <p:nvPr>
            <p:extLst/>
          </p:nvPr>
        </p:nvGraphicFramePr>
        <p:xfrm>
          <a:off x="2495600" y="1556792"/>
          <a:ext cx="8247569" cy="461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xmlns="" id="{2CA82F17-C163-4251-BC15-98FA7B0CE602}"/>
              </a:ext>
            </a:extLst>
          </p:cNvPr>
          <p:cNvSpPr txBox="1"/>
          <p:nvPr/>
        </p:nvSpPr>
        <p:spPr>
          <a:xfrm>
            <a:off x="1055440" y="1842619"/>
            <a:ext cx="1310359" cy="49244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buNone/>
            </a:pPr>
            <a:r>
              <a:rPr lang="en-SG" dirty="0"/>
              <a:t>Week 7</a:t>
            </a:r>
            <a:endParaRPr lang="en-IN" dirty="0"/>
          </a:p>
        </p:txBody>
      </p:sp>
      <p:sp>
        <p:nvSpPr>
          <p:cNvPr id="15" name="TextBox 14">
            <a:extLst>
              <a:ext uri="{FF2B5EF4-FFF2-40B4-BE49-F238E27FC236}">
                <a16:creationId xmlns:a16="http://schemas.microsoft.com/office/drawing/2014/main" xmlns="" id="{CB568017-35AE-4B75-BE34-95FDC7CBE092}"/>
              </a:ext>
            </a:extLst>
          </p:cNvPr>
          <p:cNvSpPr txBox="1"/>
          <p:nvPr/>
        </p:nvSpPr>
        <p:spPr>
          <a:xfrm>
            <a:off x="1057469" y="3571776"/>
            <a:ext cx="1310359" cy="49244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buNone/>
            </a:pPr>
            <a:r>
              <a:rPr lang="en-SG" dirty="0"/>
              <a:t>Week 8</a:t>
            </a:r>
            <a:endParaRPr lang="en-IN" dirty="0"/>
          </a:p>
        </p:txBody>
      </p:sp>
      <p:sp>
        <p:nvSpPr>
          <p:cNvPr id="16" name="TextBox 15">
            <a:extLst>
              <a:ext uri="{FF2B5EF4-FFF2-40B4-BE49-F238E27FC236}">
                <a16:creationId xmlns:a16="http://schemas.microsoft.com/office/drawing/2014/main" xmlns="" id="{DAE06505-F1EE-4B65-90B0-300802C1D143}"/>
              </a:ext>
            </a:extLst>
          </p:cNvPr>
          <p:cNvSpPr txBox="1"/>
          <p:nvPr/>
        </p:nvSpPr>
        <p:spPr>
          <a:xfrm>
            <a:off x="1050018" y="5054711"/>
            <a:ext cx="1310359" cy="49244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buNone/>
            </a:pPr>
            <a:r>
              <a:rPr lang="en-SG" dirty="0"/>
              <a:t>Week 9</a:t>
            </a:r>
            <a:endParaRPr lang="en-IN" dirty="0"/>
          </a:p>
        </p:txBody>
      </p:sp>
    </p:spTree>
    <p:extLst>
      <p:ext uri="{BB962C8B-B14F-4D97-AF65-F5344CB8AC3E}">
        <p14:creationId xmlns:p14="http://schemas.microsoft.com/office/powerpoint/2010/main" val="1620351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a:defRPr/>
            </a:pPr>
            <a:r>
              <a:rPr lang="en-US" altLang="ko-KR" dirty="0"/>
              <a:t>Finding the Subnetwork address</a:t>
            </a:r>
          </a:p>
        </p:txBody>
      </p:sp>
      <p:sp>
        <p:nvSpPr>
          <p:cNvPr id="354307" name="Rectangle 3"/>
          <p:cNvSpPr>
            <a:spLocks noGrp="1" noChangeArrowheads="1"/>
          </p:cNvSpPr>
          <p:nvPr>
            <p:ph idx="1"/>
          </p:nvPr>
        </p:nvSpPr>
        <p:spPr>
          <a:xfrm>
            <a:off x="1524000" y="1524001"/>
            <a:ext cx="9855200" cy="5217367"/>
          </a:xfrm>
        </p:spPr>
        <p:txBody>
          <a:bodyPr>
            <a:normAutofit/>
          </a:bodyPr>
          <a:lstStyle/>
          <a:p>
            <a:r>
              <a:rPr kumimoji="0" lang="en-US" altLang="ko-KR" sz="2000" dirty="0">
                <a:solidFill>
                  <a:srgbClr val="000000"/>
                </a:solidFill>
              </a:rPr>
              <a:t>Given an IP address, we can find the subnet address by applying the mask to the IP address</a:t>
            </a:r>
            <a:r>
              <a:rPr lang="en-US" altLang="ko-KR" sz="2000" dirty="0" smtClean="0">
                <a:solidFill>
                  <a:srgbClr val="000000"/>
                </a:solidFill>
              </a:rPr>
              <a:t>. U</a:t>
            </a:r>
            <a:r>
              <a:rPr kumimoji="0" lang="en-US" altLang="ko-KR" sz="1800" b="0" dirty="0" smtClean="0"/>
              <a:t>se </a:t>
            </a:r>
            <a:r>
              <a:rPr kumimoji="0" lang="en-US" altLang="ko-KR" sz="1800" b="0" dirty="0"/>
              <a:t>binary notation for both the address and the mask and then apply the AND operation to find the subnet address.</a:t>
            </a:r>
          </a:p>
          <a:p>
            <a:r>
              <a:rPr lang="en-US" altLang="ko-KR" i="1" u="sng" dirty="0">
                <a:effectLst>
                  <a:outerShdw blurRad="38100" dist="38100" dir="2700000" algn="tl">
                    <a:srgbClr val="C0C0C0"/>
                  </a:outerShdw>
                </a:effectLst>
              </a:rPr>
              <a:t>Example</a:t>
            </a:r>
            <a:r>
              <a:rPr kumimoji="0" lang="en-US" altLang="ko-KR" sz="1800" i="1" u="sng" dirty="0">
                <a:effectLst>
                  <a:outerShdw blurRad="38100" dist="38100" dir="2700000" algn="tl">
                    <a:srgbClr val="C0C0C0"/>
                  </a:outerShdw>
                </a:effectLst>
              </a:rPr>
              <a:t> </a:t>
            </a:r>
          </a:p>
          <a:p>
            <a:pPr algn="just" eaLnBrk="1" hangingPunct="1">
              <a:lnSpc>
                <a:spcPct val="100000"/>
              </a:lnSpc>
              <a:spcBef>
                <a:spcPct val="50000"/>
              </a:spcBef>
              <a:spcAft>
                <a:spcPct val="0"/>
              </a:spcAft>
              <a:buClrTx/>
              <a:buSzTx/>
              <a:buFontTx/>
              <a:buNone/>
            </a:pPr>
            <a:r>
              <a:rPr kumimoji="0" lang="en-US" altLang="ko-KR" sz="2000" b="0" dirty="0"/>
              <a:t>What is the subnetwork address if the destination address is </a:t>
            </a:r>
            <a:r>
              <a:rPr kumimoji="0" lang="en-US" altLang="ko-KR" sz="2000" b="0" dirty="0" smtClean="0"/>
              <a:t>132.45.34.56 </a:t>
            </a:r>
            <a:r>
              <a:rPr kumimoji="0" lang="en-US" altLang="ko-KR" sz="2000" b="0" dirty="0"/>
              <a:t>and the subnet mask is 255.255.240.0?</a:t>
            </a:r>
          </a:p>
          <a:p>
            <a:pPr algn="just" eaLnBrk="1" hangingPunct="1">
              <a:lnSpc>
                <a:spcPct val="100000"/>
              </a:lnSpc>
              <a:spcBef>
                <a:spcPct val="50000"/>
              </a:spcBef>
              <a:spcAft>
                <a:spcPct val="0"/>
              </a:spcAft>
              <a:buClrTx/>
              <a:buSzTx/>
              <a:buFontTx/>
              <a:buNone/>
            </a:pPr>
            <a:r>
              <a:rPr kumimoji="0" lang="en-US" altLang="ko-KR" sz="2000" b="0" dirty="0"/>
              <a:t>Solution:</a:t>
            </a:r>
          </a:p>
          <a:p>
            <a:pPr>
              <a:buFont typeface="Monotype Sorts" pitchFamily="2" charset="2"/>
              <a:buNone/>
            </a:pPr>
            <a:r>
              <a:rPr kumimoji="0" lang="en-US" altLang="ko-KR" sz="2000" i="1" dirty="0">
                <a:solidFill>
                  <a:schemeClr val="bg1"/>
                </a:solidFill>
                <a:effectLst>
                  <a:outerShdw blurRad="38100" dist="38100" dir="2700000" algn="tl">
                    <a:srgbClr val="C0C0C0"/>
                  </a:outerShdw>
                </a:effectLst>
              </a:rPr>
              <a:t>  </a:t>
            </a:r>
          </a:p>
          <a:p>
            <a:pPr>
              <a:buFont typeface="Monotype Sorts" pitchFamily="2" charset="2"/>
              <a:buNone/>
            </a:pPr>
            <a:endParaRPr lang="en-US" altLang="ko-KR" sz="2000" i="1" dirty="0">
              <a:solidFill>
                <a:schemeClr val="bg1"/>
              </a:solidFill>
              <a:effectLst>
                <a:outerShdw blurRad="38100" dist="38100" dir="2700000" algn="tl">
                  <a:srgbClr val="C0C0C0"/>
                </a:outerShdw>
              </a:effectLst>
            </a:endParaRPr>
          </a:p>
          <a:p>
            <a:pPr>
              <a:buFont typeface="Monotype Sorts" pitchFamily="2" charset="2"/>
              <a:buNone/>
            </a:pPr>
            <a:endParaRPr kumimoji="0" lang="en-US" altLang="ko-KR" sz="2000" i="1" dirty="0">
              <a:solidFill>
                <a:schemeClr val="bg1"/>
              </a:solidFill>
              <a:effectLst>
                <a:outerShdw blurRad="38100" dist="38100" dir="2700000" algn="tl">
                  <a:srgbClr val="C0C0C0"/>
                </a:outerShdw>
              </a:effectLst>
            </a:endParaRPr>
          </a:p>
          <a:p>
            <a:pPr>
              <a:buFont typeface="Monotype Sorts" pitchFamily="2" charset="2"/>
              <a:buNone/>
            </a:pPr>
            <a:endParaRPr lang="en-US" altLang="ko-KR" sz="2000" i="1" dirty="0">
              <a:solidFill>
                <a:schemeClr val="bg1"/>
              </a:solidFill>
              <a:effectLst>
                <a:outerShdw blurRad="38100" dist="38100" dir="2700000" algn="tl">
                  <a:srgbClr val="C0C0C0"/>
                </a:outerShdw>
              </a:effectLst>
            </a:endParaRPr>
          </a:p>
          <a:p>
            <a:pPr>
              <a:buFont typeface="Monotype Sorts" pitchFamily="2" charset="2"/>
              <a:buNone/>
            </a:pPr>
            <a:r>
              <a:rPr kumimoji="0" lang="en-US" altLang="ko-KR" sz="2000" b="0" dirty="0"/>
              <a:t>The subnetwork address is </a:t>
            </a:r>
            <a:r>
              <a:rPr kumimoji="0" lang="en-US" altLang="ko-KR" sz="2000" b="0" dirty="0" smtClean="0"/>
              <a:t>132.45.32.0 (3</a:t>
            </a:r>
            <a:r>
              <a:rPr kumimoji="0" lang="en-US" altLang="ko-KR" sz="2000" b="0" baseline="30000" dirty="0" smtClean="0"/>
              <a:t>rd</a:t>
            </a:r>
            <a:r>
              <a:rPr kumimoji="0" lang="en-US" altLang="ko-KR" sz="2000" b="0" dirty="0" smtClean="0"/>
              <a:t> subnet out 16 subnets in 132.45.0.0). </a:t>
            </a:r>
            <a:r>
              <a:rPr kumimoji="0" lang="en-US" altLang="ko-KR" sz="2000" b="0" dirty="0" smtClean="0">
                <a:solidFill>
                  <a:srgbClr val="FF0000"/>
                </a:solidFill>
              </a:rPr>
              <a:t>The last address in this subnet is 132.45.47.255. How? Just complement subnet mask and then </a:t>
            </a:r>
            <a:r>
              <a:rPr kumimoji="0" lang="en-US" altLang="ko-KR" sz="2000" b="0" dirty="0" err="1" smtClean="0">
                <a:solidFill>
                  <a:srgbClr val="FF0000"/>
                </a:solidFill>
              </a:rPr>
              <a:t>ORed</a:t>
            </a:r>
            <a:r>
              <a:rPr kumimoji="0" lang="en-US" altLang="ko-KR" sz="2000" b="0" dirty="0" smtClean="0">
                <a:solidFill>
                  <a:srgbClr val="FF0000"/>
                </a:solidFill>
              </a:rPr>
              <a:t> with any one of the address in this subnet. Try!</a:t>
            </a:r>
          </a:p>
          <a:p>
            <a:pPr>
              <a:buFont typeface="Monotype Sorts" pitchFamily="2" charset="2"/>
              <a:buNone/>
            </a:pPr>
            <a:endParaRPr kumimoji="0" lang="en-US" altLang="ko-KR" sz="2000" i="1" dirty="0">
              <a:solidFill>
                <a:schemeClr val="bg1"/>
              </a:solidFill>
              <a:effectLst>
                <a:outerShdw blurRad="38100" dist="38100" dir="2700000" algn="tl">
                  <a:srgbClr val="C0C0C0"/>
                </a:outerShdw>
              </a:effectLst>
            </a:endParaRPr>
          </a:p>
        </p:txBody>
      </p:sp>
      <p:sp>
        <p:nvSpPr>
          <p:cNvPr id="5" name="Rectangle 6">
            <a:extLst>
              <a:ext uri="{FF2B5EF4-FFF2-40B4-BE49-F238E27FC236}">
                <a16:creationId xmlns:a16="http://schemas.microsoft.com/office/drawing/2014/main" xmlns="" id="{D52D94E7-3C77-4A87-8EA0-67E9A06AF859}"/>
              </a:ext>
            </a:extLst>
          </p:cNvPr>
          <p:cNvSpPr>
            <a:spLocks noChangeArrowheads="1"/>
          </p:cNvSpPr>
          <p:nvPr/>
        </p:nvSpPr>
        <p:spPr bwMode="auto">
          <a:xfrm>
            <a:off x="2019300" y="4005064"/>
            <a:ext cx="8153400" cy="1311275"/>
          </a:xfrm>
          <a:prstGeom prst="rect">
            <a:avLst/>
          </a:prstGeom>
          <a:solidFill>
            <a:schemeClr val="accent2">
              <a:lumMod val="60000"/>
              <a:lumOff val="40000"/>
            </a:schemeClr>
          </a:solidFill>
          <a:ln>
            <a:noFill/>
          </a:ln>
          <a:effectLst>
            <a:glow rad="139700">
              <a:schemeClr val="accent2">
                <a:satMod val="175000"/>
                <a:alpha val="40000"/>
              </a:schemeClr>
            </a:glow>
          </a:effec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buNone/>
            </a:pPr>
            <a:r>
              <a:rPr lang="en-US" altLang="en-US" sz="2000" i="1" dirty="0">
                <a:latin typeface="Times New Roman" panose="02020603050405020304" pitchFamily="18" charset="0"/>
              </a:rPr>
              <a:t>Address 		                   </a:t>
            </a:r>
            <a:r>
              <a:rPr lang="en-US" altLang="en-US" sz="2000" i="1" dirty="0" smtClean="0">
                <a:solidFill>
                  <a:schemeClr val="hlink"/>
                </a:solidFill>
                <a:latin typeface="Times New Roman" panose="02020603050405020304" pitchFamily="18" charset="0"/>
              </a:rPr>
              <a:t>➡</a:t>
            </a:r>
            <a:r>
              <a:rPr lang="en-US" altLang="en-US" sz="2000" i="1" dirty="0" smtClean="0">
                <a:latin typeface="Times New Roman" panose="02020603050405020304" pitchFamily="18" charset="0"/>
              </a:rPr>
              <a:t> 10000100 </a:t>
            </a:r>
            <a:r>
              <a:rPr lang="en-US" altLang="en-US" sz="2000" i="1" dirty="0">
                <a:latin typeface="Times New Roman" panose="02020603050405020304" pitchFamily="18" charset="0"/>
              </a:rPr>
              <a:t>00101101 00100010 00111000</a:t>
            </a:r>
          </a:p>
          <a:p>
            <a:pPr>
              <a:spcBef>
                <a:spcPct val="50000"/>
              </a:spcBef>
              <a:buNone/>
            </a:pPr>
            <a:r>
              <a:rPr lang="en-US" altLang="en-US" sz="2000" i="1" dirty="0">
                <a:latin typeface="Times New Roman" panose="02020603050405020304" pitchFamily="18" charset="0"/>
              </a:rPr>
              <a:t>Subnet Mask 	                  </a:t>
            </a:r>
            <a:r>
              <a:rPr lang="en-US" altLang="en-US" sz="2000" i="1" dirty="0" smtClean="0">
                <a:solidFill>
                  <a:schemeClr val="hlink"/>
                </a:solidFill>
                <a:latin typeface="Times New Roman" panose="02020603050405020304" pitchFamily="18" charset="0"/>
              </a:rPr>
              <a:t>➡ </a:t>
            </a:r>
            <a:r>
              <a:rPr lang="en-US" altLang="en-US" sz="2000" i="1" dirty="0">
                <a:latin typeface="Times New Roman" panose="02020603050405020304" pitchFamily="18" charset="0"/>
              </a:rPr>
              <a:t>11111111 11111111 11110000 00000000</a:t>
            </a:r>
          </a:p>
          <a:p>
            <a:pPr>
              <a:spcBef>
                <a:spcPct val="50000"/>
              </a:spcBef>
              <a:buNone/>
            </a:pPr>
            <a:r>
              <a:rPr lang="en-US" altLang="en-US" sz="2000" i="1" dirty="0">
                <a:latin typeface="Times New Roman" panose="02020603050405020304" pitchFamily="18" charset="0"/>
              </a:rPr>
              <a:t>Subnetwork Address            </a:t>
            </a:r>
            <a:r>
              <a:rPr lang="en-US" altLang="en-US" sz="2000" i="1" dirty="0">
                <a:solidFill>
                  <a:schemeClr val="hlink"/>
                </a:solidFill>
                <a:latin typeface="Times New Roman" panose="02020603050405020304" pitchFamily="18" charset="0"/>
              </a:rPr>
              <a:t>➡</a:t>
            </a:r>
            <a:r>
              <a:rPr lang="en-US" altLang="en-US" sz="2000" i="1" dirty="0">
                <a:latin typeface="Times New Roman" panose="02020603050405020304" pitchFamily="18" charset="0"/>
              </a:rPr>
              <a:t> </a:t>
            </a:r>
            <a:r>
              <a:rPr lang="en-US" altLang="en-US" sz="2000" i="1" dirty="0" smtClean="0">
                <a:latin typeface="Times New Roman" panose="02020603050405020304" pitchFamily="18" charset="0"/>
              </a:rPr>
              <a:t>10000100 </a:t>
            </a:r>
            <a:r>
              <a:rPr lang="en-US" altLang="en-US" sz="2000" i="1" dirty="0">
                <a:latin typeface="Times New Roman" panose="02020603050405020304" pitchFamily="18" charset="0"/>
              </a:rPr>
              <a:t>00101101 00100000 00000000.</a:t>
            </a:r>
          </a:p>
        </p:txBody>
      </p:sp>
      <p:pic>
        <p:nvPicPr>
          <p:cNvPr id="6" name="Picture 5">
            <a:extLst>
              <a:ext uri="{FF2B5EF4-FFF2-40B4-BE49-F238E27FC236}">
                <a16:creationId xmlns:a16="http://schemas.microsoft.com/office/drawing/2014/main" xmlns="" id="{CA441315-481C-402F-B741-997352A5B28D}"/>
              </a:ext>
            </a:extLst>
          </p:cNvPr>
          <p:cNvPicPr>
            <a:picLocks noChangeAspect="1"/>
          </p:cNvPicPr>
          <p:nvPr/>
        </p:nvPicPr>
        <p:blipFill>
          <a:blip r:embed="rId3"/>
          <a:stretch>
            <a:fillRect/>
          </a:stretch>
        </p:blipFill>
        <p:spPr>
          <a:xfrm>
            <a:off x="279527" y="246431"/>
            <a:ext cx="932769" cy="524301"/>
          </a:xfrm>
          <a:prstGeom prst="rect">
            <a:avLst/>
          </a:prstGeom>
        </p:spPr>
      </p:pic>
    </p:spTree>
    <p:extLst>
      <p:ext uri="{BB962C8B-B14F-4D97-AF65-F5344CB8AC3E}">
        <p14:creationId xmlns:p14="http://schemas.microsoft.com/office/powerpoint/2010/main" val="192704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kumimoji="0" lang="en-US" altLang="ko-KR">
                <a:effectLst/>
              </a:rPr>
              <a:t>Comparison of a default mask and a subnet mask</a:t>
            </a:r>
          </a:p>
        </p:txBody>
      </p:sp>
      <p:sp>
        <p:nvSpPr>
          <p:cNvPr id="43011" name="Rectangle 3"/>
          <p:cNvSpPr>
            <a:spLocks noGrp="1" noChangeArrowheads="1"/>
          </p:cNvSpPr>
          <p:nvPr>
            <p:ph type="body" sz="half" idx="1"/>
          </p:nvPr>
        </p:nvSpPr>
        <p:spPr/>
        <p:txBody>
          <a:bodyPr/>
          <a:lstStyle/>
          <a:p>
            <a:r>
              <a:rPr lang="en-US" altLang="ko-KR" sz="2000" dirty="0"/>
              <a:t> </a:t>
            </a:r>
          </a:p>
        </p:txBody>
      </p:sp>
      <p:pic>
        <p:nvPicPr>
          <p:cNvPr id="4301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07223" y="1773240"/>
            <a:ext cx="7444154" cy="2625725"/>
          </a:xfrm>
          <a:solidFill>
            <a:schemeClr val="accent2"/>
          </a:solidFill>
          <a:ln>
            <a:noFill/>
          </a:ln>
          <a:effectLst>
            <a:glow rad="228600">
              <a:schemeClr val="accent2">
                <a:satMod val="175000"/>
                <a:alpha val="40000"/>
              </a:schemeClr>
            </a:glow>
          </a:effectLst>
        </p:spPr>
      </p:pic>
      <p:sp>
        <p:nvSpPr>
          <p:cNvPr id="6" name="TextBox 5">
            <a:extLst>
              <a:ext uri="{FF2B5EF4-FFF2-40B4-BE49-F238E27FC236}">
                <a16:creationId xmlns:a16="http://schemas.microsoft.com/office/drawing/2014/main" xmlns="" id="{14405239-9797-4624-B606-FF28F2011A65}"/>
              </a:ext>
            </a:extLst>
          </p:cNvPr>
          <p:cNvSpPr txBox="1"/>
          <p:nvPr/>
        </p:nvSpPr>
        <p:spPr>
          <a:xfrm>
            <a:off x="1858826" y="5118437"/>
            <a:ext cx="7733193" cy="1015663"/>
          </a:xfrm>
          <a:prstGeom prst="rect">
            <a:avLst/>
          </a:prstGeom>
          <a:noFill/>
        </p:spPr>
        <p:txBody>
          <a:bodyPr wrap="square">
            <a:spAutoFit/>
          </a:bodyPr>
          <a:lstStyle/>
          <a:p>
            <a:pPr algn="just">
              <a:buNone/>
            </a:pPr>
            <a:r>
              <a:rPr lang="en-US" sz="2000" dirty="0"/>
              <a:t>With this subnet mask, you have 3 bits for the subnet address (the pink portion) which equals 8 </a:t>
            </a:r>
            <a:r>
              <a:rPr lang="en-US" sz="2000" dirty="0" smtClean="0"/>
              <a:t>addresses( i.e. 8 subnets), </a:t>
            </a:r>
            <a:r>
              <a:rPr lang="en-US" sz="2000" dirty="0"/>
              <a:t>leaving 13 bits for the </a:t>
            </a:r>
            <a:r>
              <a:rPr lang="en-US" sz="2000" dirty="0" err="1"/>
              <a:t>Hostid</a:t>
            </a:r>
            <a:r>
              <a:rPr lang="en-US" sz="2000" dirty="0"/>
              <a:t> (the blue portion) which equals 2^13 hosts.</a:t>
            </a:r>
          </a:p>
        </p:txBody>
      </p:sp>
      <p:pic>
        <p:nvPicPr>
          <p:cNvPr id="7" name="Picture 6">
            <a:extLst>
              <a:ext uri="{FF2B5EF4-FFF2-40B4-BE49-F238E27FC236}">
                <a16:creationId xmlns:a16="http://schemas.microsoft.com/office/drawing/2014/main" xmlns="" id="{B355830E-8056-45DA-95C5-50A1C1F843FE}"/>
              </a:ext>
            </a:extLst>
          </p:cNvPr>
          <p:cNvPicPr>
            <a:picLocks noChangeAspect="1"/>
          </p:cNvPicPr>
          <p:nvPr/>
        </p:nvPicPr>
        <p:blipFill>
          <a:blip r:embed="rId3"/>
          <a:stretch>
            <a:fillRect/>
          </a:stretch>
        </p:blipFill>
        <p:spPr>
          <a:xfrm>
            <a:off x="279527" y="246431"/>
            <a:ext cx="932769" cy="524301"/>
          </a:xfrm>
          <a:prstGeom prst="rect">
            <a:avLst/>
          </a:prstGeom>
        </p:spPr>
      </p:pic>
    </p:spTree>
    <p:extLst>
      <p:ext uri="{BB962C8B-B14F-4D97-AF65-F5344CB8AC3E}">
        <p14:creationId xmlns:p14="http://schemas.microsoft.com/office/powerpoint/2010/main" val="2530128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203200" y="274638"/>
            <a:ext cx="11785600" cy="1143000"/>
          </a:xfrm>
        </p:spPr>
        <p:txBody>
          <a:bodyPr wrap="square" anchor="b">
            <a:normAutofit/>
          </a:bodyPr>
          <a:lstStyle/>
          <a:p>
            <a:pPr>
              <a:defRPr/>
            </a:pPr>
            <a:r>
              <a:rPr lang="en-US" altLang="ko-KR" dirty="0" err="1"/>
              <a:t>Supernetwork</a:t>
            </a:r>
            <a:endParaRPr lang="en-US" altLang="ko-KR" dirty="0"/>
          </a:p>
        </p:txBody>
      </p:sp>
      <p:sp>
        <p:nvSpPr>
          <p:cNvPr id="44035" name="Rectangle 3"/>
          <p:cNvSpPr>
            <a:spLocks noGrp="1" noChangeArrowheads="1"/>
          </p:cNvSpPr>
          <p:nvPr>
            <p:ph type="body" sz="half" idx="1"/>
          </p:nvPr>
        </p:nvSpPr>
        <p:spPr>
          <a:xfrm>
            <a:off x="203200" y="1600200"/>
            <a:ext cx="5791200" cy="4533900"/>
          </a:xfrm>
        </p:spPr>
        <p:txBody>
          <a:bodyPr wrap="square" anchor="t">
            <a:normAutofit/>
          </a:bodyPr>
          <a:lstStyle/>
          <a:p>
            <a:r>
              <a:rPr lang="en-US" altLang="ko-KR" sz="2000" dirty="0"/>
              <a:t>A block of class x addresses</a:t>
            </a:r>
          </a:p>
          <a:p>
            <a:r>
              <a:rPr lang="en-US" altLang="ko-KR" sz="2000" dirty="0"/>
              <a:t>For example, </a:t>
            </a:r>
          </a:p>
          <a:p>
            <a:pPr lvl="1" algn="just"/>
            <a:r>
              <a:rPr lang="en-US" altLang="ko-KR" sz="2000" dirty="0"/>
              <a:t>An organization that needs 1,000 addresses can be granted four class C addresses.</a:t>
            </a:r>
          </a:p>
          <a:p>
            <a:pPr lvl="1" algn="just"/>
            <a:r>
              <a:rPr lang="en-US" altLang="ko-KR" sz="2000" dirty="0"/>
              <a:t>4 class C addresses combine to make one </a:t>
            </a:r>
            <a:r>
              <a:rPr lang="en-US" altLang="ko-KR" sz="2000" dirty="0" err="1" smtClean="0"/>
              <a:t>supernetwork</a:t>
            </a:r>
            <a:r>
              <a:rPr lang="en-US" altLang="ko-KR" sz="2000" dirty="0" smtClean="0"/>
              <a:t>.</a:t>
            </a:r>
          </a:p>
          <a:p>
            <a:pPr lvl="1" algn="just"/>
            <a:r>
              <a:rPr lang="en-US" altLang="ko-KR" sz="2000" dirty="0" smtClean="0">
                <a:solidFill>
                  <a:srgbClr val="FF0000"/>
                </a:solidFill>
              </a:rPr>
              <a:t>X.Y.35.255 (last address) is a direct broadcast ID.</a:t>
            </a:r>
          </a:p>
          <a:p>
            <a:pPr lvl="1" algn="just"/>
            <a:r>
              <a:rPr lang="en-US" altLang="ko-KR" sz="2000" dirty="0" err="1" smtClean="0">
                <a:solidFill>
                  <a:srgbClr val="FF0000"/>
                </a:solidFill>
              </a:rPr>
              <a:t>Supernet</a:t>
            </a:r>
            <a:r>
              <a:rPr lang="en-US" altLang="ko-KR" sz="2000" dirty="0" smtClean="0">
                <a:solidFill>
                  <a:srgbClr val="FF0000"/>
                </a:solidFill>
              </a:rPr>
              <a:t> ID (first address) is X.Y.32.0</a:t>
            </a:r>
          </a:p>
          <a:p>
            <a:pPr lvl="1" algn="just"/>
            <a:r>
              <a:rPr lang="en-US" altLang="ko-KR" sz="2000" dirty="0" err="1" smtClean="0">
                <a:solidFill>
                  <a:srgbClr val="FF0000"/>
                </a:solidFill>
              </a:rPr>
              <a:t>Supernet</a:t>
            </a:r>
            <a:r>
              <a:rPr lang="en-US" altLang="ko-KR" sz="2000" dirty="0" smtClean="0">
                <a:solidFill>
                  <a:srgbClr val="FF0000"/>
                </a:solidFill>
              </a:rPr>
              <a:t> Mask is 255.255.252.0, </a:t>
            </a:r>
            <a:r>
              <a:rPr lang="en-US" altLang="ko-KR" sz="2000" dirty="0" err="1" smtClean="0">
                <a:solidFill>
                  <a:srgbClr val="FF0000"/>
                </a:solidFill>
              </a:rPr>
              <a:t>ie</a:t>
            </a:r>
            <a:r>
              <a:rPr lang="en-US" altLang="ko-KR" sz="2000" dirty="0" smtClean="0">
                <a:solidFill>
                  <a:srgbClr val="FF0000"/>
                </a:solidFill>
              </a:rPr>
              <a:t>.,</a:t>
            </a:r>
          </a:p>
          <a:p>
            <a:pPr marL="344487" lvl="1" indent="0" algn="just">
              <a:buNone/>
            </a:pPr>
            <a:r>
              <a:rPr lang="en-US" altLang="ko-KR" sz="2000" dirty="0">
                <a:solidFill>
                  <a:srgbClr val="FF0000"/>
                </a:solidFill>
              </a:rPr>
              <a:t> </a:t>
            </a:r>
            <a:r>
              <a:rPr lang="en-US" altLang="ko-KR" sz="2000" dirty="0" smtClean="0">
                <a:solidFill>
                  <a:srgbClr val="FF0000"/>
                </a:solidFill>
              </a:rPr>
              <a:t>    11111111 11111111 11111100 00000000</a:t>
            </a:r>
          </a:p>
          <a:p>
            <a:pPr marL="344487" lvl="1" indent="0">
              <a:buNone/>
            </a:pPr>
            <a:endParaRPr lang="en-US" altLang="ko-KR" sz="2000" dirty="0"/>
          </a:p>
        </p:txBody>
      </p:sp>
      <p:pic>
        <p:nvPicPr>
          <p:cNvPr id="2" name="Picture 1" descr="Diagram, schematic&#10;&#10;Description automatically generated">
            <a:extLst>
              <a:ext uri="{FF2B5EF4-FFF2-40B4-BE49-F238E27FC236}">
                <a16:creationId xmlns:a16="http://schemas.microsoft.com/office/drawing/2014/main" xmlns="" id="{28FAA7A1-40EB-46D4-8873-8333639AF0DE}"/>
              </a:ext>
            </a:extLst>
          </p:cNvPr>
          <p:cNvPicPr>
            <a:picLocks noChangeAspect="1"/>
          </p:cNvPicPr>
          <p:nvPr/>
        </p:nvPicPr>
        <p:blipFill>
          <a:blip r:embed="rId2"/>
          <a:stretch>
            <a:fillRect/>
          </a:stretch>
        </p:blipFill>
        <p:spPr>
          <a:xfrm>
            <a:off x="6197600" y="1600200"/>
            <a:ext cx="5791200" cy="3315462"/>
          </a:xfrm>
          <a:prstGeom prst="rect">
            <a:avLst/>
          </a:prstGeom>
          <a:noFill/>
          <a:ln>
            <a:noFill/>
          </a:ln>
          <a:effectLst>
            <a:glow rad="228600">
              <a:schemeClr val="accent2">
                <a:satMod val="175000"/>
                <a:alpha val="40000"/>
              </a:schemeClr>
            </a:glow>
          </a:effectLst>
        </p:spPr>
      </p:pic>
      <p:pic>
        <p:nvPicPr>
          <p:cNvPr id="5" name="Picture 4">
            <a:extLst>
              <a:ext uri="{FF2B5EF4-FFF2-40B4-BE49-F238E27FC236}">
                <a16:creationId xmlns:a16="http://schemas.microsoft.com/office/drawing/2014/main" xmlns="" id="{118445EA-2B19-4055-8D54-72FCF4313999}"/>
              </a:ext>
            </a:extLst>
          </p:cNvPr>
          <p:cNvPicPr>
            <a:picLocks noChangeAspect="1"/>
          </p:cNvPicPr>
          <p:nvPr/>
        </p:nvPicPr>
        <p:blipFill>
          <a:blip r:embed="rId3"/>
          <a:stretch>
            <a:fillRect/>
          </a:stretch>
        </p:blipFill>
        <p:spPr>
          <a:xfrm>
            <a:off x="279527" y="246431"/>
            <a:ext cx="932769" cy="524301"/>
          </a:xfrm>
          <a:prstGeom prst="rect">
            <a:avLst/>
          </a:prstGeom>
        </p:spPr>
      </p:pic>
    </p:spTree>
    <p:extLst>
      <p:ext uri="{BB962C8B-B14F-4D97-AF65-F5344CB8AC3E}">
        <p14:creationId xmlns:p14="http://schemas.microsoft.com/office/powerpoint/2010/main" val="2969676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03200" y="274638"/>
            <a:ext cx="11785600" cy="868346"/>
          </a:xfrm>
        </p:spPr>
        <p:txBody>
          <a:bodyPr>
            <a:normAutofit/>
          </a:bodyPr>
          <a:lstStyle/>
          <a:p>
            <a:pPr>
              <a:defRPr/>
            </a:pPr>
            <a:r>
              <a:rPr lang="en-US" altLang="ko-KR" dirty="0" err="1"/>
              <a:t>Supernetting</a:t>
            </a:r>
            <a:r>
              <a:rPr lang="en-US" altLang="ko-KR" dirty="0"/>
              <a:t> (cont’d)</a:t>
            </a:r>
          </a:p>
        </p:txBody>
      </p:sp>
      <p:sp>
        <p:nvSpPr>
          <p:cNvPr id="45059" name="Rectangle 3"/>
          <p:cNvSpPr>
            <a:spLocks noGrp="1" noChangeArrowheads="1"/>
          </p:cNvSpPr>
          <p:nvPr>
            <p:ph type="body" sz="half" idx="1"/>
          </p:nvPr>
        </p:nvSpPr>
        <p:spPr>
          <a:xfrm>
            <a:off x="2174631" y="1142984"/>
            <a:ext cx="7842738" cy="5099066"/>
          </a:xfrm>
        </p:spPr>
        <p:txBody>
          <a:bodyPr/>
          <a:lstStyle/>
          <a:p>
            <a:r>
              <a:rPr lang="en-US" altLang="ko-KR" sz="2000" dirty="0"/>
              <a:t>4 class C addresses combine to make one </a:t>
            </a:r>
            <a:r>
              <a:rPr lang="en-US" altLang="ko-KR" sz="2000" dirty="0" err="1"/>
              <a:t>supernetwork</a:t>
            </a:r>
            <a:endParaRPr lang="en-US" altLang="ko-KR" sz="2000" dirty="0"/>
          </a:p>
        </p:txBody>
      </p:sp>
      <p:pic>
        <p:nvPicPr>
          <p:cNvPr id="4506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041281" y="1714488"/>
            <a:ext cx="7511562" cy="4292612"/>
          </a:xfrm>
          <a:noFill/>
          <a:effectLst>
            <a:glow rad="228600">
              <a:schemeClr val="accent2">
                <a:satMod val="175000"/>
                <a:alpha val="40000"/>
              </a:schemeClr>
            </a:glow>
          </a:effectLst>
        </p:spPr>
      </p:pic>
      <p:pic>
        <p:nvPicPr>
          <p:cNvPr id="5" name="Picture 4">
            <a:extLst>
              <a:ext uri="{FF2B5EF4-FFF2-40B4-BE49-F238E27FC236}">
                <a16:creationId xmlns:a16="http://schemas.microsoft.com/office/drawing/2014/main" xmlns="" id="{E5E494B2-2EBC-4A4E-8FB1-DF5D6DFA3123}"/>
              </a:ext>
            </a:extLst>
          </p:cNvPr>
          <p:cNvPicPr>
            <a:picLocks noChangeAspect="1"/>
          </p:cNvPicPr>
          <p:nvPr/>
        </p:nvPicPr>
        <p:blipFill>
          <a:blip r:embed="rId3"/>
          <a:stretch>
            <a:fillRect/>
          </a:stretch>
        </p:blipFill>
        <p:spPr>
          <a:xfrm>
            <a:off x="203200" y="33673"/>
            <a:ext cx="932769" cy="524301"/>
          </a:xfrm>
          <a:prstGeom prst="rect">
            <a:avLst/>
          </a:prstGeom>
        </p:spPr>
      </p:pic>
    </p:spTree>
    <p:extLst>
      <p:ext uri="{BB962C8B-B14F-4D97-AF65-F5344CB8AC3E}">
        <p14:creationId xmlns:p14="http://schemas.microsoft.com/office/powerpoint/2010/main" val="1706020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0455" name="Rectangle 3">
            <a:extLst>
              <a:ext uri="{FF2B5EF4-FFF2-40B4-BE49-F238E27FC236}">
                <a16:creationId xmlns:a16="http://schemas.microsoft.com/office/drawing/2014/main" xmlns="" id="{5D8DA4CA-335D-47E5-8658-934CAB7C5199}"/>
              </a:ext>
            </a:extLst>
          </p:cNvPr>
          <p:cNvGraphicFramePr>
            <a:graphicFrameLocks noGrp="1"/>
          </p:cNvGraphicFramePr>
          <p:nvPr>
            <p:ph idx="1"/>
            <p:extLst/>
          </p:nvPr>
        </p:nvGraphicFramePr>
        <p:xfrm>
          <a:off x="1524000" y="1524001"/>
          <a:ext cx="9855200" cy="4411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xmlns="" id="{75BC68A3-A929-409A-8C34-E614DE434F63}"/>
              </a:ext>
            </a:extLst>
          </p:cNvPr>
          <p:cNvPicPr>
            <a:picLocks noChangeAspect="1"/>
          </p:cNvPicPr>
          <p:nvPr/>
        </p:nvPicPr>
        <p:blipFill>
          <a:blip r:embed="rId7"/>
          <a:stretch>
            <a:fillRect/>
          </a:stretch>
        </p:blipFill>
        <p:spPr>
          <a:xfrm>
            <a:off x="551384" y="692696"/>
            <a:ext cx="2834886" cy="1237595"/>
          </a:xfrm>
          <a:prstGeom prst="rect">
            <a:avLst/>
          </a:prstGeom>
        </p:spPr>
      </p:pic>
      <p:pic>
        <p:nvPicPr>
          <p:cNvPr id="4" name="Picture 3">
            <a:extLst>
              <a:ext uri="{FF2B5EF4-FFF2-40B4-BE49-F238E27FC236}">
                <a16:creationId xmlns:a16="http://schemas.microsoft.com/office/drawing/2014/main" xmlns="" id="{2AEF3E57-1181-4AB8-9EF4-61AB2469739E}"/>
              </a:ext>
            </a:extLst>
          </p:cNvPr>
          <p:cNvPicPr>
            <a:picLocks noChangeAspect="1"/>
          </p:cNvPicPr>
          <p:nvPr/>
        </p:nvPicPr>
        <p:blipFill>
          <a:blip r:embed="rId8"/>
          <a:stretch>
            <a:fillRect/>
          </a:stretch>
        </p:blipFill>
        <p:spPr>
          <a:xfrm>
            <a:off x="263352" y="140570"/>
            <a:ext cx="932769" cy="524301"/>
          </a:xfrm>
          <a:prstGeom prst="rect">
            <a:avLst/>
          </a:prstGeom>
        </p:spPr>
      </p:pic>
    </p:spTree>
    <p:extLst>
      <p:ext uri="{BB962C8B-B14F-4D97-AF65-F5344CB8AC3E}">
        <p14:creationId xmlns:p14="http://schemas.microsoft.com/office/powerpoint/2010/main" val="741917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203200" y="274638"/>
            <a:ext cx="11785600" cy="850106"/>
          </a:xfrm>
        </p:spPr>
        <p:txBody>
          <a:bodyPr>
            <a:normAutofit/>
          </a:bodyPr>
          <a:lstStyle/>
          <a:p>
            <a:pPr>
              <a:defRPr/>
            </a:pPr>
            <a:r>
              <a:rPr lang="en-US" altLang="ko-KR" dirty="0"/>
              <a:t>Comparison of Subnet, Default and Supernet Mask</a:t>
            </a:r>
          </a:p>
        </p:txBody>
      </p:sp>
      <p:sp>
        <p:nvSpPr>
          <p:cNvPr id="47107" name="Text Box 3"/>
          <p:cNvSpPr>
            <a:spLocks noGrp="1" noChangeArrowheads="1"/>
          </p:cNvSpPr>
          <p:nvPr>
            <p:ph type="body" sz="half" idx="1"/>
          </p:nvPr>
        </p:nvSpPr>
        <p:spPr>
          <a:xfrm>
            <a:off x="2157047" y="1214422"/>
            <a:ext cx="7860323" cy="5033978"/>
          </a:xfrm>
          <a:solidFill>
            <a:schemeClr val="accent2"/>
          </a:solidFill>
          <a:effectLst>
            <a:glow rad="228600">
              <a:schemeClr val="accent2">
                <a:satMod val="175000"/>
                <a:alpha val="40000"/>
              </a:schemeClr>
            </a:glow>
          </a:effectLst>
        </p:spPr>
        <p:txBody>
          <a:bodyPr/>
          <a:lstStyle/>
          <a:p>
            <a:endParaRPr lang="en-US" altLang="ko-KR" sz="2000" dirty="0"/>
          </a:p>
        </p:txBody>
      </p:sp>
      <p:pic>
        <p:nvPicPr>
          <p:cNvPr id="4710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38450" y="1628777"/>
            <a:ext cx="6581042" cy="4373563"/>
          </a:xfrm>
          <a:solidFill>
            <a:schemeClr val="accent2"/>
          </a:solidFill>
          <a:ln>
            <a:solidFill>
              <a:schemeClr val="accent6">
                <a:lumMod val="75000"/>
              </a:schemeClr>
            </a:solidFill>
          </a:ln>
          <a:effectLst>
            <a:glow rad="228600">
              <a:schemeClr val="accent2">
                <a:satMod val="175000"/>
                <a:alpha val="40000"/>
              </a:schemeClr>
            </a:glow>
          </a:effectLst>
        </p:spPr>
      </p:pic>
      <p:pic>
        <p:nvPicPr>
          <p:cNvPr id="5" name="Picture 4">
            <a:extLst>
              <a:ext uri="{FF2B5EF4-FFF2-40B4-BE49-F238E27FC236}">
                <a16:creationId xmlns:a16="http://schemas.microsoft.com/office/drawing/2014/main" xmlns="" id="{1598E243-0BF9-4B68-A9FC-8D55B20D507F}"/>
              </a:ext>
            </a:extLst>
          </p:cNvPr>
          <p:cNvPicPr>
            <a:picLocks noChangeAspect="1"/>
          </p:cNvPicPr>
          <p:nvPr/>
        </p:nvPicPr>
        <p:blipFill>
          <a:blip r:embed="rId3"/>
          <a:stretch>
            <a:fillRect/>
          </a:stretch>
        </p:blipFill>
        <p:spPr>
          <a:xfrm>
            <a:off x="263352" y="0"/>
            <a:ext cx="932769" cy="524301"/>
          </a:xfrm>
          <a:prstGeom prst="rect">
            <a:avLst/>
          </a:prstGeom>
        </p:spPr>
      </p:pic>
    </p:spTree>
    <p:extLst>
      <p:ext uri="{BB962C8B-B14F-4D97-AF65-F5344CB8AC3E}">
        <p14:creationId xmlns:p14="http://schemas.microsoft.com/office/powerpoint/2010/main" val="4080933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a:srcRect/>
          <a:stretch>
            <a:fillRect/>
          </a:stretch>
        </p:blipFill>
        <p:spPr bwMode="auto">
          <a:xfrm>
            <a:off x="2452662" y="642918"/>
            <a:ext cx="7215238" cy="5643602"/>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xmlns="" id="{A848569A-C8CF-48A3-B89E-998963C36552}"/>
              </a:ext>
            </a:extLst>
          </p:cNvPr>
          <p:cNvPicPr>
            <a:picLocks noChangeAspect="1"/>
          </p:cNvPicPr>
          <p:nvPr/>
        </p:nvPicPr>
        <p:blipFill>
          <a:blip r:embed="rId3"/>
          <a:stretch>
            <a:fillRect/>
          </a:stretch>
        </p:blipFill>
        <p:spPr>
          <a:xfrm>
            <a:off x="18045" y="3706"/>
            <a:ext cx="932769" cy="524301"/>
          </a:xfrm>
          <a:prstGeom prst="rect">
            <a:avLst/>
          </a:prstGeom>
        </p:spPr>
      </p:pic>
    </p:spTree>
    <p:extLst>
      <p:ext uri="{BB962C8B-B14F-4D97-AF65-F5344CB8AC3E}">
        <p14:creationId xmlns:p14="http://schemas.microsoft.com/office/powerpoint/2010/main" val="23407111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Summary</a:t>
            </a:r>
            <a:endParaRPr lang="ko-KR" altLang="en-US"/>
          </a:p>
        </p:txBody>
      </p:sp>
      <p:sp>
        <p:nvSpPr>
          <p:cNvPr id="48131" name="텍스트 개체 틀 2"/>
          <p:cNvSpPr>
            <a:spLocks noGrp="1"/>
          </p:cNvSpPr>
          <p:nvPr>
            <p:ph type="body" sz="half" idx="1"/>
          </p:nvPr>
        </p:nvSpPr>
        <p:spPr>
          <a:xfrm>
            <a:off x="2157046" y="1285860"/>
            <a:ext cx="7895492" cy="4962540"/>
          </a:xfrm>
        </p:spPr>
        <p:txBody>
          <a:bodyPr/>
          <a:lstStyle/>
          <a:p>
            <a:pPr marL="388620" indent="-342900">
              <a:lnSpc>
                <a:spcPct val="100000"/>
              </a:lnSpc>
              <a:buFont typeface="Arial" panose="020B0604020202020204" pitchFamily="34" charset="0"/>
              <a:buChar char="•"/>
            </a:pPr>
            <a:r>
              <a:rPr lang="en-US" altLang="ko-KR" sz="2000" dirty="0" smtClean="0"/>
              <a:t>At </a:t>
            </a:r>
            <a:r>
              <a:rPr lang="en-US" altLang="ko-KR" sz="2000" dirty="0"/>
              <a:t>the Network layer, a global identification system that uniquely identifies every host and router is necessary for delivery of packet from host to host.</a:t>
            </a:r>
          </a:p>
          <a:p>
            <a:pPr marL="388620" indent="-342900">
              <a:lnSpc>
                <a:spcPct val="100000"/>
              </a:lnSpc>
              <a:buFont typeface="Arial" panose="020B0604020202020204" pitchFamily="34" charset="0"/>
              <a:buChar char="•"/>
            </a:pPr>
            <a:r>
              <a:rPr lang="en-US" altLang="ko-KR" sz="2000" dirty="0"/>
              <a:t>An IPv4 address is 32 bits long and uniquely and universally defines a host or router on the Internet.</a:t>
            </a:r>
          </a:p>
          <a:p>
            <a:pPr marL="388620" indent="-342900">
              <a:buFont typeface="Arial" panose="020B0604020202020204" pitchFamily="34" charset="0"/>
              <a:buChar char="•"/>
            </a:pPr>
            <a:r>
              <a:rPr lang="en-US" altLang="ko-KR" sz="2000" dirty="0"/>
              <a:t>The portion of the IP address that identifies the net is called the </a:t>
            </a:r>
            <a:r>
              <a:rPr lang="en-US" altLang="ko-KR" sz="2000" dirty="0" err="1"/>
              <a:t>netid</a:t>
            </a:r>
            <a:r>
              <a:rPr lang="en-US" altLang="ko-KR" sz="2000" dirty="0"/>
              <a:t>.</a:t>
            </a:r>
          </a:p>
          <a:p>
            <a:pPr marL="388620" indent="-342900">
              <a:buFont typeface="Arial" panose="020B0604020202020204" pitchFamily="34" charset="0"/>
              <a:buChar char="•"/>
            </a:pPr>
            <a:r>
              <a:rPr lang="en-US" altLang="ko-KR" sz="2000" dirty="0" smtClean="0"/>
              <a:t>The </a:t>
            </a:r>
            <a:r>
              <a:rPr lang="en-US" altLang="ko-KR" sz="2000" dirty="0"/>
              <a:t>portion of the IP address that identifies the host or router on the network is called the </a:t>
            </a:r>
            <a:r>
              <a:rPr lang="en-US" altLang="ko-KR" sz="2000" dirty="0" err="1" smtClean="0"/>
              <a:t>hostid</a:t>
            </a:r>
            <a:r>
              <a:rPr lang="en-US" altLang="ko-KR" sz="2000" dirty="0" smtClean="0"/>
              <a:t>.</a:t>
            </a:r>
          </a:p>
          <a:p>
            <a:pPr marL="388620" indent="-342900">
              <a:buFont typeface="Arial" panose="020B0604020202020204" pitchFamily="34" charset="0"/>
              <a:buChar char="•"/>
            </a:pPr>
            <a:r>
              <a:rPr lang="en-US" altLang="ko-KR" sz="2000" dirty="0" smtClean="0"/>
              <a:t>An </a:t>
            </a:r>
            <a:r>
              <a:rPr lang="en-US" altLang="ko-KR" sz="2000" dirty="0"/>
              <a:t>IP address defines a device’s connection to a network.</a:t>
            </a:r>
          </a:p>
          <a:p>
            <a:pPr marL="388620" indent="-342900">
              <a:lnSpc>
                <a:spcPct val="100000"/>
              </a:lnSpc>
              <a:buFont typeface="Arial" panose="020B0604020202020204" pitchFamily="34" charset="0"/>
              <a:buChar char="•"/>
            </a:pPr>
            <a:r>
              <a:rPr lang="en-US" altLang="ko-KR" sz="2000" dirty="0"/>
              <a:t>There are five classes in IPv4 addresses. Classes A, B, and C differ in the number of hosts allowed per network. Class D is for multicasting and Class E is reserved.</a:t>
            </a:r>
          </a:p>
          <a:p>
            <a:endParaRPr lang="ko-KR" altLang="en-US" dirty="0"/>
          </a:p>
        </p:txBody>
      </p:sp>
      <p:pic>
        <p:nvPicPr>
          <p:cNvPr id="4" name="Picture 3">
            <a:extLst>
              <a:ext uri="{FF2B5EF4-FFF2-40B4-BE49-F238E27FC236}">
                <a16:creationId xmlns:a16="http://schemas.microsoft.com/office/drawing/2014/main" xmlns="" id="{9CA86066-D863-46EF-B91C-03C5D617B69B}"/>
              </a:ext>
            </a:extLst>
          </p:cNvPr>
          <p:cNvPicPr>
            <a:picLocks noChangeAspect="1"/>
          </p:cNvPicPr>
          <p:nvPr/>
        </p:nvPicPr>
        <p:blipFill>
          <a:blip r:embed="rId2"/>
          <a:stretch>
            <a:fillRect/>
          </a:stretch>
        </p:blipFill>
        <p:spPr>
          <a:xfrm>
            <a:off x="279527" y="246431"/>
            <a:ext cx="932769" cy="524301"/>
          </a:xfrm>
          <a:prstGeom prst="rect">
            <a:avLst/>
          </a:prstGeom>
        </p:spPr>
      </p:pic>
    </p:spTree>
    <p:extLst>
      <p:ext uri="{BB962C8B-B14F-4D97-AF65-F5344CB8AC3E}">
        <p14:creationId xmlns:p14="http://schemas.microsoft.com/office/powerpoint/2010/main" val="1515294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t>Summary</a:t>
            </a:r>
            <a:endParaRPr lang="ko-KR" altLang="en-US"/>
          </a:p>
        </p:txBody>
      </p:sp>
      <p:sp>
        <p:nvSpPr>
          <p:cNvPr id="49155" name="텍스트 개체 틀 2"/>
          <p:cNvSpPr>
            <a:spLocks noGrp="1"/>
          </p:cNvSpPr>
          <p:nvPr>
            <p:ph type="body" sz="half" idx="1"/>
          </p:nvPr>
        </p:nvSpPr>
        <p:spPr>
          <a:xfrm>
            <a:off x="2157047" y="1428736"/>
            <a:ext cx="7961435" cy="4819664"/>
          </a:xfrm>
        </p:spPr>
        <p:txBody>
          <a:bodyPr/>
          <a:lstStyle/>
          <a:p>
            <a:pPr marL="388620" indent="-342900">
              <a:lnSpc>
                <a:spcPct val="110000"/>
              </a:lnSpc>
              <a:buFont typeface="Arial" panose="020B0604020202020204" pitchFamily="34" charset="0"/>
              <a:buChar char="•"/>
            </a:pPr>
            <a:r>
              <a:rPr lang="en-US" altLang="ko-KR" sz="2000" dirty="0" smtClean="0"/>
              <a:t>The </a:t>
            </a:r>
            <a:r>
              <a:rPr lang="en-US" altLang="ko-KR" sz="2000" dirty="0"/>
              <a:t>class of an address is easily determined by examination of the first byte.</a:t>
            </a:r>
          </a:p>
          <a:p>
            <a:pPr marL="388620" indent="-342900">
              <a:lnSpc>
                <a:spcPct val="110000"/>
              </a:lnSpc>
              <a:buFont typeface="Arial" panose="020B0604020202020204" pitchFamily="34" charset="0"/>
              <a:buChar char="•"/>
            </a:pPr>
            <a:r>
              <a:rPr lang="en-US" altLang="ko-KR" sz="2000" dirty="0"/>
              <a:t>Addresses in classes A, B, or C are mostly used for </a:t>
            </a:r>
            <a:r>
              <a:rPr lang="en-US" altLang="ko-KR" sz="2000" dirty="0" err="1"/>
              <a:t>unicast</a:t>
            </a:r>
            <a:r>
              <a:rPr lang="en-US" altLang="ko-KR" sz="2000" dirty="0"/>
              <a:t> communication.</a:t>
            </a:r>
          </a:p>
          <a:p>
            <a:pPr marL="388620" indent="-342900">
              <a:lnSpc>
                <a:spcPct val="110000"/>
              </a:lnSpc>
              <a:buFont typeface="Arial" panose="020B0604020202020204" pitchFamily="34" charset="0"/>
              <a:buChar char="•"/>
            </a:pPr>
            <a:r>
              <a:rPr lang="en-US" altLang="ko-KR" sz="2000" dirty="0"/>
              <a:t>Address in class D are used for multicast communication.</a:t>
            </a:r>
          </a:p>
          <a:p>
            <a:pPr marL="388620" indent="-342900">
              <a:lnSpc>
                <a:spcPct val="110000"/>
              </a:lnSpc>
              <a:buFont typeface="Arial" panose="020B0604020202020204" pitchFamily="34" charset="0"/>
              <a:buChar char="•"/>
            </a:pPr>
            <a:r>
              <a:rPr lang="en-US" altLang="ko-KR" sz="2000" dirty="0" err="1"/>
              <a:t>Subnetting</a:t>
            </a:r>
            <a:r>
              <a:rPr lang="en-US" altLang="ko-KR" sz="2000" dirty="0"/>
              <a:t> </a:t>
            </a:r>
            <a:r>
              <a:rPr lang="en-US" altLang="ko-KR" sz="2000" dirty="0" smtClean="0"/>
              <a:t>divides </a:t>
            </a:r>
            <a:r>
              <a:rPr lang="en-US" altLang="ko-KR" sz="2000" dirty="0"/>
              <a:t>on large network into several smaller ones, adding an intermediate level of hierarchy in IP addressing.\</a:t>
            </a:r>
          </a:p>
          <a:p>
            <a:pPr marL="388620" indent="-342900">
              <a:lnSpc>
                <a:spcPct val="110000"/>
              </a:lnSpc>
              <a:buFont typeface="Arial" panose="020B0604020202020204" pitchFamily="34" charset="0"/>
              <a:buChar char="•"/>
            </a:pPr>
            <a:r>
              <a:rPr lang="en-US" altLang="ko-KR" sz="2000" dirty="0"/>
              <a:t>Classes A, B and C addresses can be subnetted.</a:t>
            </a:r>
          </a:p>
          <a:p>
            <a:pPr marL="388620" indent="-342900">
              <a:lnSpc>
                <a:spcPct val="110000"/>
              </a:lnSpc>
              <a:buFont typeface="Arial" panose="020B0604020202020204" pitchFamily="34" charset="0"/>
              <a:buChar char="•"/>
            </a:pPr>
            <a:r>
              <a:rPr lang="en-US" altLang="ko-KR" sz="2000" dirty="0" err="1"/>
              <a:t>Supernetting</a:t>
            </a:r>
            <a:r>
              <a:rPr lang="en-US" altLang="ko-KR" sz="2000" dirty="0"/>
              <a:t> combines several networks into one large one.</a:t>
            </a:r>
          </a:p>
          <a:p>
            <a:endParaRPr lang="ko-KR" altLang="en-US" dirty="0"/>
          </a:p>
        </p:txBody>
      </p:sp>
      <p:pic>
        <p:nvPicPr>
          <p:cNvPr id="4" name="Picture 3">
            <a:extLst>
              <a:ext uri="{FF2B5EF4-FFF2-40B4-BE49-F238E27FC236}">
                <a16:creationId xmlns:a16="http://schemas.microsoft.com/office/drawing/2014/main" xmlns="" id="{4C1DBDB3-F0AC-405F-BAA3-FA1A4BBF814D}"/>
              </a:ext>
            </a:extLst>
          </p:cNvPr>
          <p:cNvPicPr>
            <a:picLocks noChangeAspect="1"/>
          </p:cNvPicPr>
          <p:nvPr/>
        </p:nvPicPr>
        <p:blipFill>
          <a:blip r:embed="rId2"/>
          <a:stretch>
            <a:fillRect/>
          </a:stretch>
        </p:blipFill>
        <p:spPr>
          <a:xfrm>
            <a:off x="279527" y="246431"/>
            <a:ext cx="932769" cy="524301"/>
          </a:xfrm>
          <a:prstGeom prst="rect">
            <a:avLst/>
          </a:prstGeom>
        </p:spPr>
      </p:pic>
    </p:spTree>
    <p:extLst>
      <p:ext uri="{BB962C8B-B14F-4D97-AF65-F5344CB8AC3E}">
        <p14:creationId xmlns:p14="http://schemas.microsoft.com/office/powerpoint/2010/main" val="1675759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3A7743-BADD-4EB2-8488-E4302E76FDE5}"/>
              </a:ext>
            </a:extLst>
          </p:cNvPr>
          <p:cNvSpPr>
            <a:spLocks noGrp="1"/>
          </p:cNvSpPr>
          <p:nvPr>
            <p:ph type="title"/>
          </p:nvPr>
        </p:nvSpPr>
        <p:spPr/>
        <p:txBody>
          <a:bodyPr/>
          <a:lstStyle/>
          <a:p>
            <a:r>
              <a:rPr lang="en-SG" dirty="0" smtClean="0"/>
              <a:t>Disadvantage of Classful Address:</a:t>
            </a:r>
            <a:endParaRPr lang="en-IN" dirty="0"/>
          </a:p>
        </p:txBody>
      </p:sp>
      <p:sp>
        <p:nvSpPr>
          <p:cNvPr id="3" name="Content Placeholder 2">
            <a:extLst>
              <a:ext uri="{FF2B5EF4-FFF2-40B4-BE49-F238E27FC236}">
                <a16:creationId xmlns:a16="http://schemas.microsoft.com/office/drawing/2014/main" xmlns="" id="{8E0F8437-0D71-440E-816F-64707B5BAF42}"/>
              </a:ext>
            </a:extLst>
          </p:cNvPr>
          <p:cNvSpPr>
            <a:spLocks noGrp="1"/>
          </p:cNvSpPr>
          <p:nvPr>
            <p:ph idx="1"/>
          </p:nvPr>
        </p:nvSpPr>
        <p:spPr/>
        <p:txBody>
          <a:bodyPr/>
          <a:lstStyle/>
          <a:p>
            <a:pPr marL="560070" indent="-514350">
              <a:buFont typeface="+mj-lt"/>
              <a:buAutoNum type="arabicPeriod"/>
            </a:pPr>
            <a:r>
              <a:rPr lang="en-SG" sz="1600" dirty="0"/>
              <a:t>millions of Class A and Class B address are wasted</a:t>
            </a:r>
          </a:p>
          <a:p>
            <a:pPr marL="560070" indent="-514350">
              <a:buFont typeface="+mj-lt"/>
              <a:buAutoNum type="arabicPeriod"/>
            </a:pPr>
            <a:r>
              <a:rPr lang="en-US" sz="1600" b="0" i="0" dirty="0">
                <a:solidFill>
                  <a:srgbClr val="202124"/>
                </a:solidFill>
                <a:effectLst/>
              </a:rPr>
              <a:t>number of </a:t>
            </a:r>
            <a:r>
              <a:rPr lang="en-US" sz="1600" b="1" i="0" dirty="0">
                <a:solidFill>
                  <a:srgbClr val="202124"/>
                </a:solidFill>
                <a:effectLst/>
              </a:rPr>
              <a:t>addresses</a:t>
            </a:r>
            <a:r>
              <a:rPr lang="en-US" sz="1600" b="0" i="0" dirty="0">
                <a:solidFill>
                  <a:srgbClr val="202124"/>
                </a:solidFill>
                <a:effectLst/>
              </a:rPr>
              <a:t> available in class C is so small that it cannot cater the needs of organizations</a:t>
            </a:r>
          </a:p>
          <a:p>
            <a:pPr marL="560070" indent="-514350">
              <a:buFont typeface="+mj-lt"/>
              <a:buAutoNum type="arabicPeriod"/>
            </a:pPr>
            <a:r>
              <a:rPr lang="en-US" sz="1600" dirty="0">
                <a:solidFill>
                  <a:srgbClr val="202124"/>
                </a:solidFill>
              </a:rPr>
              <a:t>Maintenance is time consuming</a:t>
            </a:r>
          </a:p>
          <a:p>
            <a:pPr marL="560070" indent="-514350">
              <a:buFont typeface="+mj-lt"/>
              <a:buAutoNum type="arabicPeriod"/>
            </a:pPr>
            <a:r>
              <a:rPr lang="en-US" sz="1600" dirty="0">
                <a:solidFill>
                  <a:srgbClr val="202124"/>
                </a:solidFill>
              </a:rPr>
              <a:t>More prone to errors</a:t>
            </a:r>
          </a:p>
          <a:p>
            <a:pPr marL="560070" indent="-514350">
              <a:buFont typeface="+mj-lt"/>
              <a:buAutoNum type="arabicPeriod"/>
            </a:pPr>
            <a:r>
              <a:rPr lang="en-US" sz="1600" dirty="0">
                <a:solidFill>
                  <a:srgbClr val="202124"/>
                </a:solidFill>
              </a:rPr>
              <a:t>Security issues</a:t>
            </a:r>
          </a:p>
          <a:p>
            <a:pPr marL="560070" indent="-514350">
              <a:buFont typeface="+mj-lt"/>
              <a:buAutoNum type="arabicPeriod"/>
            </a:pPr>
            <a:endParaRPr lang="en-US" sz="1600" dirty="0">
              <a:solidFill>
                <a:srgbClr val="202124"/>
              </a:solidFill>
            </a:endParaRPr>
          </a:p>
          <a:p>
            <a:endParaRPr lang="en-SG" sz="1600" dirty="0"/>
          </a:p>
          <a:p>
            <a:endParaRPr lang="en-IN" dirty="0"/>
          </a:p>
        </p:txBody>
      </p:sp>
      <p:pic>
        <p:nvPicPr>
          <p:cNvPr id="4" name="Picture 3">
            <a:extLst>
              <a:ext uri="{FF2B5EF4-FFF2-40B4-BE49-F238E27FC236}">
                <a16:creationId xmlns:a16="http://schemas.microsoft.com/office/drawing/2014/main" xmlns="" id="{AE4560B9-740C-4697-84F5-4C6FE325FEA1}"/>
              </a:ext>
            </a:extLst>
          </p:cNvPr>
          <p:cNvPicPr>
            <a:picLocks noChangeAspect="1"/>
          </p:cNvPicPr>
          <p:nvPr/>
        </p:nvPicPr>
        <p:blipFill>
          <a:blip r:embed="rId2"/>
          <a:stretch>
            <a:fillRect/>
          </a:stretch>
        </p:blipFill>
        <p:spPr>
          <a:xfrm>
            <a:off x="279527" y="246431"/>
            <a:ext cx="932769" cy="524301"/>
          </a:xfrm>
          <a:prstGeom prst="rect">
            <a:avLst/>
          </a:prstGeom>
        </p:spPr>
      </p:pic>
    </p:spTree>
    <p:extLst>
      <p:ext uri="{BB962C8B-B14F-4D97-AF65-F5344CB8AC3E}">
        <p14:creationId xmlns:p14="http://schemas.microsoft.com/office/powerpoint/2010/main" val="1982217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a:extLst>
              <a:ext uri="{FF2B5EF4-FFF2-40B4-BE49-F238E27FC236}">
                <a16:creationId xmlns:a16="http://schemas.microsoft.com/office/drawing/2014/main" xmlns="" id="{61B420C5-51F8-426B-B37D-74DD2F6D59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96B15C-211C-46D1-B092-DAB22B48218B}" type="slidenum">
              <a:rPr lang="en-US" altLang="en-US" b="0"/>
              <a:pPr/>
              <a:t>3</a:t>
            </a:fld>
            <a:endParaRPr lang="en-US" altLang="en-US" b="0"/>
          </a:p>
        </p:txBody>
      </p:sp>
      <p:sp>
        <p:nvSpPr>
          <p:cNvPr id="5123" name="Rectangle 4">
            <a:extLst>
              <a:ext uri="{FF2B5EF4-FFF2-40B4-BE49-F238E27FC236}">
                <a16:creationId xmlns:a16="http://schemas.microsoft.com/office/drawing/2014/main" xmlns="" id="{4D517309-80B8-411A-B0B5-2FD5D5865C68}"/>
              </a:ext>
            </a:extLst>
          </p:cNvPr>
          <p:cNvSpPr>
            <a:spLocks noChangeArrowheads="1"/>
          </p:cNvSpPr>
          <p:nvPr/>
        </p:nvSpPr>
        <p:spPr bwMode="auto">
          <a:xfrm>
            <a:off x="1670142" y="1002103"/>
            <a:ext cx="76962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None/>
            </a:pPr>
            <a:r>
              <a:rPr lang="en-US" altLang="en-US" sz="3600" dirty="0">
                <a:solidFill>
                  <a:schemeClr val="accent6">
                    <a:lumMod val="50000"/>
                  </a:schemeClr>
                </a:solidFill>
                <a:latin typeface="Times New Roman" panose="02020603050405020304" pitchFamily="18" charset="0"/>
              </a:rPr>
              <a:t>Objectives</a:t>
            </a:r>
            <a:r>
              <a:rPr lang="en-US" altLang="en-US" sz="3600" dirty="0">
                <a:solidFill>
                  <a:schemeClr val="hlink"/>
                </a:solidFill>
                <a:latin typeface="Times New Roman" panose="02020603050405020304" pitchFamily="18" charset="0"/>
              </a:rPr>
              <a:t> </a:t>
            </a:r>
            <a:r>
              <a:rPr lang="en-US" altLang="en-US" sz="2800" dirty="0">
                <a:solidFill>
                  <a:schemeClr val="hlink"/>
                </a:solidFill>
                <a:latin typeface="Times New Roman" panose="02020603050405020304" pitchFamily="18" charset="0"/>
              </a:rPr>
              <a:t/>
            </a:r>
            <a:br>
              <a:rPr lang="en-US" altLang="en-US" sz="2800" dirty="0">
                <a:solidFill>
                  <a:schemeClr val="hlink"/>
                </a:solidFill>
                <a:latin typeface="Times New Roman" panose="02020603050405020304" pitchFamily="18" charset="0"/>
              </a:rPr>
            </a:br>
            <a:endParaRPr lang="en-US" altLang="en-US" sz="2800" dirty="0">
              <a:latin typeface="Times New Roman" panose="02020603050405020304" pitchFamily="18" charset="0"/>
            </a:endParaRPr>
          </a:p>
        </p:txBody>
      </p:sp>
      <p:sp>
        <p:nvSpPr>
          <p:cNvPr id="5124" name="Rectangle 5">
            <a:extLst>
              <a:ext uri="{FF2B5EF4-FFF2-40B4-BE49-F238E27FC236}">
                <a16:creationId xmlns:a16="http://schemas.microsoft.com/office/drawing/2014/main" xmlns="" id="{2B144375-FFF2-47B7-BC15-EE0AAC925362}"/>
              </a:ext>
            </a:extLst>
          </p:cNvPr>
          <p:cNvSpPr>
            <a:spLocks noChangeArrowheads="1"/>
          </p:cNvSpPr>
          <p:nvPr/>
        </p:nvSpPr>
        <p:spPr bwMode="auto">
          <a:xfrm>
            <a:off x="1676400" y="1828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0" indent="0">
              <a:buNone/>
            </a:pPr>
            <a:r>
              <a:rPr lang="en-US" altLang="en-US" sz="2400" i="1" dirty="0">
                <a:solidFill>
                  <a:schemeClr val="accent6">
                    <a:lumMod val="50000"/>
                  </a:schemeClr>
                </a:solidFill>
                <a:latin typeface="Times New Roman" panose="02020603050405020304" pitchFamily="18" charset="0"/>
              </a:rPr>
              <a:t>Upon completion you will be able to:</a:t>
            </a:r>
            <a:endParaRPr lang="en-US" altLang="en-US" sz="2400" dirty="0">
              <a:solidFill>
                <a:schemeClr val="accent6">
                  <a:lumMod val="50000"/>
                </a:schemeClr>
              </a:solidFill>
              <a:latin typeface="Times New Roman" panose="02020603050405020304" pitchFamily="18" charset="0"/>
            </a:endParaRPr>
          </a:p>
        </p:txBody>
      </p:sp>
      <p:sp>
        <p:nvSpPr>
          <p:cNvPr id="5126" name="Text Box 7">
            <a:extLst>
              <a:ext uri="{FF2B5EF4-FFF2-40B4-BE49-F238E27FC236}">
                <a16:creationId xmlns:a16="http://schemas.microsoft.com/office/drawing/2014/main" xmlns="" id="{AD027A8D-715C-43E6-8F8C-B0DB639A38DE}"/>
              </a:ext>
            </a:extLst>
          </p:cNvPr>
          <p:cNvSpPr txBox="1">
            <a:spLocks noChangeArrowheads="1"/>
          </p:cNvSpPr>
          <p:nvPr/>
        </p:nvSpPr>
        <p:spPr bwMode="auto">
          <a:xfrm>
            <a:off x="9563100" y="6400801"/>
            <a:ext cx="3593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US" altLang="en-US">
              <a:latin typeface="Times New Roman" panose="02020603050405020304" pitchFamily="18" charset="0"/>
            </a:endParaRPr>
          </a:p>
        </p:txBody>
      </p:sp>
      <p:sp>
        <p:nvSpPr>
          <p:cNvPr id="5127" name="Rectangle 9">
            <a:extLst>
              <a:ext uri="{FF2B5EF4-FFF2-40B4-BE49-F238E27FC236}">
                <a16:creationId xmlns:a16="http://schemas.microsoft.com/office/drawing/2014/main" xmlns="" id="{E5ADAF1E-CBA1-4163-AA19-6B0D8B718349}"/>
              </a:ext>
            </a:extLst>
          </p:cNvPr>
          <p:cNvSpPr>
            <a:spLocks noChangeArrowheads="1"/>
          </p:cNvSpPr>
          <p:nvPr/>
        </p:nvSpPr>
        <p:spPr bwMode="auto">
          <a:xfrm>
            <a:off x="1676400" y="3112697"/>
            <a:ext cx="8534400" cy="3120854"/>
          </a:xfrm>
          <a:prstGeom prst="rect">
            <a:avLst/>
          </a:prstGeom>
          <a:solidFill>
            <a:schemeClr val="accent2">
              <a:lumMod val="20000"/>
              <a:lumOff val="80000"/>
            </a:schemeClr>
          </a:solidFill>
          <a:ln>
            <a:noFill/>
          </a:ln>
          <a:effectLst>
            <a:glow rad="228600">
              <a:schemeClr val="accent2">
                <a:satMod val="175000"/>
                <a:alpha val="40000"/>
              </a:schemeClr>
            </a:glow>
          </a:effec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Tx/>
              <a:buChar char="•"/>
            </a:pPr>
            <a:r>
              <a:rPr lang="en-US" altLang="en-US" sz="2400" i="1" dirty="0">
                <a:latin typeface="Times New Roman" panose="02020603050405020304" pitchFamily="18" charset="0"/>
              </a:rPr>
              <a:t> Recall the Fundamentals of Network layer, its services</a:t>
            </a:r>
          </a:p>
          <a:p>
            <a:pPr>
              <a:buFontTx/>
              <a:buChar char="•"/>
            </a:pPr>
            <a:r>
              <a:rPr lang="en-US" altLang="en-US" sz="2400" i="1" dirty="0">
                <a:latin typeface="Times New Roman" panose="02020603050405020304" pitchFamily="18" charset="0"/>
              </a:rPr>
              <a:t>Understand the concept of Internetworking and its need</a:t>
            </a:r>
          </a:p>
          <a:p>
            <a:pPr>
              <a:buFontTx/>
              <a:buChar char="•"/>
            </a:pPr>
            <a:r>
              <a:rPr lang="en-US" altLang="en-US" sz="2400" i="1" dirty="0">
                <a:latin typeface="Times New Roman" panose="02020603050405020304" pitchFamily="18" charset="0"/>
              </a:rPr>
              <a:t>Understand IPv4 addresses and classes</a:t>
            </a:r>
          </a:p>
          <a:p>
            <a:pPr>
              <a:buFontTx/>
              <a:buChar char="•"/>
            </a:pPr>
            <a:r>
              <a:rPr lang="en-US" altLang="en-US" sz="2400" i="1" dirty="0">
                <a:latin typeface="Times New Roman" panose="02020603050405020304" pitchFamily="18" charset="0"/>
              </a:rPr>
              <a:t> Identify the class of an IP address</a:t>
            </a:r>
          </a:p>
          <a:p>
            <a:pPr>
              <a:buFontTx/>
              <a:buChar char="•"/>
            </a:pPr>
            <a:r>
              <a:rPr lang="en-US" altLang="en-US" sz="2400" i="1" dirty="0">
                <a:latin typeface="Times New Roman" panose="02020603050405020304" pitchFamily="18" charset="0"/>
              </a:rPr>
              <a:t> Find the network address given an IP address</a:t>
            </a:r>
          </a:p>
          <a:p>
            <a:pPr>
              <a:buFontTx/>
              <a:buChar char="•"/>
            </a:pPr>
            <a:r>
              <a:rPr lang="en-US" altLang="en-US" sz="2400" i="1" dirty="0">
                <a:latin typeface="Times New Roman" panose="02020603050405020304" pitchFamily="18" charset="0"/>
              </a:rPr>
              <a:t> Understand masks and how to use them</a:t>
            </a:r>
          </a:p>
          <a:p>
            <a:pPr>
              <a:buFontTx/>
              <a:buChar char="•"/>
            </a:pPr>
            <a:r>
              <a:rPr lang="en-US" altLang="en-US" sz="2400" i="1" dirty="0">
                <a:latin typeface="Times New Roman" panose="02020603050405020304" pitchFamily="18" charset="0"/>
              </a:rPr>
              <a:t> Understand subnets and supernets</a:t>
            </a:r>
          </a:p>
        </p:txBody>
      </p:sp>
      <p:sp>
        <p:nvSpPr>
          <p:cNvPr id="5128" name="Line 10">
            <a:extLst>
              <a:ext uri="{FF2B5EF4-FFF2-40B4-BE49-F238E27FC236}">
                <a16:creationId xmlns:a16="http://schemas.microsoft.com/office/drawing/2014/main" xmlns="" id="{4D467CFB-5A09-4EF5-8D76-8F541A643D26}"/>
              </a:ext>
            </a:extLst>
          </p:cNvPr>
          <p:cNvSpPr>
            <a:spLocks noChangeShapeType="1"/>
          </p:cNvSpPr>
          <p:nvPr/>
        </p:nvSpPr>
        <p:spPr bwMode="auto">
          <a:xfrm>
            <a:off x="1752600" y="2362200"/>
            <a:ext cx="8610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 name="Picture 1">
            <a:extLst>
              <a:ext uri="{FF2B5EF4-FFF2-40B4-BE49-F238E27FC236}">
                <a16:creationId xmlns:a16="http://schemas.microsoft.com/office/drawing/2014/main" xmlns="" id="{159EFC45-00A2-4B1E-AB2E-747EC5E4B4D2}"/>
              </a:ext>
            </a:extLst>
          </p:cNvPr>
          <p:cNvPicPr>
            <a:picLocks noChangeAspect="1"/>
          </p:cNvPicPr>
          <p:nvPr/>
        </p:nvPicPr>
        <p:blipFill>
          <a:blip r:embed="rId3"/>
          <a:stretch>
            <a:fillRect/>
          </a:stretch>
        </p:blipFill>
        <p:spPr>
          <a:xfrm>
            <a:off x="191344" y="188640"/>
            <a:ext cx="932769" cy="524301"/>
          </a:xfrm>
          <a:prstGeom prst="rect">
            <a:avLst/>
          </a:prstGeom>
        </p:spPr>
      </p:pic>
    </p:spTree>
    <p:extLst>
      <p:ext uri="{BB962C8B-B14F-4D97-AF65-F5344CB8AC3E}">
        <p14:creationId xmlns:p14="http://schemas.microsoft.com/office/powerpoint/2010/main" val="214135604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1"/>
          </p:nvPr>
        </p:nvSpPr>
        <p:spPr>
          <a:xfrm>
            <a:off x="2131332" y="1524000"/>
            <a:ext cx="7860323" cy="5334000"/>
          </a:xfrm>
        </p:spPr>
        <p:txBody>
          <a:bodyPr>
            <a:normAutofit/>
          </a:bodyPr>
          <a:lstStyle/>
          <a:p>
            <a:pPr marL="331470" indent="-285750" algn="l">
              <a:buFont typeface="Arial" panose="020B0604020202020204" pitchFamily="34" charset="0"/>
              <a:buChar char="•"/>
            </a:pPr>
            <a:r>
              <a:rPr lang="en-US" sz="1600" b="0" i="0" dirty="0">
                <a:solidFill>
                  <a:srgbClr val="1B212B"/>
                </a:solidFill>
                <a:effectLst/>
              </a:rPr>
              <a:t>Classless Addressing provides a method to generate any range of IP address blocks, serving user requirements.</a:t>
            </a:r>
          </a:p>
          <a:p>
            <a:pPr marL="331470" indent="-285750" algn="l">
              <a:buFont typeface="Arial" panose="020B0604020202020204" pitchFamily="34" charset="0"/>
              <a:buChar char="•"/>
            </a:pPr>
            <a:r>
              <a:rPr lang="en-US" sz="1600" b="0" i="0" dirty="0">
                <a:solidFill>
                  <a:srgbClr val="1B212B"/>
                </a:solidFill>
                <a:effectLst/>
              </a:rPr>
              <a:t>Unlike Classful Addressing, Classless Addressing does not divide address space into fixed parts</a:t>
            </a:r>
          </a:p>
          <a:p>
            <a:pPr marL="331470" indent="-285750">
              <a:buFont typeface="Arial" panose="020B0604020202020204" pitchFamily="34" charset="0"/>
              <a:buChar char="•"/>
            </a:pPr>
            <a:r>
              <a:rPr lang="en-US" altLang="ko-KR" sz="1600" dirty="0"/>
              <a:t>The whole idea of classless addressing is divided into variable-length blocks that belong to no class.</a:t>
            </a:r>
          </a:p>
          <a:p>
            <a:pPr marL="331470" indent="-285750">
              <a:buFont typeface="Arial" panose="020B0604020202020204" pitchFamily="34" charset="0"/>
              <a:buChar char="•"/>
            </a:pPr>
            <a:r>
              <a:rPr lang="en-US" altLang="ko-KR" sz="1600" dirty="0"/>
              <a:t>Number of Addresses in a Block must be a power of 2</a:t>
            </a:r>
          </a:p>
        </p:txBody>
      </p:sp>
      <p:pic>
        <p:nvPicPr>
          <p:cNvPr id="3076" name="Picture 4"/>
          <p:cNvPicPr>
            <a:picLocks noGrp="1" noChangeAspect="1" noChangeArrowheads="1"/>
          </p:cNvPicPr>
          <p:nvPr>
            <p:ph sz="half" idx="2"/>
          </p:nvPr>
        </p:nvPicPr>
        <p:blipFill>
          <a:blip r:embed="rId2"/>
          <a:srcRect/>
          <a:stretch>
            <a:fillRect/>
          </a:stretch>
        </p:blipFill>
        <p:spPr>
          <a:xfrm>
            <a:off x="2289194" y="3933056"/>
            <a:ext cx="7544597" cy="1003351"/>
          </a:xfrm>
          <a:noFill/>
          <a:effectLst>
            <a:glow rad="228600">
              <a:schemeClr val="accent2">
                <a:satMod val="175000"/>
                <a:alpha val="40000"/>
              </a:schemeClr>
            </a:glow>
          </a:effectLst>
        </p:spPr>
      </p:pic>
      <p:pic>
        <p:nvPicPr>
          <p:cNvPr id="3" name="Picture 2">
            <a:extLst>
              <a:ext uri="{FF2B5EF4-FFF2-40B4-BE49-F238E27FC236}">
                <a16:creationId xmlns:a16="http://schemas.microsoft.com/office/drawing/2014/main" xmlns="" id="{B5EF87AF-0B7C-4BF1-B46F-0AC1BC636B73}"/>
              </a:ext>
            </a:extLst>
          </p:cNvPr>
          <p:cNvPicPr>
            <a:picLocks noChangeAspect="1"/>
          </p:cNvPicPr>
          <p:nvPr/>
        </p:nvPicPr>
        <p:blipFill>
          <a:blip r:embed="rId3"/>
          <a:stretch>
            <a:fillRect/>
          </a:stretch>
        </p:blipFill>
        <p:spPr>
          <a:xfrm>
            <a:off x="407368" y="426625"/>
            <a:ext cx="10218881" cy="1097375"/>
          </a:xfrm>
          <a:prstGeom prst="rect">
            <a:avLst/>
          </a:prstGeom>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7" name="TextBox 6">
            <a:extLst>
              <a:ext uri="{FF2B5EF4-FFF2-40B4-BE49-F238E27FC236}">
                <a16:creationId xmlns:a16="http://schemas.microsoft.com/office/drawing/2014/main" xmlns="" id="{6F4E916B-B27C-4442-A112-F0167A307468}"/>
              </a:ext>
            </a:extLst>
          </p:cNvPr>
          <p:cNvSpPr txBox="1"/>
          <p:nvPr/>
        </p:nvSpPr>
        <p:spPr>
          <a:xfrm>
            <a:off x="4727848" y="5042743"/>
            <a:ext cx="4008794" cy="338554"/>
          </a:xfrm>
          <a:prstGeom prst="rect">
            <a:avLst/>
          </a:prstGeom>
          <a:noFill/>
        </p:spPr>
        <p:txBody>
          <a:bodyPr wrap="square">
            <a:spAutoFit/>
          </a:bodyPr>
          <a:lstStyle/>
          <a:p>
            <a:pPr>
              <a:buNone/>
            </a:pPr>
            <a:r>
              <a:rPr lang="en-IN" sz="1600" dirty="0"/>
              <a:t>Variable-length blocks</a:t>
            </a:r>
          </a:p>
        </p:txBody>
      </p:sp>
      <p:sp>
        <p:nvSpPr>
          <p:cNvPr id="10" name="TextBox 9">
            <a:extLst>
              <a:ext uri="{FF2B5EF4-FFF2-40B4-BE49-F238E27FC236}">
                <a16:creationId xmlns:a16="http://schemas.microsoft.com/office/drawing/2014/main" xmlns="" id="{1880DF5C-D842-47B1-A867-0186C4C0F884}"/>
              </a:ext>
            </a:extLst>
          </p:cNvPr>
          <p:cNvSpPr txBox="1"/>
          <p:nvPr/>
        </p:nvSpPr>
        <p:spPr>
          <a:xfrm>
            <a:off x="2289194" y="5489240"/>
            <a:ext cx="7860323" cy="1421928"/>
          </a:xfrm>
          <a:prstGeom prst="rect">
            <a:avLst/>
          </a:prstGeom>
          <a:noFill/>
        </p:spPr>
        <p:txBody>
          <a:bodyPr wrap="square">
            <a:spAutoFit/>
          </a:bodyPr>
          <a:lstStyle/>
          <a:p>
            <a:pPr algn="l"/>
            <a:r>
              <a:rPr lang="en-US" sz="1600" b="0" i="0" dirty="0">
                <a:solidFill>
                  <a:srgbClr val="1B212B"/>
                </a:solidFill>
                <a:effectLst/>
                <a:latin typeface="+mn-lt"/>
              </a:rPr>
              <a:t>  The </a:t>
            </a:r>
            <a:r>
              <a:rPr lang="en-US" sz="1600" b="1" i="0" dirty="0">
                <a:solidFill>
                  <a:srgbClr val="1B212B"/>
                </a:solidFill>
                <a:effectLst/>
                <a:latin typeface="+mn-lt"/>
              </a:rPr>
              <a:t>Classless Inter-Domain Routing</a:t>
            </a:r>
            <a:r>
              <a:rPr lang="en-US" sz="1600" b="0" i="0" dirty="0">
                <a:solidFill>
                  <a:srgbClr val="1B212B"/>
                </a:solidFill>
                <a:effectLst/>
                <a:latin typeface="+mn-lt"/>
              </a:rPr>
              <a:t>, in short </a:t>
            </a:r>
            <a:r>
              <a:rPr lang="en-US" sz="1600" b="1" i="0" u="sng" strike="noStrike" dirty="0">
                <a:solidFill>
                  <a:srgbClr val="551A8B"/>
                </a:solidFill>
                <a:effectLst/>
                <a:latin typeface="+mn-lt"/>
                <a:hlinkClick r:id="rId4"/>
              </a:rPr>
              <a:t>CIDR</a:t>
            </a:r>
            <a:r>
              <a:rPr lang="en-US" sz="1600" b="0" i="0" dirty="0">
                <a:solidFill>
                  <a:srgbClr val="1B212B"/>
                </a:solidFill>
                <a:effectLst/>
                <a:latin typeface="+mn-lt"/>
              </a:rPr>
              <a:t>, is a method that is adopted to distribute and allocate blocks of IP addresses and further assist in IP routing.</a:t>
            </a:r>
          </a:p>
          <a:p>
            <a:pPr algn="l">
              <a:buNone/>
            </a:pPr>
            <a:endParaRPr lang="en-US" sz="1600" b="0" i="0" dirty="0">
              <a:solidFill>
                <a:srgbClr val="1B212B"/>
              </a:solidFill>
              <a:effectLst/>
              <a:latin typeface="+mn-lt"/>
            </a:endParaRPr>
          </a:p>
          <a:p>
            <a:pPr algn="l"/>
            <a:r>
              <a:rPr lang="en-US" sz="1600" b="0" i="0" dirty="0">
                <a:solidFill>
                  <a:srgbClr val="1B212B"/>
                </a:solidFill>
                <a:effectLst/>
                <a:latin typeface="+mn-lt"/>
              </a:rPr>
              <a:t>  The CIDR was first introduced in 1993 by the </a:t>
            </a:r>
            <a:r>
              <a:rPr lang="en-US" sz="1600" b="0" i="0" u="none" strike="noStrike" dirty="0">
                <a:solidFill>
                  <a:srgbClr val="551A8B"/>
                </a:solidFill>
                <a:effectLst/>
                <a:latin typeface="+mn-lt"/>
                <a:hlinkClick r:id="rId5"/>
              </a:rPr>
              <a:t>Internet Engineering Task Force</a:t>
            </a:r>
            <a:r>
              <a:rPr lang="en-US" sz="1600" b="0" i="0" dirty="0">
                <a:solidFill>
                  <a:srgbClr val="1B212B"/>
                </a:solidFill>
                <a:effectLst/>
                <a:latin typeface="+mn-lt"/>
              </a:rPr>
              <a:t> to replace the previous Classful addressing scheme on the Internet.</a:t>
            </a:r>
          </a:p>
        </p:txBody>
      </p:sp>
      <p:pic>
        <p:nvPicPr>
          <p:cNvPr id="8" name="Picture 7">
            <a:extLst>
              <a:ext uri="{FF2B5EF4-FFF2-40B4-BE49-F238E27FC236}">
                <a16:creationId xmlns:a16="http://schemas.microsoft.com/office/drawing/2014/main" xmlns="" id="{A5C5CE35-B618-4EE3-8E6E-E884D304B13E}"/>
              </a:ext>
            </a:extLst>
          </p:cNvPr>
          <p:cNvPicPr>
            <a:picLocks noChangeAspect="1"/>
          </p:cNvPicPr>
          <p:nvPr/>
        </p:nvPicPr>
        <p:blipFill>
          <a:blip r:embed="rId6"/>
          <a:stretch>
            <a:fillRect/>
          </a:stretch>
        </p:blipFill>
        <p:spPr>
          <a:xfrm>
            <a:off x="119336" y="-25319"/>
            <a:ext cx="932769" cy="357976"/>
          </a:xfrm>
          <a:prstGeom prst="rect">
            <a:avLst/>
          </a:prstGeom>
        </p:spPr>
      </p:pic>
      <p:sp>
        <p:nvSpPr>
          <p:cNvPr id="9" name="TextBox 8">
            <a:extLst>
              <a:ext uri="{FF2B5EF4-FFF2-40B4-BE49-F238E27FC236}">
                <a16:creationId xmlns:a16="http://schemas.microsoft.com/office/drawing/2014/main" xmlns="" id="{23E78F31-0679-47B7-A511-4C147D667FD0}"/>
              </a:ext>
            </a:extLst>
          </p:cNvPr>
          <p:cNvSpPr txBox="1"/>
          <p:nvPr/>
        </p:nvSpPr>
        <p:spPr>
          <a:xfrm>
            <a:off x="4295800" y="332657"/>
            <a:ext cx="6096000" cy="492443"/>
          </a:xfrm>
          <a:prstGeom prst="rect">
            <a:avLst/>
          </a:prstGeom>
          <a:noFill/>
        </p:spPr>
        <p:txBody>
          <a:bodyPr wrap="square">
            <a:spAutoFit/>
          </a:bodyPr>
          <a:lstStyle/>
          <a:p>
            <a:pPr>
              <a:buNone/>
            </a:pPr>
            <a:r>
              <a:rPr lang="en-IN" dirty="0"/>
              <a:t>Session - 3 </a:t>
            </a:r>
          </a:p>
        </p:txBody>
      </p:sp>
    </p:spTree>
    <p:extLst>
      <p:ext uri="{BB962C8B-B14F-4D97-AF65-F5344CB8AC3E}">
        <p14:creationId xmlns:p14="http://schemas.microsoft.com/office/powerpoint/2010/main" val="19832284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903A810-B442-465C-91DD-2117941560D6}"/>
              </a:ext>
            </a:extLst>
          </p:cNvPr>
          <p:cNvSpPr>
            <a:spLocks noGrp="1"/>
          </p:cNvSpPr>
          <p:nvPr>
            <p:ph type="title"/>
          </p:nvPr>
        </p:nvSpPr>
        <p:spPr>
          <a:xfrm>
            <a:off x="335360" y="620688"/>
            <a:ext cx="10261600" cy="1295400"/>
          </a:xfrm>
        </p:spPr>
        <p:txBody>
          <a:bodyPr/>
          <a:lstStyle/>
          <a:p>
            <a:r>
              <a:rPr lang="en-US" sz="2800" dirty="0"/>
              <a:t>Advantages of classless addressing over classful addressing:</a:t>
            </a:r>
            <a:r>
              <a:rPr lang="en-US" dirty="0"/>
              <a:t/>
            </a:r>
            <a:br>
              <a:rPr lang="en-US" dirty="0"/>
            </a:br>
            <a:endParaRPr lang="en-IN" dirty="0"/>
          </a:p>
        </p:txBody>
      </p:sp>
      <p:sp>
        <p:nvSpPr>
          <p:cNvPr id="6" name="Content Placeholder 5">
            <a:extLst>
              <a:ext uri="{FF2B5EF4-FFF2-40B4-BE49-F238E27FC236}">
                <a16:creationId xmlns:a16="http://schemas.microsoft.com/office/drawing/2014/main" xmlns="" id="{A91C19A8-5468-4CFB-A47B-3C800A497F93}"/>
              </a:ext>
            </a:extLst>
          </p:cNvPr>
          <p:cNvSpPr>
            <a:spLocks noGrp="1"/>
          </p:cNvSpPr>
          <p:nvPr>
            <p:ph idx="1"/>
          </p:nvPr>
        </p:nvSpPr>
        <p:spPr>
          <a:xfrm>
            <a:off x="1595040" y="1839365"/>
            <a:ext cx="9855200" cy="4411663"/>
          </a:xfrm>
        </p:spPr>
        <p:txBody>
          <a:bodyPr>
            <a:normAutofit/>
          </a:bodyPr>
          <a:lstStyle/>
          <a:p>
            <a:pPr marL="502920" indent="-457200">
              <a:buFont typeface="Arial" panose="020B0604020202020204" pitchFamily="34" charset="0"/>
              <a:buChar char="•"/>
            </a:pPr>
            <a:r>
              <a:rPr lang="en-US" sz="2000" dirty="0"/>
              <a:t>O</a:t>
            </a:r>
            <a:r>
              <a:rPr lang="en-US" sz="2000" b="0" i="0" u="none" strike="noStrike" baseline="0" dirty="0" smtClean="0"/>
              <a:t>vercomes </a:t>
            </a:r>
            <a:r>
              <a:rPr lang="en-US" sz="2000" b="0" i="0" u="none" strike="noStrike" baseline="0" dirty="0"/>
              <a:t>address depletion and give more organizations access to the Internet</a:t>
            </a:r>
          </a:p>
          <a:p>
            <a:pPr marL="502920" indent="-457200">
              <a:buFont typeface="Arial" panose="020B0604020202020204" pitchFamily="34" charset="0"/>
              <a:buChar char="•"/>
            </a:pPr>
            <a:r>
              <a:rPr lang="en-US" sz="2000" dirty="0"/>
              <a:t>Classful addressing does not send subnet information.</a:t>
            </a:r>
          </a:p>
          <a:p>
            <a:pPr marL="502920" indent="-457200">
              <a:buFont typeface="Arial" panose="020B0604020202020204" pitchFamily="34" charset="0"/>
              <a:buChar char="•"/>
            </a:pPr>
            <a:r>
              <a:rPr lang="en-US" sz="2000" dirty="0"/>
              <a:t>Efficient address-space allocation is available in classless addressing.</a:t>
            </a:r>
          </a:p>
          <a:p>
            <a:pPr marL="502920" indent="-457200">
              <a:buFont typeface="Arial" panose="020B0604020202020204" pitchFamily="34" charset="0"/>
              <a:buChar char="•"/>
            </a:pPr>
            <a:r>
              <a:rPr lang="en-US" sz="2000" dirty="0"/>
              <a:t>Memory is allocated in terms of bits and bytes rather than huge chunks of contiguous memory.</a:t>
            </a:r>
          </a:p>
          <a:p>
            <a:pPr marL="502920" indent="-457200">
              <a:buFont typeface="Arial" panose="020B0604020202020204" pitchFamily="34" charset="0"/>
              <a:buChar char="•"/>
            </a:pPr>
            <a:r>
              <a:rPr lang="en-US" sz="2000" dirty="0"/>
              <a:t>It eliminates any class imbalances.</a:t>
            </a:r>
          </a:p>
          <a:p>
            <a:endParaRPr lang="en-IN" sz="2000" dirty="0"/>
          </a:p>
        </p:txBody>
      </p:sp>
      <p:pic>
        <p:nvPicPr>
          <p:cNvPr id="4" name="Picture 3">
            <a:extLst>
              <a:ext uri="{FF2B5EF4-FFF2-40B4-BE49-F238E27FC236}">
                <a16:creationId xmlns:a16="http://schemas.microsoft.com/office/drawing/2014/main" xmlns="" id="{95E715C0-AA17-4B0E-A44A-ABBF2FF32B76}"/>
              </a:ext>
            </a:extLst>
          </p:cNvPr>
          <p:cNvPicPr>
            <a:picLocks noChangeAspect="1"/>
          </p:cNvPicPr>
          <p:nvPr/>
        </p:nvPicPr>
        <p:blipFill>
          <a:blip r:embed="rId2"/>
          <a:stretch>
            <a:fillRect/>
          </a:stretch>
        </p:blipFill>
        <p:spPr>
          <a:xfrm>
            <a:off x="299729" y="0"/>
            <a:ext cx="932769" cy="524301"/>
          </a:xfrm>
          <a:prstGeom prst="rect">
            <a:avLst/>
          </a:prstGeom>
        </p:spPr>
      </p:pic>
    </p:spTree>
    <p:extLst>
      <p:ext uri="{BB962C8B-B14F-4D97-AF65-F5344CB8AC3E}">
        <p14:creationId xmlns:p14="http://schemas.microsoft.com/office/powerpoint/2010/main" val="3817667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80C46-8B63-484F-8DDA-01EFA9D30D46}"/>
              </a:ext>
            </a:extLst>
          </p:cNvPr>
          <p:cNvSpPr>
            <a:spLocks noGrp="1"/>
          </p:cNvSpPr>
          <p:nvPr>
            <p:ph type="title"/>
          </p:nvPr>
        </p:nvSpPr>
        <p:spPr/>
        <p:txBody>
          <a:bodyPr/>
          <a:lstStyle/>
          <a:p>
            <a:r>
              <a:rPr lang="en-SG" dirty="0"/>
              <a:t>Classless Addressing</a:t>
            </a:r>
            <a:endParaRPr lang="en-IN" dirty="0"/>
          </a:p>
        </p:txBody>
      </p:sp>
      <p:sp>
        <p:nvSpPr>
          <p:cNvPr id="3" name="Text Placeholder 2">
            <a:extLst>
              <a:ext uri="{FF2B5EF4-FFF2-40B4-BE49-F238E27FC236}">
                <a16:creationId xmlns:a16="http://schemas.microsoft.com/office/drawing/2014/main" xmlns="" id="{B79355F7-8E6C-4D81-A9AE-3EF6F2C4115B}"/>
              </a:ext>
            </a:extLst>
          </p:cNvPr>
          <p:cNvSpPr>
            <a:spLocks noGrp="1"/>
          </p:cNvSpPr>
          <p:nvPr>
            <p:ph type="body" sz="half" idx="1"/>
          </p:nvPr>
        </p:nvSpPr>
        <p:spPr>
          <a:xfrm>
            <a:off x="203200" y="1600200"/>
            <a:ext cx="5791200" cy="4781128"/>
          </a:xfrm>
          <a:solidFill>
            <a:schemeClr val="accent2">
              <a:lumMod val="20000"/>
              <a:lumOff val="80000"/>
            </a:schemeClr>
          </a:solidFill>
          <a:effectLst>
            <a:glow rad="139700">
              <a:schemeClr val="accent2">
                <a:satMod val="175000"/>
                <a:alpha val="40000"/>
              </a:schemeClr>
            </a:glow>
          </a:effectLst>
        </p:spPr>
        <p:txBody>
          <a:bodyPr>
            <a:normAutofit fontScale="92500" lnSpcReduction="10000"/>
          </a:bodyPr>
          <a:lstStyle/>
          <a:p>
            <a:r>
              <a:rPr lang="en-SG" sz="1600" u="sng" dirty="0"/>
              <a:t>Two level addressing:</a:t>
            </a:r>
          </a:p>
          <a:p>
            <a:pPr marL="502920" indent="-457200" algn="just">
              <a:buFont typeface="Arial" panose="020B0604020202020204" pitchFamily="34" charset="0"/>
              <a:buChar char="•"/>
            </a:pPr>
            <a:r>
              <a:rPr lang="en-SG" sz="1600" dirty="0"/>
              <a:t>Here the </a:t>
            </a:r>
            <a:r>
              <a:rPr lang="en-SG" sz="1600" dirty="0">
                <a:solidFill>
                  <a:schemeClr val="tx2">
                    <a:lumMod val="40000"/>
                    <a:lumOff val="60000"/>
                  </a:schemeClr>
                </a:solidFill>
              </a:rPr>
              <a:t>prefix </a:t>
            </a:r>
            <a:r>
              <a:rPr lang="en-SG" sz="1600" dirty="0"/>
              <a:t>defines the network and </a:t>
            </a:r>
            <a:r>
              <a:rPr lang="en-SG" sz="1600" dirty="0">
                <a:solidFill>
                  <a:schemeClr val="tx2">
                    <a:lumMod val="40000"/>
                    <a:lumOff val="60000"/>
                  </a:schemeClr>
                </a:solidFill>
              </a:rPr>
              <a:t>suffix</a:t>
            </a:r>
            <a:r>
              <a:rPr lang="en-SG" sz="1600" dirty="0"/>
              <a:t> defines the host.</a:t>
            </a:r>
          </a:p>
          <a:p>
            <a:pPr marL="502920" indent="-457200" algn="just">
              <a:buFont typeface="Arial" panose="020B0604020202020204" pitchFamily="34" charset="0"/>
              <a:buChar char="•"/>
            </a:pPr>
            <a:r>
              <a:rPr lang="en-SG" sz="1600" dirty="0"/>
              <a:t>Length of prefix depends on the size of block and not fixed , it can be 1</a:t>
            </a:r>
            <a:r>
              <a:rPr lang="en-SG" sz="1600" dirty="0" smtClean="0"/>
              <a:t> </a:t>
            </a:r>
            <a:r>
              <a:rPr lang="en-SG" sz="1600" dirty="0"/>
              <a:t>to 32.</a:t>
            </a:r>
          </a:p>
          <a:p>
            <a:pPr marL="502920" indent="-457200" algn="just">
              <a:buFont typeface="Arial" panose="020B0604020202020204" pitchFamily="34" charset="0"/>
              <a:buChar char="•"/>
            </a:pPr>
            <a:r>
              <a:rPr lang="en-SG" sz="1600" dirty="0"/>
              <a:t>Prefix length is given by n</a:t>
            </a:r>
          </a:p>
          <a:p>
            <a:pPr marL="502920" indent="-457200" algn="just">
              <a:buFont typeface="Arial" panose="020B0604020202020204" pitchFamily="34" charset="0"/>
              <a:buChar char="•"/>
            </a:pPr>
            <a:r>
              <a:rPr lang="en-SG" sz="1600" dirty="0"/>
              <a:t>Suffix length is given by 32-n</a:t>
            </a:r>
          </a:p>
          <a:p>
            <a:pPr algn="just"/>
            <a:endParaRPr lang="en-SG" sz="1600" dirty="0"/>
          </a:p>
          <a:p>
            <a:pPr algn="just"/>
            <a:endParaRPr lang="en-SG" sz="1600" dirty="0"/>
          </a:p>
          <a:p>
            <a:pPr algn="just"/>
            <a:endParaRPr lang="en-SG" sz="1600" dirty="0"/>
          </a:p>
          <a:p>
            <a:pPr algn="just"/>
            <a:endParaRPr lang="en-SG" sz="1600" dirty="0"/>
          </a:p>
          <a:p>
            <a:pPr algn="just"/>
            <a:endParaRPr lang="en-SG" sz="1600" dirty="0"/>
          </a:p>
          <a:p>
            <a:pPr marL="502920" indent="-457200" algn="just">
              <a:buFont typeface="Arial" panose="020B0604020202020204" pitchFamily="34" charset="0"/>
              <a:buChar char="•"/>
            </a:pPr>
            <a:r>
              <a:rPr lang="en-US" sz="1600" b="0" i="0" dirty="0">
                <a:solidFill>
                  <a:srgbClr val="1B212B"/>
                </a:solidFill>
                <a:effectLst/>
              </a:rPr>
              <a:t>Here, in a network, the value of “</a:t>
            </a:r>
            <a:r>
              <a:rPr lang="en-US" sz="1600" b="1" i="0" dirty="0">
                <a:solidFill>
                  <a:srgbClr val="1B212B"/>
                </a:solidFill>
                <a:effectLst/>
              </a:rPr>
              <a:t>Prefix</a:t>
            </a:r>
            <a:r>
              <a:rPr lang="en-US" sz="1600" b="0" i="0" dirty="0">
                <a:solidFill>
                  <a:srgbClr val="1B212B"/>
                </a:solidFill>
                <a:effectLst/>
              </a:rPr>
              <a:t>” will be the same, but the value of “</a:t>
            </a:r>
            <a:r>
              <a:rPr lang="en-US" sz="1600" b="1" i="0" dirty="0">
                <a:solidFill>
                  <a:srgbClr val="1B212B"/>
                </a:solidFill>
                <a:effectLst/>
              </a:rPr>
              <a:t>Suffix</a:t>
            </a:r>
            <a:r>
              <a:rPr lang="en-US" sz="1600" b="0" i="0" dirty="0">
                <a:solidFill>
                  <a:srgbClr val="1B212B"/>
                </a:solidFill>
                <a:effectLst/>
              </a:rPr>
              <a:t>” will vary with the number of hosts.</a:t>
            </a:r>
          </a:p>
          <a:p>
            <a:pPr algn="just"/>
            <a:endParaRPr lang="en-US" sz="1600" b="0" i="0" dirty="0">
              <a:solidFill>
                <a:srgbClr val="1B212B"/>
              </a:solidFill>
              <a:effectLst/>
            </a:endParaRPr>
          </a:p>
          <a:p>
            <a:pPr marL="502920" indent="-457200" algn="just">
              <a:buFont typeface="Arial" panose="020B0604020202020204" pitchFamily="34" charset="0"/>
              <a:buChar char="•"/>
            </a:pPr>
            <a:r>
              <a:rPr lang="en-US" sz="1600" b="0" i="0" dirty="0">
                <a:solidFill>
                  <a:srgbClr val="1B212B"/>
                </a:solidFill>
                <a:effectLst/>
              </a:rPr>
              <a:t>So, the </a:t>
            </a:r>
            <a:r>
              <a:rPr lang="en-US" sz="1600" b="1" i="0" dirty="0">
                <a:solidFill>
                  <a:srgbClr val="1B212B"/>
                </a:solidFill>
                <a:effectLst/>
              </a:rPr>
              <a:t>length of Prefix (n)</a:t>
            </a:r>
            <a:r>
              <a:rPr lang="en-US" sz="1600" b="0" i="0" dirty="0">
                <a:solidFill>
                  <a:srgbClr val="1B212B"/>
                </a:solidFill>
                <a:effectLst/>
              </a:rPr>
              <a:t> can have value </a:t>
            </a:r>
            <a:r>
              <a:rPr lang="en-US" sz="1600" b="0" i="0" dirty="0" smtClean="0">
                <a:solidFill>
                  <a:srgbClr val="1B212B"/>
                </a:solidFill>
                <a:effectLst/>
              </a:rPr>
              <a:t>as</a:t>
            </a:r>
            <a:r>
              <a:rPr lang="en-US" sz="1600" dirty="0">
                <a:solidFill>
                  <a:srgbClr val="1B212B"/>
                </a:solidFill>
              </a:rPr>
              <a:t> </a:t>
            </a:r>
            <a:r>
              <a:rPr lang="en-US" sz="1600" b="1" i="0" dirty="0" smtClean="0">
                <a:solidFill>
                  <a:srgbClr val="1B212B"/>
                </a:solidFill>
                <a:effectLst/>
              </a:rPr>
              <a:t>1,2, 3,4</a:t>
            </a:r>
            <a:r>
              <a:rPr lang="en-US" sz="1600" b="1" i="0" dirty="0">
                <a:solidFill>
                  <a:srgbClr val="1B212B"/>
                </a:solidFill>
                <a:effectLst/>
              </a:rPr>
              <a:t>….,</a:t>
            </a:r>
            <a:r>
              <a:rPr lang="en-US" sz="1600" b="1" i="0" dirty="0" smtClean="0">
                <a:solidFill>
                  <a:srgbClr val="1B212B"/>
                </a:solidFill>
                <a:effectLst/>
              </a:rPr>
              <a:t>31</a:t>
            </a:r>
            <a:r>
              <a:rPr lang="en-US" sz="1600" b="0" i="0" dirty="0" smtClean="0">
                <a:solidFill>
                  <a:srgbClr val="1B212B"/>
                </a:solidFill>
                <a:effectLst/>
              </a:rPr>
              <a:t>, </a:t>
            </a:r>
            <a:r>
              <a:rPr lang="en-US" sz="1600" b="0" i="0" dirty="0">
                <a:solidFill>
                  <a:srgbClr val="1B212B"/>
                </a:solidFill>
                <a:effectLst/>
              </a:rPr>
              <a:t>and the </a:t>
            </a:r>
            <a:r>
              <a:rPr lang="en-US" sz="1600" b="1" i="0" dirty="0">
                <a:solidFill>
                  <a:srgbClr val="1B212B"/>
                </a:solidFill>
                <a:effectLst/>
              </a:rPr>
              <a:t>Suffix value</a:t>
            </a:r>
            <a:r>
              <a:rPr lang="en-US" sz="1600" b="0" i="0" dirty="0">
                <a:solidFill>
                  <a:srgbClr val="1B212B"/>
                </a:solidFill>
                <a:effectLst/>
              </a:rPr>
              <a:t> automatically calculated as </a:t>
            </a:r>
            <a:r>
              <a:rPr lang="en-US" sz="1600" b="1" i="0" dirty="0">
                <a:solidFill>
                  <a:srgbClr val="1B212B"/>
                </a:solidFill>
                <a:effectLst/>
              </a:rPr>
              <a:t>32 – length of Prefix (n)</a:t>
            </a:r>
            <a:r>
              <a:rPr lang="en-US" sz="1600" b="0" i="0" dirty="0">
                <a:solidFill>
                  <a:srgbClr val="1B212B"/>
                </a:solidFill>
                <a:effectLst/>
              </a:rPr>
              <a:t>.</a:t>
            </a:r>
          </a:p>
          <a:p>
            <a:pPr marL="502920" indent="-457200">
              <a:buFont typeface="Arial" panose="020B0604020202020204" pitchFamily="34" charset="0"/>
              <a:buChar char="•"/>
            </a:pPr>
            <a:endParaRPr lang="en-SG" sz="1600" dirty="0"/>
          </a:p>
          <a:p>
            <a:pPr marL="502920" indent="-457200">
              <a:buFont typeface="Arial" panose="020B0604020202020204" pitchFamily="34" charset="0"/>
              <a:buChar char="•"/>
            </a:pPr>
            <a:endParaRPr lang="en-IN" sz="1600" dirty="0"/>
          </a:p>
        </p:txBody>
      </p:sp>
      <p:sp>
        <p:nvSpPr>
          <p:cNvPr id="4" name="Content Placeholder 3">
            <a:extLst>
              <a:ext uri="{FF2B5EF4-FFF2-40B4-BE49-F238E27FC236}">
                <a16:creationId xmlns:a16="http://schemas.microsoft.com/office/drawing/2014/main" xmlns="" id="{DC723EFA-B28A-4C07-B8B6-DE410B1F4354}"/>
              </a:ext>
            </a:extLst>
          </p:cNvPr>
          <p:cNvSpPr>
            <a:spLocks noGrp="1"/>
          </p:cNvSpPr>
          <p:nvPr>
            <p:ph sz="half" idx="2"/>
          </p:nvPr>
        </p:nvSpPr>
        <p:spPr>
          <a:xfrm>
            <a:off x="6197602" y="1600200"/>
            <a:ext cx="5791200" cy="4781128"/>
          </a:xfrm>
          <a:solidFill>
            <a:schemeClr val="accent2">
              <a:lumMod val="20000"/>
              <a:lumOff val="80000"/>
            </a:schemeClr>
          </a:solidFill>
          <a:effectLst>
            <a:glow rad="139700">
              <a:schemeClr val="accent2">
                <a:satMod val="175000"/>
                <a:alpha val="40000"/>
              </a:schemeClr>
            </a:glow>
          </a:effectLst>
        </p:spPr>
        <p:txBody>
          <a:bodyPr>
            <a:noAutofit/>
          </a:bodyPr>
          <a:lstStyle/>
          <a:p>
            <a:pPr marL="331470" indent="-285750" algn="l">
              <a:buFont typeface="Arial" panose="020B0604020202020204" pitchFamily="34" charset="0"/>
              <a:buChar char="•"/>
            </a:pPr>
            <a:r>
              <a:rPr lang="en-US" sz="1400" i="0" dirty="0">
                <a:solidFill>
                  <a:srgbClr val="1B212B"/>
                </a:solidFill>
                <a:effectLst/>
                <a:latin typeface="Arial" panose="020B0604020202020204" pitchFamily="34" charset="0"/>
              </a:rPr>
              <a:t>In Classless Addressing, we can always have the length of the Prefix(n) of the IP address. You can find </a:t>
            </a:r>
            <a:r>
              <a:rPr lang="en-US" sz="1400" i="0" dirty="0">
                <a:solidFill>
                  <a:srgbClr val="FF0000"/>
                </a:solidFill>
                <a:effectLst/>
                <a:latin typeface="Arial" panose="020B0604020202020204" pitchFamily="34" charset="0"/>
              </a:rPr>
              <a:t>at</a:t>
            </a:r>
            <a:r>
              <a:rPr lang="en-US" sz="1400" i="0" dirty="0">
                <a:solidFill>
                  <a:srgbClr val="1B212B"/>
                </a:solidFill>
                <a:effectLst/>
                <a:latin typeface="Arial" panose="020B0604020202020204" pitchFamily="34" charset="0"/>
              </a:rPr>
              <a:t> the end of the IP address with a slash (/n). </a:t>
            </a:r>
          </a:p>
          <a:p>
            <a:pPr marL="331470" indent="-285750" algn="l">
              <a:buFont typeface="Arial" panose="020B0604020202020204" pitchFamily="34" charset="0"/>
              <a:buChar char="•"/>
            </a:pPr>
            <a:endParaRPr lang="en-US" sz="1400" i="0" dirty="0">
              <a:solidFill>
                <a:srgbClr val="1B212B"/>
              </a:solidFill>
              <a:effectLst/>
              <a:latin typeface="Arial" panose="020B0604020202020204" pitchFamily="34" charset="0"/>
            </a:endParaRPr>
          </a:p>
          <a:p>
            <a:pPr marL="331470" indent="-285750" algn="l">
              <a:buFont typeface="Arial" panose="020B0604020202020204" pitchFamily="34" charset="0"/>
              <a:buChar char="•"/>
            </a:pPr>
            <a:endParaRPr lang="en-US" sz="1400" i="0" dirty="0">
              <a:solidFill>
                <a:srgbClr val="1B212B"/>
              </a:solidFill>
              <a:effectLst/>
              <a:latin typeface="Arial" panose="020B0604020202020204" pitchFamily="34" charset="0"/>
            </a:endParaRPr>
          </a:p>
          <a:p>
            <a:pPr marL="331470" indent="-285750" algn="l">
              <a:buFont typeface="Arial" panose="020B0604020202020204" pitchFamily="34" charset="0"/>
              <a:buChar char="•"/>
            </a:pPr>
            <a:endParaRPr lang="en-US" sz="1400" dirty="0">
              <a:solidFill>
                <a:srgbClr val="1B212B"/>
              </a:solidFill>
              <a:latin typeface="Arial" panose="020B0604020202020204" pitchFamily="34" charset="0"/>
            </a:endParaRPr>
          </a:p>
          <a:p>
            <a:pPr marL="331470" indent="-285750" algn="l">
              <a:buFont typeface="Arial" panose="020B0604020202020204" pitchFamily="34" charset="0"/>
              <a:buChar char="•"/>
            </a:pPr>
            <a:endParaRPr lang="en-US" sz="1400" i="0" dirty="0">
              <a:solidFill>
                <a:srgbClr val="1B212B"/>
              </a:solidFill>
              <a:effectLst/>
              <a:latin typeface="Arial" panose="020B0604020202020204" pitchFamily="34" charset="0"/>
            </a:endParaRPr>
          </a:p>
          <a:p>
            <a:pPr marL="331470" indent="-285750" algn="l">
              <a:buFont typeface="Arial" panose="020B0604020202020204" pitchFamily="34" charset="0"/>
              <a:buChar char="•"/>
            </a:pPr>
            <a:endParaRPr lang="en-US" sz="1400" i="0" dirty="0">
              <a:solidFill>
                <a:srgbClr val="1B212B"/>
              </a:solidFill>
              <a:effectLst/>
              <a:latin typeface="Arial" panose="020B0604020202020204" pitchFamily="34" charset="0"/>
            </a:endParaRPr>
          </a:p>
          <a:p>
            <a:pPr marL="331470" indent="-285750" algn="l">
              <a:buFont typeface="Arial" panose="020B0604020202020204" pitchFamily="34" charset="0"/>
              <a:buChar char="•"/>
            </a:pPr>
            <a:endParaRPr lang="en-US" sz="1400" i="0" dirty="0">
              <a:solidFill>
                <a:srgbClr val="1B212B"/>
              </a:solidFill>
              <a:effectLst/>
              <a:latin typeface="Arial" panose="020B0604020202020204" pitchFamily="34" charset="0"/>
            </a:endParaRPr>
          </a:p>
          <a:p>
            <a:pPr marL="331470" indent="-285750" algn="l">
              <a:buFont typeface="Arial" panose="020B0604020202020204" pitchFamily="34" charset="0"/>
              <a:buChar char="•"/>
            </a:pPr>
            <a:r>
              <a:rPr lang="en-US" sz="1400" i="0" dirty="0">
                <a:solidFill>
                  <a:srgbClr val="1B212B"/>
                </a:solidFill>
                <a:effectLst/>
                <a:latin typeface="Arial" panose="020B0604020202020204" pitchFamily="34" charset="0"/>
              </a:rPr>
              <a:t>This slash notation in Classless Addressing is formally known as Classless Inter-Domain Routing (CIDR) notation.</a:t>
            </a:r>
          </a:p>
          <a:p>
            <a:pPr marL="331470" indent="-285750" algn="l">
              <a:buFont typeface="Arial" panose="020B0604020202020204" pitchFamily="34" charset="0"/>
              <a:buChar char="•"/>
            </a:pPr>
            <a:endParaRPr lang="en-US" sz="1400" dirty="0">
              <a:solidFill>
                <a:srgbClr val="1B212B"/>
              </a:solidFill>
              <a:latin typeface="Arial" panose="020B0604020202020204" pitchFamily="34" charset="0"/>
            </a:endParaRPr>
          </a:p>
          <a:p>
            <a:pPr marL="331470" indent="-285750" algn="l">
              <a:buFont typeface="Arial" panose="020B0604020202020204" pitchFamily="34" charset="0"/>
              <a:buChar char="•"/>
            </a:pPr>
            <a:endParaRPr lang="en-US" sz="1400" i="0" dirty="0">
              <a:solidFill>
                <a:srgbClr val="1B212B"/>
              </a:solidFill>
              <a:effectLst/>
              <a:latin typeface="Arial" panose="020B0604020202020204" pitchFamily="34" charset="0"/>
            </a:endParaRPr>
          </a:p>
          <a:p>
            <a:pPr marL="331470" indent="-285750" algn="l">
              <a:buFont typeface="Arial" panose="020B0604020202020204" pitchFamily="34" charset="0"/>
              <a:buChar char="•"/>
            </a:pPr>
            <a:r>
              <a:rPr lang="en-US" altLang="ko-KR" sz="1400" dirty="0"/>
              <a:t>The n after the slash defines the number of bits that are the same in the every address in the block</a:t>
            </a:r>
            <a:endParaRPr lang="en-US" sz="1400" i="0" dirty="0">
              <a:solidFill>
                <a:srgbClr val="1B212B"/>
              </a:solidFill>
              <a:effectLst/>
              <a:latin typeface="Arial" panose="020B0604020202020204" pitchFamily="34" charset="0"/>
            </a:endParaRPr>
          </a:p>
          <a:p>
            <a:pPr marL="331470" indent="-285750" algn="l">
              <a:buFont typeface="Arial" panose="020B0604020202020204" pitchFamily="34" charset="0"/>
              <a:buChar char="•"/>
            </a:pPr>
            <a:r>
              <a:rPr lang="en-US" sz="1400" i="0" dirty="0">
                <a:solidFill>
                  <a:srgbClr val="1B212B"/>
                </a:solidFill>
                <a:effectLst/>
                <a:latin typeface="Arial" panose="020B0604020202020204" pitchFamily="34" charset="0"/>
              </a:rPr>
              <a:t>For instance, if the IPv4 address is in CIDR notation like 192.168.170.82/27, then 27 is the length of Prefix that is the number of bits allocated to the network ID. Also, the suffix length we can calculate as 32-27 = 5.</a:t>
            </a:r>
          </a:p>
          <a:p>
            <a:endParaRPr lang="en-IN" sz="2400" dirty="0"/>
          </a:p>
        </p:txBody>
      </p:sp>
      <p:pic>
        <p:nvPicPr>
          <p:cNvPr id="6" name="Picture 5">
            <a:extLst>
              <a:ext uri="{FF2B5EF4-FFF2-40B4-BE49-F238E27FC236}">
                <a16:creationId xmlns:a16="http://schemas.microsoft.com/office/drawing/2014/main" xmlns="" id="{D10A6210-0528-4DE5-8F25-DDA2A4498326}"/>
              </a:ext>
            </a:extLst>
          </p:cNvPr>
          <p:cNvPicPr>
            <a:picLocks noChangeAspect="1"/>
          </p:cNvPicPr>
          <p:nvPr/>
        </p:nvPicPr>
        <p:blipFill>
          <a:blip r:embed="rId2"/>
          <a:stretch>
            <a:fillRect/>
          </a:stretch>
        </p:blipFill>
        <p:spPr>
          <a:xfrm>
            <a:off x="839416" y="3573016"/>
            <a:ext cx="4257675" cy="904875"/>
          </a:xfrm>
          <a:prstGeom prst="rect">
            <a:avLst/>
          </a:prstGeom>
          <a:effectLst>
            <a:glow rad="139700">
              <a:schemeClr val="accent2">
                <a:satMod val="175000"/>
                <a:alpha val="40000"/>
              </a:schemeClr>
            </a:glow>
          </a:effectLst>
        </p:spPr>
      </p:pic>
      <p:pic>
        <p:nvPicPr>
          <p:cNvPr id="8" name="Picture 7">
            <a:extLst>
              <a:ext uri="{FF2B5EF4-FFF2-40B4-BE49-F238E27FC236}">
                <a16:creationId xmlns:a16="http://schemas.microsoft.com/office/drawing/2014/main" xmlns="" id="{E510D6C4-3ACE-459A-8769-526BEE7B4B88}"/>
              </a:ext>
            </a:extLst>
          </p:cNvPr>
          <p:cNvPicPr>
            <a:picLocks noChangeAspect="1"/>
          </p:cNvPicPr>
          <p:nvPr/>
        </p:nvPicPr>
        <p:blipFill>
          <a:blip r:embed="rId3"/>
          <a:stretch>
            <a:fillRect/>
          </a:stretch>
        </p:blipFill>
        <p:spPr>
          <a:xfrm>
            <a:off x="7032103" y="2450151"/>
            <a:ext cx="3562350" cy="1257300"/>
          </a:xfrm>
          <a:prstGeom prst="rect">
            <a:avLst/>
          </a:prstGeom>
          <a:effectLst>
            <a:glow rad="139700">
              <a:schemeClr val="accent2">
                <a:satMod val="175000"/>
                <a:alpha val="40000"/>
              </a:schemeClr>
            </a:glow>
          </a:effectLst>
        </p:spPr>
      </p:pic>
      <p:pic>
        <p:nvPicPr>
          <p:cNvPr id="9" name="Picture 10">
            <a:extLst>
              <a:ext uri="{FF2B5EF4-FFF2-40B4-BE49-F238E27FC236}">
                <a16:creationId xmlns:a16="http://schemas.microsoft.com/office/drawing/2014/main" xmlns="" id="{6F16C938-D89F-4DD2-8E7B-AC22FE4E9CB8}"/>
              </a:ext>
            </a:extLst>
          </p:cNvPr>
          <p:cNvPicPr>
            <a:picLocks noChangeAspect="1" noChangeArrowheads="1"/>
          </p:cNvPicPr>
          <p:nvPr/>
        </p:nvPicPr>
        <p:blipFill>
          <a:blip r:embed="rId4"/>
          <a:srcRect/>
          <a:stretch>
            <a:fillRect/>
          </a:stretch>
        </p:blipFill>
        <p:spPr bwMode="auto">
          <a:xfrm>
            <a:off x="8328248" y="4436334"/>
            <a:ext cx="1262532" cy="468232"/>
          </a:xfrm>
          <a:prstGeom prst="rect">
            <a:avLst/>
          </a:prstGeom>
          <a:noFill/>
          <a:ln w="9525">
            <a:noFill/>
            <a:miter lim="800000"/>
            <a:headEnd/>
            <a:tailEnd/>
          </a:ln>
          <a:effectLst>
            <a:glow rad="228600">
              <a:schemeClr val="accent2">
                <a:satMod val="175000"/>
                <a:alpha val="40000"/>
              </a:schemeClr>
            </a:glow>
          </a:effectLst>
        </p:spPr>
      </p:pic>
      <p:pic>
        <p:nvPicPr>
          <p:cNvPr id="10" name="Picture 9">
            <a:extLst>
              <a:ext uri="{FF2B5EF4-FFF2-40B4-BE49-F238E27FC236}">
                <a16:creationId xmlns:a16="http://schemas.microsoft.com/office/drawing/2014/main" xmlns="" id="{ADF601B3-12CC-4148-A72B-2E8B5DBF6623}"/>
              </a:ext>
            </a:extLst>
          </p:cNvPr>
          <p:cNvPicPr>
            <a:picLocks noChangeAspect="1"/>
          </p:cNvPicPr>
          <p:nvPr/>
        </p:nvPicPr>
        <p:blipFill>
          <a:blip r:embed="rId5"/>
          <a:stretch>
            <a:fillRect/>
          </a:stretch>
        </p:blipFill>
        <p:spPr>
          <a:xfrm>
            <a:off x="279527" y="246431"/>
            <a:ext cx="932769" cy="524301"/>
          </a:xfrm>
          <a:prstGeom prst="rect">
            <a:avLst/>
          </a:prstGeom>
        </p:spPr>
      </p:pic>
    </p:spTree>
    <p:extLst>
      <p:ext uri="{BB962C8B-B14F-4D97-AF65-F5344CB8AC3E}">
        <p14:creationId xmlns:p14="http://schemas.microsoft.com/office/powerpoint/2010/main" val="3905459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407368" y="419676"/>
            <a:ext cx="10261600" cy="679451"/>
          </a:xfrm>
        </p:spPr>
        <p:txBody>
          <a:bodyPr>
            <a:normAutofit fontScale="90000"/>
          </a:bodyPr>
          <a:lstStyle/>
          <a:p>
            <a:pPr>
              <a:defRPr/>
            </a:pPr>
            <a:r>
              <a:rPr lang="en-US" altLang="ko-KR" dirty="0"/>
              <a:t>Prefix and Prefix Length </a:t>
            </a:r>
          </a:p>
        </p:txBody>
      </p:sp>
      <p:sp>
        <p:nvSpPr>
          <p:cNvPr id="429060" name="Text Box 4"/>
          <p:cNvSpPr txBox="1">
            <a:spLocks noChangeArrowheads="1"/>
          </p:cNvSpPr>
          <p:nvPr/>
        </p:nvSpPr>
        <p:spPr bwMode="auto">
          <a:xfrm>
            <a:off x="4638421" y="5661025"/>
            <a:ext cx="2915157" cy="461665"/>
          </a:xfrm>
          <a:prstGeom prst="rect">
            <a:avLst/>
          </a:prstGeom>
          <a:noFill/>
          <a:ln w="9525">
            <a:noFill/>
            <a:miter lim="800000"/>
            <a:headEnd/>
            <a:tailEnd/>
          </a:ln>
          <a:effectLst/>
        </p:spPr>
        <p:txBody>
          <a:bodyPr wrap="none">
            <a:spAutoFit/>
          </a:bodyPr>
          <a:lstStyle/>
          <a:p>
            <a:pPr eaLnBrk="1" hangingPunct="1">
              <a:buNone/>
              <a:defRPr/>
            </a:pPr>
            <a:r>
              <a:rPr lang="en-US" altLang="ko-KR" sz="2400" b="1" i="1" dirty="0">
                <a:effectLst>
                  <a:outerShdw blurRad="38100" dist="38100" dir="2700000" algn="tl">
                    <a:srgbClr val="C0C0C0"/>
                  </a:outerShdw>
                </a:effectLst>
                <a:latin typeface="Times New Roman" pitchFamily="18" charset="0"/>
                <a:ea typeface="굴림" pitchFamily="50" charset="-127"/>
              </a:rPr>
              <a:t>Table : Prefix lengths</a:t>
            </a:r>
          </a:p>
        </p:txBody>
      </p:sp>
      <p:pic>
        <p:nvPicPr>
          <p:cNvPr id="9220" name="Picture 5"/>
          <p:cNvPicPr>
            <a:picLocks noChangeAspect="1" noChangeArrowheads="1"/>
          </p:cNvPicPr>
          <p:nvPr/>
        </p:nvPicPr>
        <p:blipFill>
          <a:blip r:embed="rId2"/>
          <a:srcRect/>
          <a:stretch>
            <a:fillRect/>
          </a:stretch>
        </p:blipFill>
        <p:spPr bwMode="auto">
          <a:xfrm>
            <a:off x="1975340" y="2060575"/>
            <a:ext cx="8313127" cy="3600450"/>
          </a:xfrm>
          <a:prstGeom prst="rect">
            <a:avLst/>
          </a:prstGeom>
          <a:noFill/>
          <a:ln w="9525">
            <a:noFill/>
            <a:miter lim="800000"/>
            <a:headEnd/>
            <a:tailEnd/>
          </a:ln>
          <a:effectLst>
            <a:glow rad="228600">
              <a:schemeClr val="accent2">
                <a:satMod val="175000"/>
                <a:alpha val="40000"/>
              </a:schemeClr>
            </a:glow>
          </a:effectLst>
        </p:spPr>
      </p:pic>
      <p:sp>
        <p:nvSpPr>
          <p:cNvPr id="9221" name="Text Box 6"/>
          <p:cNvSpPr txBox="1">
            <a:spLocks noChangeArrowheads="1"/>
          </p:cNvSpPr>
          <p:nvPr/>
        </p:nvSpPr>
        <p:spPr bwMode="auto">
          <a:xfrm>
            <a:off x="1975340" y="1368077"/>
            <a:ext cx="2382383" cy="461665"/>
          </a:xfrm>
          <a:prstGeom prst="rect">
            <a:avLst/>
          </a:prstGeom>
          <a:noFill/>
          <a:ln w="12700">
            <a:noFill/>
            <a:miter lim="800000"/>
            <a:headEnd type="none" w="sm" len="sm"/>
            <a:tailEnd type="none" w="sm" len="sm"/>
          </a:ln>
        </p:spPr>
        <p:txBody>
          <a:bodyPr wrap="none">
            <a:spAutoFit/>
          </a:bodyPr>
          <a:lstStyle/>
          <a:p>
            <a:pPr>
              <a:buFontTx/>
              <a:buChar char="•"/>
            </a:pPr>
            <a:r>
              <a:rPr lang="en-US" altLang="ko-KR" sz="2400" dirty="0"/>
              <a:t> Similar to netid</a:t>
            </a:r>
          </a:p>
        </p:txBody>
      </p:sp>
      <p:pic>
        <p:nvPicPr>
          <p:cNvPr id="6" name="Picture 5">
            <a:extLst>
              <a:ext uri="{FF2B5EF4-FFF2-40B4-BE49-F238E27FC236}">
                <a16:creationId xmlns:a16="http://schemas.microsoft.com/office/drawing/2014/main" xmlns="" id="{599FAF07-884F-4580-A274-1C83E5C204D3}"/>
              </a:ext>
            </a:extLst>
          </p:cNvPr>
          <p:cNvPicPr>
            <a:picLocks noChangeAspect="1"/>
          </p:cNvPicPr>
          <p:nvPr/>
        </p:nvPicPr>
        <p:blipFill>
          <a:blip r:embed="rId3"/>
          <a:stretch>
            <a:fillRect/>
          </a:stretch>
        </p:blipFill>
        <p:spPr>
          <a:xfrm>
            <a:off x="191344" y="60434"/>
            <a:ext cx="932769" cy="542132"/>
          </a:xfrm>
          <a:prstGeom prst="rect">
            <a:avLst/>
          </a:prstGeom>
        </p:spPr>
      </p:pic>
    </p:spTree>
    <p:extLst>
      <p:ext uri="{BB962C8B-B14F-4D97-AF65-F5344CB8AC3E}">
        <p14:creationId xmlns:p14="http://schemas.microsoft.com/office/powerpoint/2010/main" val="3732442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80C46-8B63-484F-8DDA-01EFA9D30D46}"/>
              </a:ext>
            </a:extLst>
          </p:cNvPr>
          <p:cNvSpPr>
            <a:spLocks noGrp="1"/>
          </p:cNvSpPr>
          <p:nvPr>
            <p:ph type="title"/>
          </p:nvPr>
        </p:nvSpPr>
        <p:spPr/>
        <p:txBody>
          <a:bodyPr/>
          <a:lstStyle/>
          <a:p>
            <a:r>
              <a:rPr lang="en-SG" dirty="0"/>
              <a:t>Classless Addressing</a:t>
            </a:r>
            <a:endParaRPr lang="en-IN" dirty="0"/>
          </a:p>
        </p:txBody>
      </p:sp>
      <p:sp>
        <p:nvSpPr>
          <p:cNvPr id="3" name="Text Placeholder 2">
            <a:extLst>
              <a:ext uri="{FF2B5EF4-FFF2-40B4-BE49-F238E27FC236}">
                <a16:creationId xmlns:a16="http://schemas.microsoft.com/office/drawing/2014/main" xmlns="" id="{B79355F7-8E6C-4D81-A9AE-3EF6F2C4115B}"/>
              </a:ext>
            </a:extLst>
          </p:cNvPr>
          <p:cNvSpPr>
            <a:spLocks noGrp="1"/>
          </p:cNvSpPr>
          <p:nvPr>
            <p:ph type="body" sz="half" idx="1"/>
          </p:nvPr>
        </p:nvSpPr>
        <p:spPr>
          <a:xfrm>
            <a:off x="1919536" y="1484784"/>
            <a:ext cx="8125048" cy="4781128"/>
          </a:xfrm>
          <a:solidFill>
            <a:schemeClr val="accent2">
              <a:lumMod val="20000"/>
              <a:lumOff val="80000"/>
            </a:schemeClr>
          </a:solidFill>
          <a:effectLst>
            <a:glow rad="228600">
              <a:schemeClr val="accent2">
                <a:satMod val="175000"/>
                <a:alpha val="40000"/>
              </a:schemeClr>
            </a:glow>
          </a:effectLst>
        </p:spPr>
        <p:txBody>
          <a:bodyPr>
            <a:normAutofit fontScale="92500"/>
          </a:bodyPr>
          <a:lstStyle/>
          <a:p>
            <a:pPr algn="l"/>
            <a:endParaRPr lang="en-US" sz="1400" i="0" dirty="0">
              <a:solidFill>
                <a:srgbClr val="1B212B"/>
              </a:solidFill>
              <a:effectLst/>
              <a:latin typeface="Arial" panose="020B0604020202020204" pitchFamily="34" charset="0"/>
            </a:endParaRPr>
          </a:p>
          <a:p>
            <a:pPr algn="l"/>
            <a:endParaRPr lang="en-US" sz="1400" b="0" i="0" dirty="0">
              <a:solidFill>
                <a:srgbClr val="1B212B"/>
              </a:solidFill>
              <a:effectLst/>
              <a:latin typeface="Arial" panose="020B0604020202020204" pitchFamily="34" charset="0"/>
            </a:endParaRPr>
          </a:p>
          <a:p>
            <a:r>
              <a:rPr lang="en-US" altLang="en-US" sz="1600" dirty="0"/>
              <a:t>CIDR tries to balance the desire to minimize the number of routes that a router needs to know against the need to hand out addresses efficiently.</a:t>
            </a:r>
          </a:p>
          <a:p>
            <a:endParaRPr lang="en-US" altLang="en-US" sz="1600" dirty="0"/>
          </a:p>
          <a:p>
            <a:r>
              <a:rPr lang="en-US" altLang="en-US" sz="1600" dirty="0"/>
              <a:t>CIDR uses </a:t>
            </a:r>
            <a:r>
              <a:rPr lang="en-US" altLang="en-US" sz="1600" dirty="0">
                <a:solidFill>
                  <a:srgbClr val="FF0000"/>
                </a:solidFill>
              </a:rPr>
              <a:t>aggregate routes</a:t>
            </a:r>
          </a:p>
          <a:p>
            <a:pPr lvl="1"/>
            <a:r>
              <a:rPr lang="en-US" altLang="en-US" sz="1600" dirty="0"/>
              <a:t>Uses a single entry in the forwarding table to tell the router how to reach a lot of different networks</a:t>
            </a:r>
          </a:p>
          <a:p>
            <a:pPr lvl="1"/>
            <a:r>
              <a:rPr lang="en-US" altLang="en-US" sz="1600" dirty="0"/>
              <a:t>Breaks the </a:t>
            </a:r>
            <a:r>
              <a:rPr lang="en-US" altLang="en-US" sz="1600" dirty="0">
                <a:solidFill>
                  <a:srgbClr val="FF0000"/>
                </a:solidFill>
              </a:rPr>
              <a:t>rigid </a:t>
            </a:r>
            <a:r>
              <a:rPr lang="en-US" altLang="en-US" sz="1600" dirty="0" smtClean="0">
                <a:solidFill>
                  <a:srgbClr val="FF0000"/>
                </a:solidFill>
              </a:rPr>
              <a:t>boundaries (of </a:t>
            </a:r>
            <a:r>
              <a:rPr lang="en-US" altLang="en-US" sz="1600" dirty="0" err="1" smtClean="0">
                <a:solidFill>
                  <a:srgbClr val="FF0000"/>
                </a:solidFill>
              </a:rPr>
              <a:t>classful</a:t>
            </a:r>
            <a:r>
              <a:rPr lang="en-US" altLang="en-US" sz="1600" dirty="0" smtClean="0">
                <a:solidFill>
                  <a:srgbClr val="FF0000"/>
                </a:solidFill>
              </a:rPr>
              <a:t> addressing) </a:t>
            </a:r>
            <a:r>
              <a:rPr lang="en-US" altLang="en-US" sz="1600" dirty="0"/>
              <a:t>between address classes</a:t>
            </a:r>
          </a:p>
          <a:p>
            <a:pPr lvl="1"/>
            <a:endParaRPr lang="en-US" altLang="en-US" sz="1600" dirty="0"/>
          </a:p>
          <a:p>
            <a:pPr algn="just"/>
            <a:r>
              <a:rPr lang="en-US" sz="1600" b="0" i="0" dirty="0">
                <a:solidFill>
                  <a:srgbClr val="1B212B"/>
                </a:solidFill>
                <a:effectLst/>
                <a:latin typeface="Arial" panose="020B0604020202020204" pitchFamily="34" charset="0"/>
              </a:rPr>
              <a:t>The </a:t>
            </a:r>
            <a:r>
              <a:rPr lang="en-US" sz="1600" b="1" i="0" dirty="0">
                <a:solidFill>
                  <a:srgbClr val="1B212B"/>
                </a:solidFill>
                <a:effectLst/>
                <a:latin typeface="Arial" panose="020B0604020202020204" pitchFamily="34" charset="0"/>
              </a:rPr>
              <a:t>implementation of the CIDR block in Classless Addressing </a:t>
            </a:r>
            <a:r>
              <a:rPr lang="en-US" sz="1600" b="0" i="0" dirty="0">
                <a:solidFill>
                  <a:srgbClr val="1B212B"/>
                </a:solidFill>
                <a:effectLst/>
                <a:latin typeface="Arial" panose="020B0604020202020204" pitchFamily="34" charset="0"/>
              </a:rPr>
              <a:t>is achieved with three rules.</a:t>
            </a:r>
          </a:p>
          <a:p>
            <a:pPr algn="just"/>
            <a:endParaRPr lang="en-US" sz="1600" b="0" i="0" dirty="0">
              <a:solidFill>
                <a:srgbClr val="1B212B"/>
              </a:solidFill>
              <a:effectLst/>
              <a:latin typeface="Arial" panose="020B0604020202020204" pitchFamily="34" charset="0"/>
            </a:endParaRPr>
          </a:p>
          <a:p>
            <a:pPr lvl="1" algn="just">
              <a:buFont typeface="+mj-lt"/>
              <a:buAutoNum type="arabicPeriod"/>
            </a:pPr>
            <a:r>
              <a:rPr lang="en-US" sz="1600" b="0" i="0" dirty="0">
                <a:solidFill>
                  <a:srgbClr val="1B212B"/>
                </a:solidFill>
                <a:effectLst/>
                <a:latin typeface="Arial" panose="020B0604020202020204" pitchFamily="34" charset="0"/>
              </a:rPr>
              <a:t>The allocated block of IP address must have a </a:t>
            </a:r>
            <a:r>
              <a:rPr lang="en-US" sz="1600" b="1" i="0" dirty="0">
                <a:solidFill>
                  <a:srgbClr val="1B212B"/>
                </a:solidFill>
                <a:effectLst/>
                <a:latin typeface="Arial" panose="020B0604020202020204" pitchFamily="34" charset="0"/>
              </a:rPr>
              <a:t>contiguous unallocated address</a:t>
            </a:r>
            <a:r>
              <a:rPr lang="en-US" sz="1600" b="0" i="0" dirty="0">
                <a:solidFill>
                  <a:srgbClr val="1B212B"/>
                </a:solidFill>
                <a:effectLst/>
                <a:latin typeface="Arial" panose="020B0604020202020204" pitchFamily="34" charset="0"/>
              </a:rPr>
              <a:t>.</a:t>
            </a:r>
          </a:p>
          <a:p>
            <a:pPr lvl="1" algn="just">
              <a:buFont typeface="+mj-lt"/>
              <a:buAutoNum type="arabicPeriod"/>
            </a:pPr>
            <a:r>
              <a:rPr lang="en-US" sz="1600" b="0" i="0" dirty="0">
                <a:solidFill>
                  <a:srgbClr val="1B212B"/>
                </a:solidFill>
                <a:effectLst/>
                <a:latin typeface="Arial" panose="020B0604020202020204" pitchFamily="34" charset="0"/>
              </a:rPr>
              <a:t>The </a:t>
            </a:r>
            <a:r>
              <a:rPr lang="en-US" sz="1600" b="1" i="0" dirty="0">
                <a:solidFill>
                  <a:srgbClr val="1B212B"/>
                </a:solidFill>
                <a:effectLst/>
                <a:latin typeface="Arial" panose="020B0604020202020204" pitchFamily="34" charset="0"/>
              </a:rPr>
              <a:t>number of IP addresses</a:t>
            </a:r>
            <a:r>
              <a:rPr lang="en-US" sz="1600" b="0" i="0" dirty="0">
                <a:solidFill>
                  <a:srgbClr val="1B212B"/>
                </a:solidFill>
                <a:effectLst/>
                <a:latin typeface="Arial" panose="020B0604020202020204" pitchFamily="34" charset="0"/>
              </a:rPr>
              <a:t> given to the customer </a:t>
            </a:r>
            <a:r>
              <a:rPr lang="en-US" sz="1600" b="1" i="0" dirty="0">
                <a:solidFill>
                  <a:srgbClr val="1B212B"/>
                </a:solidFill>
                <a:effectLst/>
                <a:latin typeface="Arial" panose="020B0604020202020204" pitchFamily="34" charset="0"/>
              </a:rPr>
              <a:t>must be in the power of 2</a:t>
            </a:r>
            <a:r>
              <a:rPr lang="en-US" sz="1600" b="0" i="0" dirty="0">
                <a:solidFill>
                  <a:srgbClr val="1B212B"/>
                </a:solidFill>
                <a:effectLst/>
                <a:latin typeface="Arial" panose="020B0604020202020204" pitchFamily="34" charset="0"/>
              </a:rPr>
              <a:t>.</a:t>
            </a:r>
          </a:p>
          <a:p>
            <a:pPr lvl="1" algn="just">
              <a:buFont typeface="+mj-lt"/>
              <a:buAutoNum type="arabicPeriod"/>
            </a:pPr>
            <a:r>
              <a:rPr lang="en-US" sz="1600" b="0" i="0" dirty="0">
                <a:solidFill>
                  <a:srgbClr val="1B212B"/>
                </a:solidFill>
                <a:effectLst/>
                <a:latin typeface="Arial" panose="020B0604020202020204" pitchFamily="34" charset="0"/>
              </a:rPr>
              <a:t>The </a:t>
            </a:r>
            <a:r>
              <a:rPr lang="en-US" sz="1600" b="1" i="0" dirty="0">
                <a:solidFill>
                  <a:srgbClr val="1B212B"/>
                </a:solidFill>
                <a:effectLst/>
                <a:latin typeface="Arial" panose="020B0604020202020204" pitchFamily="34" charset="0"/>
              </a:rPr>
              <a:t>first address of the address blocks</a:t>
            </a:r>
            <a:r>
              <a:rPr lang="en-US" sz="1600" b="0" i="0" dirty="0">
                <a:solidFill>
                  <a:srgbClr val="1B212B"/>
                </a:solidFill>
                <a:effectLst/>
                <a:latin typeface="Arial" panose="020B0604020202020204" pitchFamily="34" charset="0"/>
              </a:rPr>
              <a:t> must be </a:t>
            </a:r>
            <a:r>
              <a:rPr lang="en-US" sz="1600" b="0" i="0" dirty="0" smtClean="0">
                <a:solidFill>
                  <a:srgbClr val="1B212B"/>
                </a:solidFill>
                <a:effectLst/>
                <a:latin typeface="Arial" panose="020B0604020202020204" pitchFamily="34" charset="0"/>
              </a:rPr>
              <a:t>evenly </a:t>
            </a:r>
            <a:r>
              <a:rPr lang="en-US" sz="1600" b="1" i="0" dirty="0" smtClean="0">
                <a:solidFill>
                  <a:srgbClr val="1B212B"/>
                </a:solidFill>
                <a:effectLst/>
                <a:latin typeface="Arial" panose="020B0604020202020204" pitchFamily="34" charset="0"/>
              </a:rPr>
              <a:t>divisible </a:t>
            </a:r>
            <a:r>
              <a:rPr lang="en-US" sz="1600" b="1" i="0" dirty="0">
                <a:solidFill>
                  <a:srgbClr val="1B212B"/>
                </a:solidFill>
                <a:effectLst/>
                <a:latin typeface="Arial" panose="020B0604020202020204" pitchFamily="34" charset="0"/>
              </a:rPr>
              <a:t>by the length of the block</a:t>
            </a:r>
            <a:r>
              <a:rPr lang="en-US" sz="1600" b="0" i="0" dirty="0">
                <a:solidFill>
                  <a:srgbClr val="1B212B"/>
                </a:solidFill>
                <a:effectLst/>
                <a:latin typeface="Arial" panose="020B0604020202020204" pitchFamily="34" charset="0"/>
              </a:rPr>
              <a:t>.</a:t>
            </a:r>
          </a:p>
          <a:p>
            <a:pPr marL="502920" indent="-457200">
              <a:buFont typeface="Arial" panose="020B0604020202020204" pitchFamily="34" charset="0"/>
              <a:buChar char="•"/>
            </a:pPr>
            <a:endParaRPr lang="en-SG" sz="1600" dirty="0"/>
          </a:p>
        </p:txBody>
      </p:sp>
      <p:pic>
        <p:nvPicPr>
          <p:cNvPr id="4" name="Picture 3">
            <a:extLst>
              <a:ext uri="{FF2B5EF4-FFF2-40B4-BE49-F238E27FC236}">
                <a16:creationId xmlns:a16="http://schemas.microsoft.com/office/drawing/2014/main" xmlns="" id="{47AF68DD-033F-4C00-9CE8-42B83940A05B}"/>
              </a:ext>
            </a:extLst>
          </p:cNvPr>
          <p:cNvPicPr>
            <a:picLocks noChangeAspect="1"/>
          </p:cNvPicPr>
          <p:nvPr/>
        </p:nvPicPr>
        <p:blipFill>
          <a:blip r:embed="rId2"/>
          <a:stretch>
            <a:fillRect/>
          </a:stretch>
        </p:blipFill>
        <p:spPr>
          <a:xfrm>
            <a:off x="279527" y="246431"/>
            <a:ext cx="932769" cy="524301"/>
          </a:xfrm>
          <a:prstGeom prst="rect">
            <a:avLst/>
          </a:prstGeom>
        </p:spPr>
      </p:pic>
    </p:spTree>
    <p:extLst>
      <p:ext uri="{BB962C8B-B14F-4D97-AF65-F5344CB8AC3E}">
        <p14:creationId xmlns:p14="http://schemas.microsoft.com/office/powerpoint/2010/main" val="1229342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80C46-8B63-484F-8DDA-01EFA9D30D46}"/>
              </a:ext>
            </a:extLst>
          </p:cNvPr>
          <p:cNvSpPr>
            <a:spLocks noGrp="1"/>
          </p:cNvSpPr>
          <p:nvPr>
            <p:ph type="title"/>
          </p:nvPr>
        </p:nvSpPr>
        <p:spPr/>
        <p:txBody>
          <a:bodyPr/>
          <a:lstStyle/>
          <a:p>
            <a:r>
              <a:rPr lang="en-SG" dirty="0"/>
              <a:t>Classless Addressing</a:t>
            </a:r>
            <a:endParaRPr lang="en-IN" dirty="0"/>
          </a:p>
        </p:txBody>
      </p:sp>
      <p:sp>
        <p:nvSpPr>
          <p:cNvPr id="3" name="Text Placeholder 2">
            <a:extLst>
              <a:ext uri="{FF2B5EF4-FFF2-40B4-BE49-F238E27FC236}">
                <a16:creationId xmlns:a16="http://schemas.microsoft.com/office/drawing/2014/main" xmlns="" id="{B79355F7-8E6C-4D81-A9AE-3EF6F2C4115B}"/>
              </a:ext>
            </a:extLst>
          </p:cNvPr>
          <p:cNvSpPr>
            <a:spLocks noGrp="1"/>
          </p:cNvSpPr>
          <p:nvPr>
            <p:ph type="body" sz="half" idx="1"/>
          </p:nvPr>
        </p:nvSpPr>
        <p:spPr>
          <a:xfrm>
            <a:off x="6128457" y="1530057"/>
            <a:ext cx="5920094" cy="4781128"/>
          </a:xfrm>
          <a:solidFill>
            <a:schemeClr val="accent2">
              <a:lumMod val="20000"/>
              <a:lumOff val="80000"/>
            </a:schemeClr>
          </a:solidFill>
          <a:effectLst>
            <a:glow rad="139700">
              <a:schemeClr val="accent2">
                <a:satMod val="175000"/>
                <a:alpha val="40000"/>
              </a:schemeClr>
            </a:glow>
          </a:effectLst>
        </p:spPr>
        <p:txBody>
          <a:bodyPr>
            <a:normAutofit lnSpcReduction="10000"/>
          </a:bodyPr>
          <a:lstStyle/>
          <a:p>
            <a:pPr algn="just"/>
            <a:r>
              <a:rPr lang="en-US" sz="1600" b="0" i="0" dirty="0">
                <a:solidFill>
                  <a:srgbClr val="C00000"/>
                </a:solidFill>
                <a:effectLst/>
                <a:latin typeface="Arial" panose="020B0604020202020204" pitchFamily="34" charset="0"/>
              </a:rPr>
              <a:t>Example </a:t>
            </a:r>
          </a:p>
          <a:p>
            <a:pPr algn="just"/>
            <a:r>
              <a:rPr lang="en-US" sz="1600" b="0" i="0" dirty="0">
                <a:solidFill>
                  <a:srgbClr val="1B212B"/>
                </a:solidFill>
                <a:effectLst/>
                <a:latin typeface="Arial" panose="020B0604020202020204" pitchFamily="34" charset="0"/>
              </a:rPr>
              <a:t>What is the first address in the block if one of the addresses is 167.199.170.82/27?</a:t>
            </a:r>
          </a:p>
          <a:p>
            <a:pPr algn="just"/>
            <a:endParaRPr lang="en-US" sz="1600" b="0" i="0" dirty="0">
              <a:solidFill>
                <a:srgbClr val="1B212B"/>
              </a:solidFill>
              <a:effectLst/>
              <a:latin typeface="Arial" panose="020B0604020202020204" pitchFamily="34" charset="0"/>
            </a:endParaRPr>
          </a:p>
          <a:p>
            <a:pPr algn="just"/>
            <a:r>
              <a:rPr lang="en-US" sz="1600" b="0" i="0" dirty="0">
                <a:solidFill>
                  <a:srgbClr val="C00000"/>
                </a:solidFill>
                <a:effectLst/>
                <a:latin typeface="Arial" panose="020B0604020202020204" pitchFamily="34" charset="0"/>
              </a:rPr>
              <a:t>Solution</a:t>
            </a:r>
          </a:p>
          <a:p>
            <a:pPr algn="just"/>
            <a:r>
              <a:rPr lang="en-US" sz="1600" b="0" i="0" dirty="0">
                <a:solidFill>
                  <a:srgbClr val="1B212B"/>
                </a:solidFill>
                <a:effectLst/>
                <a:latin typeface="Arial" panose="020B0604020202020204" pitchFamily="34" charset="0"/>
              </a:rPr>
              <a:t>The prefix length is 27, which means that we must keep the first 27 bits as it is and change the remaining bits (5) to 0s. </a:t>
            </a:r>
          </a:p>
          <a:p>
            <a:pPr algn="just"/>
            <a:endParaRPr lang="en-US" sz="1600" b="0" i="0" dirty="0">
              <a:solidFill>
                <a:srgbClr val="1B212B"/>
              </a:solidFill>
              <a:effectLst/>
              <a:latin typeface="Arial" panose="020B0604020202020204" pitchFamily="34" charset="0"/>
            </a:endParaRPr>
          </a:p>
          <a:p>
            <a:pPr algn="just"/>
            <a:r>
              <a:rPr lang="en-US" sz="1600" b="0" i="0" dirty="0">
                <a:solidFill>
                  <a:srgbClr val="1B212B"/>
                </a:solidFill>
                <a:effectLst/>
                <a:latin typeface="Arial" panose="020B0604020202020204" pitchFamily="34" charset="0"/>
              </a:rPr>
              <a:t>The following shows the process:</a:t>
            </a:r>
          </a:p>
          <a:p>
            <a:endParaRPr lang="en-US" sz="1600" b="0" i="0" dirty="0">
              <a:solidFill>
                <a:srgbClr val="1B212B"/>
              </a:solidFill>
              <a:effectLst/>
              <a:latin typeface="Arial" panose="020B0604020202020204" pitchFamily="34" charset="0"/>
            </a:endParaRPr>
          </a:p>
          <a:p>
            <a:r>
              <a:rPr lang="en-US" sz="1600" b="0" i="0" dirty="0">
                <a:solidFill>
                  <a:srgbClr val="1B212B"/>
                </a:solidFill>
                <a:effectLst/>
                <a:latin typeface="Arial" panose="020B0604020202020204" pitchFamily="34" charset="0"/>
              </a:rPr>
              <a:t>Address in binary:  10100111 11000111 10101010 01010010</a:t>
            </a:r>
            <a:br>
              <a:rPr lang="en-US" sz="1600" b="0" i="0" dirty="0">
                <a:solidFill>
                  <a:srgbClr val="1B212B"/>
                </a:solidFill>
                <a:effectLst/>
                <a:latin typeface="Arial" panose="020B0604020202020204" pitchFamily="34" charset="0"/>
              </a:rPr>
            </a:br>
            <a:endParaRPr lang="en-US" sz="1600" b="0" i="0" dirty="0">
              <a:solidFill>
                <a:srgbClr val="1B212B"/>
              </a:solidFill>
              <a:effectLst/>
              <a:latin typeface="Arial" panose="020B0604020202020204" pitchFamily="34" charset="0"/>
            </a:endParaRPr>
          </a:p>
          <a:p>
            <a:r>
              <a:rPr lang="en-US" sz="1600" b="0" i="0" dirty="0">
                <a:solidFill>
                  <a:srgbClr val="1B212B"/>
                </a:solidFill>
                <a:effectLst/>
                <a:latin typeface="Arial" panose="020B0604020202020204" pitchFamily="34" charset="0"/>
              </a:rPr>
              <a:t>Keep the left 27 bits:10100111 11000111 10101010 01000000</a:t>
            </a:r>
            <a:br>
              <a:rPr lang="en-US" sz="1600" b="0" i="0" dirty="0">
                <a:solidFill>
                  <a:srgbClr val="1B212B"/>
                </a:solidFill>
                <a:effectLst/>
                <a:latin typeface="Arial" panose="020B0604020202020204" pitchFamily="34" charset="0"/>
              </a:rPr>
            </a:br>
            <a:endParaRPr lang="en-US" sz="1600" b="0" i="0" dirty="0">
              <a:solidFill>
                <a:srgbClr val="1B212B"/>
              </a:solidFill>
              <a:effectLst/>
              <a:latin typeface="Arial" panose="020B0604020202020204" pitchFamily="34" charset="0"/>
            </a:endParaRPr>
          </a:p>
          <a:p>
            <a:r>
              <a:rPr lang="en-US" sz="1600" b="0" i="0" dirty="0">
                <a:solidFill>
                  <a:srgbClr val="1B212B"/>
                </a:solidFill>
                <a:effectLst/>
                <a:latin typeface="Arial" panose="020B0604020202020204" pitchFamily="34" charset="0"/>
              </a:rPr>
              <a:t>Result in CIDR notation: 167.199.170.64/27</a:t>
            </a:r>
          </a:p>
          <a:p>
            <a:pPr marL="502920" indent="-457200">
              <a:buFont typeface="Arial" panose="020B0604020202020204" pitchFamily="34" charset="0"/>
              <a:buChar char="•"/>
            </a:pPr>
            <a:endParaRPr lang="en-SG" sz="1600" dirty="0"/>
          </a:p>
        </p:txBody>
      </p:sp>
      <p:sp>
        <p:nvSpPr>
          <p:cNvPr id="4" name="Content Placeholder 3">
            <a:extLst>
              <a:ext uri="{FF2B5EF4-FFF2-40B4-BE49-F238E27FC236}">
                <a16:creationId xmlns:a16="http://schemas.microsoft.com/office/drawing/2014/main" xmlns="" id="{DC723EFA-B28A-4C07-B8B6-DE410B1F4354}"/>
              </a:ext>
            </a:extLst>
          </p:cNvPr>
          <p:cNvSpPr>
            <a:spLocks noGrp="1"/>
          </p:cNvSpPr>
          <p:nvPr>
            <p:ph sz="half" idx="2"/>
          </p:nvPr>
        </p:nvSpPr>
        <p:spPr>
          <a:xfrm>
            <a:off x="175908" y="1530057"/>
            <a:ext cx="5791200" cy="4781128"/>
          </a:xfrm>
          <a:solidFill>
            <a:schemeClr val="accent2">
              <a:lumMod val="20000"/>
              <a:lumOff val="80000"/>
            </a:schemeClr>
          </a:solidFill>
          <a:effectLst>
            <a:glow rad="139700">
              <a:schemeClr val="accent2">
                <a:satMod val="175000"/>
                <a:alpha val="40000"/>
              </a:schemeClr>
            </a:glow>
          </a:effectLst>
        </p:spPr>
        <p:txBody>
          <a:bodyPr>
            <a:noAutofit/>
          </a:bodyPr>
          <a:lstStyle/>
          <a:p>
            <a:r>
              <a:rPr lang="en-SG" sz="2000" dirty="0">
                <a:solidFill>
                  <a:srgbClr val="C00000"/>
                </a:solidFill>
              </a:rPr>
              <a:t>Extracting  Block information</a:t>
            </a:r>
          </a:p>
          <a:p>
            <a:pPr marL="388620" indent="-342900">
              <a:buFont typeface="+mj-lt"/>
              <a:buAutoNum type="arabicPeriod"/>
            </a:pPr>
            <a:r>
              <a:rPr lang="en-SG" sz="1400" dirty="0"/>
              <a:t>Number of addresses</a:t>
            </a:r>
          </a:p>
          <a:p>
            <a:pPr marL="388620" indent="-342900">
              <a:buFont typeface="+mj-lt"/>
              <a:buAutoNum type="arabicPeriod"/>
            </a:pPr>
            <a:r>
              <a:rPr lang="en-SG" sz="1400" dirty="0"/>
              <a:t>First address</a:t>
            </a:r>
          </a:p>
          <a:p>
            <a:pPr marL="388620" indent="-342900">
              <a:buFont typeface="+mj-lt"/>
              <a:buAutoNum type="arabicPeriod"/>
            </a:pPr>
            <a:r>
              <a:rPr lang="en-SG" sz="1400" dirty="0"/>
              <a:t>Last address</a:t>
            </a:r>
          </a:p>
          <a:p>
            <a:pPr algn="l"/>
            <a:endParaRPr lang="en-US" sz="1400" b="0" i="0" dirty="0">
              <a:solidFill>
                <a:srgbClr val="1B212B"/>
              </a:solidFill>
              <a:effectLst/>
              <a:latin typeface="Arial" panose="020B0604020202020204" pitchFamily="34" charset="0"/>
            </a:endParaRPr>
          </a:p>
          <a:p>
            <a:pPr marL="331470" indent="-285750" algn="l">
              <a:buFont typeface="Wingdings" panose="05000000000000000000" pitchFamily="2" charset="2"/>
              <a:buChar char="ü"/>
            </a:pPr>
            <a:r>
              <a:rPr lang="en-US" sz="1400" i="0" dirty="0">
                <a:solidFill>
                  <a:srgbClr val="1B212B"/>
                </a:solidFill>
                <a:effectLst/>
                <a:latin typeface="Arial" panose="020B0604020202020204" pitchFamily="34" charset="0"/>
              </a:rPr>
              <a:t>The number of host address from the given block of address is calculated as  </a:t>
            </a:r>
          </a:p>
          <a:p>
            <a:pPr algn="l"/>
            <a:endParaRPr lang="en-US" sz="1400" i="0" dirty="0">
              <a:solidFill>
                <a:srgbClr val="1B212B"/>
              </a:solidFill>
              <a:effectLst/>
              <a:latin typeface="Arial" panose="020B0604020202020204" pitchFamily="34" charset="0"/>
            </a:endParaRPr>
          </a:p>
          <a:p>
            <a:pPr algn="l"/>
            <a:r>
              <a:rPr lang="en-US" sz="1400" i="0" dirty="0">
                <a:solidFill>
                  <a:srgbClr val="1B212B"/>
                </a:solidFill>
                <a:effectLst/>
                <a:latin typeface="Arial" panose="020B0604020202020204" pitchFamily="34" charset="0"/>
              </a:rPr>
              <a:t>      where </a:t>
            </a:r>
            <a:r>
              <a:rPr lang="en-US" sz="1400" b="1" i="0" dirty="0">
                <a:solidFill>
                  <a:srgbClr val="1B212B"/>
                </a:solidFill>
                <a:effectLst/>
                <a:latin typeface="Arial" panose="020B0604020202020204" pitchFamily="34" charset="0"/>
              </a:rPr>
              <a:t>N</a:t>
            </a:r>
            <a:r>
              <a:rPr lang="en-US" sz="1400" i="0" dirty="0">
                <a:solidFill>
                  <a:srgbClr val="1B212B"/>
                </a:solidFill>
                <a:effectLst/>
                <a:latin typeface="Arial" panose="020B0604020202020204" pitchFamily="34" charset="0"/>
              </a:rPr>
              <a:t> is </a:t>
            </a:r>
            <a:r>
              <a:rPr lang="en-US" sz="1400" b="1" i="0" dirty="0">
                <a:solidFill>
                  <a:srgbClr val="1B212B"/>
                </a:solidFill>
                <a:effectLst/>
                <a:latin typeface="Arial" panose="020B0604020202020204" pitchFamily="34" charset="0"/>
              </a:rPr>
              <a:t>the number of host addresses</a:t>
            </a:r>
            <a:r>
              <a:rPr lang="en-US" sz="1400" i="0" dirty="0">
                <a:solidFill>
                  <a:srgbClr val="1B212B"/>
                </a:solidFill>
                <a:effectLst/>
                <a:latin typeface="Arial" panose="020B0604020202020204" pitchFamily="34" charset="0"/>
              </a:rPr>
              <a:t>, </a:t>
            </a:r>
            <a:r>
              <a:rPr lang="en-US" sz="1400" b="1" i="0" dirty="0">
                <a:solidFill>
                  <a:srgbClr val="1B212B"/>
                </a:solidFill>
                <a:effectLst/>
                <a:latin typeface="Arial" panose="020B0604020202020204" pitchFamily="34" charset="0"/>
              </a:rPr>
              <a:t>and n</a:t>
            </a:r>
            <a:r>
              <a:rPr lang="en-US" sz="1400" i="0" dirty="0">
                <a:solidFill>
                  <a:srgbClr val="1B212B"/>
                </a:solidFill>
                <a:effectLst/>
                <a:latin typeface="Arial" panose="020B0604020202020204" pitchFamily="34" charset="0"/>
              </a:rPr>
              <a:t> is the </a:t>
            </a:r>
            <a:r>
              <a:rPr lang="en-US" sz="1400" b="1" i="0" dirty="0">
                <a:solidFill>
                  <a:srgbClr val="1B212B"/>
                </a:solidFill>
                <a:effectLst/>
                <a:latin typeface="Arial" panose="020B0604020202020204" pitchFamily="34" charset="0"/>
              </a:rPr>
              <a:t>length         of the Prefix.</a:t>
            </a:r>
          </a:p>
          <a:p>
            <a:pPr marL="217170" indent="-171450" algn="l">
              <a:buFont typeface="Wingdings" panose="05000000000000000000" pitchFamily="2" charset="2"/>
              <a:buChar char="ü"/>
            </a:pPr>
            <a:r>
              <a:rPr lang="en-US" sz="1400" i="0" dirty="0">
                <a:solidFill>
                  <a:srgbClr val="1B212B"/>
                </a:solidFill>
                <a:effectLst/>
                <a:latin typeface="Arial" panose="020B0604020202020204" pitchFamily="34" charset="0"/>
              </a:rPr>
              <a:t>The first address of the block</a:t>
            </a:r>
          </a:p>
          <a:p>
            <a:pPr algn="l"/>
            <a:r>
              <a:rPr lang="en-US" sz="1400" i="0" dirty="0">
                <a:solidFill>
                  <a:srgbClr val="1B212B"/>
                </a:solidFill>
                <a:effectLst/>
                <a:latin typeface="Arial" panose="020B0604020202020204" pitchFamily="34" charset="0"/>
              </a:rPr>
              <a:t>First address = (given address) AND (network mask)</a:t>
            </a:r>
          </a:p>
          <a:p>
            <a:pPr algn="l"/>
            <a:endParaRPr lang="en-US" sz="1400" i="0" dirty="0">
              <a:solidFill>
                <a:srgbClr val="1B212B"/>
              </a:solidFill>
              <a:effectLst/>
              <a:latin typeface="Arial" panose="020B0604020202020204" pitchFamily="34" charset="0"/>
            </a:endParaRPr>
          </a:p>
          <a:p>
            <a:pPr marL="217170" indent="-171450" algn="l">
              <a:buFont typeface="Wingdings" panose="05000000000000000000" pitchFamily="2" charset="2"/>
              <a:buChar char="ü"/>
            </a:pPr>
            <a:endParaRPr lang="en-US" sz="1400" i="0" dirty="0">
              <a:solidFill>
                <a:srgbClr val="1B212B"/>
              </a:solidFill>
              <a:effectLst/>
              <a:latin typeface="Arial" panose="020B0604020202020204" pitchFamily="34" charset="0"/>
            </a:endParaRPr>
          </a:p>
          <a:p>
            <a:pPr marL="217170" indent="-171450" algn="l">
              <a:buFont typeface="Wingdings" panose="05000000000000000000" pitchFamily="2" charset="2"/>
              <a:buChar char="ü"/>
            </a:pPr>
            <a:r>
              <a:rPr lang="en-US" sz="1400" i="0" dirty="0">
                <a:solidFill>
                  <a:srgbClr val="1B212B"/>
                </a:solidFill>
                <a:effectLst/>
                <a:latin typeface="Arial" panose="020B0604020202020204" pitchFamily="34" charset="0"/>
              </a:rPr>
              <a:t>The last address of the block</a:t>
            </a:r>
          </a:p>
          <a:p>
            <a:pPr algn="l"/>
            <a:r>
              <a:rPr lang="en-US" sz="1400" i="0" dirty="0">
                <a:solidFill>
                  <a:srgbClr val="1B212B"/>
                </a:solidFill>
                <a:effectLst/>
                <a:latin typeface="Arial" panose="020B0604020202020204" pitchFamily="34" charset="0"/>
              </a:rPr>
              <a:t>Last address = (given address) Or [NOT (network address)]</a:t>
            </a:r>
          </a:p>
          <a:p>
            <a:pPr algn="l"/>
            <a:endParaRPr lang="en-US" sz="1400" i="0" dirty="0">
              <a:solidFill>
                <a:srgbClr val="1B212B"/>
              </a:solidFill>
              <a:effectLst/>
              <a:latin typeface="Arial" panose="020B0604020202020204" pitchFamily="34" charset="0"/>
            </a:endParaRPr>
          </a:p>
          <a:p>
            <a:endParaRPr lang="en-IN" sz="1400" dirty="0"/>
          </a:p>
        </p:txBody>
      </p:sp>
      <p:pic>
        <p:nvPicPr>
          <p:cNvPr id="7" name="Picture 6">
            <a:extLst>
              <a:ext uri="{FF2B5EF4-FFF2-40B4-BE49-F238E27FC236}">
                <a16:creationId xmlns:a16="http://schemas.microsoft.com/office/drawing/2014/main" xmlns="" id="{E4B4C429-91B3-438A-B06E-8C24FE77BF66}"/>
              </a:ext>
            </a:extLst>
          </p:cNvPr>
          <p:cNvPicPr>
            <a:picLocks noChangeAspect="1"/>
          </p:cNvPicPr>
          <p:nvPr/>
        </p:nvPicPr>
        <p:blipFill>
          <a:blip r:embed="rId2"/>
          <a:stretch>
            <a:fillRect/>
          </a:stretch>
        </p:blipFill>
        <p:spPr>
          <a:xfrm>
            <a:off x="2135560" y="3275610"/>
            <a:ext cx="1066800" cy="333375"/>
          </a:xfrm>
          <a:prstGeom prst="rect">
            <a:avLst/>
          </a:prstGeom>
          <a:effectLst>
            <a:glow rad="228600">
              <a:schemeClr val="accent2">
                <a:satMod val="175000"/>
                <a:alpha val="40000"/>
              </a:schemeClr>
            </a:glow>
          </a:effectLst>
        </p:spPr>
      </p:pic>
      <p:pic>
        <p:nvPicPr>
          <p:cNvPr id="11" name="Picture 10">
            <a:extLst>
              <a:ext uri="{FF2B5EF4-FFF2-40B4-BE49-F238E27FC236}">
                <a16:creationId xmlns:a16="http://schemas.microsoft.com/office/drawing/2014/main" xmlns="" id="{B1A9D0BA-F055-4999-ADFE-542C0B7F70D2}"/>
              </a:ext>
            </a:extLst>
          </p:cNvPr>
          <p:cNvPicPr>
            <a:picLocks noChangeAspect="1"/>
          </p:cNvPicPr>
          <p:nvPr/>
        </p:nvPicPr>
        <p:blipFill>
          <a:blip r:embed="rId3"/>
          <a:stretch>
            <a:fillRect/>
          </a:stretch>
        </p:blipFill>
        <p:spPr>
          <a:xfrm>
            <a:off x="1015432" y="4869160"/>
            <a:ext cx="3863330" cy="239995"/>
          </a:xfrm>
          <a:prstGeom prst="rect">
            <a:avLst/>
          </a:prstGeom>
          <a:effectLst>
            <a:glow rad="228600">
              <a:schemeClr val="accent2">
                <a:satMod val="175000"/>
                <a:alpha val="40000"/>
              </a:schemeClr>
            </a:glow>
          </a:effectLst>
        </p:spPr>
      </p:pic>
      <p:grpSp>
        <p:nvGrpSpPr>
          <p:cNvPr id="16" name="Group 15">
            <a:extLst>
              <a:ext uri="{FF2B5EF4-FFF2-40B4-BE49-F238E27FC236}">
                <a16:creationId xmlns:a16="http://schemas.microsoft.com/office/drawing/2014/main" xmlns="" id="{D87A4C20-6CDD-4143-9A13-D1D9FCC52697}"/>
              </a:ext>
            </a:extLst>
          </p:cNvPr>
          <p:cNvGrpSpPr/>
          <p:nvPr/>
        </p:nvGrpSpPr>
        <p:grpSpPr>
          <a:xfrm>
            <a:off x="944913" y="5877272"/>
            <a:ext cx="4004367" cy="239995"/>
            <a:chOff x="6356674" y="5949280"/>
            <a:chExt cx="4894308" cy="266700"/>
          </a:xfrm>
          <a:effectLst>
            <a:glow rad="228600">
              <a:schemeClr val="accent2">
                <a:satMod val="175000"/>
                <a:alpha val="40000"/>
              </a:schemeClr>
            </a:glow>
          </a:effectLst>
        </p:grpSpPr>
        <p:pic>
          <p:nvPicPr>
            <p:cNvPr id="13" name="Picture 12">
              <a:extLst>
                <a:ext uri="{FF2B5EF4-FFF2-40B4-BE49-F238E27FC236}">
                  <a16:creationId xmlns:a16="http://schemas.microsoft.com/office/drawing/2014/main" xmlns="" id="{FCE891A9-40BD-40AC-82F7-8E0C8CD56C50}"/>
                </a:ext>
              </a:extLst>
            </p:cNvPr>
            <p:cNvPicPr>
              <a:picLocks noChangeAspect="1"/>
            </p:cNvPicPr>
            <p:nvPr/>
          </p:nvPicPr>
          <p:blipFill>
            <a:blip r:embed="rId4"/>
            <a:stretch>
              <a:fillRect/>
            </a:stretch>
          </p:blipFill>
          <p:spPr>
            <a:xfrm>
              <a:off x="6456040" y="5949280"/>
              <a:ext cx="4794942" cy="250938"/>
            </a:xfrm>
            <a:prstGeom prst="rect">
              <a:avLst/>
            </a:prstGeom>
          </p:spPr>
        </p:pic>
        <p:pic>
          <p:nvPicPr>
            <p:cNvPr id="15" name="Picture 14">
              <a:extLst>
                <a:ext uri="{FF2B5EF4-FFF2-40B4-BE49-F238E27FC236}">
                  <a16:creationId xmlns:a16="http://schemas.microsoft.com/office/drawing/2014/main" xmlns="" id="{A1C9AFA1-0069-4EFB-A32A-FB9FEA8B0E0E}"/>
                </a:ext>
              </a:extLst>
            </p:cNvPr>
            <p:cNvPicPr>
              <a:picLocks noChangeAspect="1"/>
            </p:cNvPicPr>
            <p:nvPr/>
          </p:nvPicPr>
          <p:blipFill>
            <a:blip r:embed="rId5"/>
            <a:stretch>
              <a:fillRect/>
            </a:stretch>
          </p:blipFill>
          <p:spPr>
            <a:xfrm>
              <a:off x="6356674" y="5949280"/>
              <a:ext cx="542925" cy="266700"/>
            </a:xfrm>
            <a:prstGeom prst="rect">
              <a:avLst/>
            </a:prstGeom>
            <a:ln>
              <a:solidFill>
                <a:schemeClr val="bg1"/>
              </a:solidFill>
            </a:ln>
          </p:spPr>
        </p:pic>
      </p:grpSp>
      <p:pic>
        <p:nvPicPr>
          <p:cNvPr id="10" name="Picture 9">
            <a:extLst>
              <a:ext uri="{FF2B5EF4-FFF2-40B4-BE49-F238E27FC236}">
                <a16:creationId xmlns:a16="http://schemas.microsoft.com/office/drawing/2014/main" xmlns="" id="{C11C041E-FDAE-4232-9565-D54C15BE2A71}"/>
              </a:ext>
            </a:extLst>
          </p:cNvPr>
          <p:cNvPicPr>
            <a:picLocks noChangeAspect="1"/>
          </p:cNvPicPr>
          <p:nvPr/>
        </p:nvPicPr>
        <p:blipFill>
          <a:blip r:embed="rId6"/>
          <a:stretch>
            <a:fillRect/>
          </a:stretch>
        </p:blipFill>
        <p:spPr>
          <a:xfrm>
            <a:off x="279527" y="246431"/>
            <a:ext cx="932769" cy="524301"/>
          </a:xfrm>
          <a:prstGeom prst="rect">
            <a:avLst/>
          </a:prstGeom>
        </p:spPr>
      </p:pic>
    </p:spTree>
    <p:extLst>
      <p:ext uri="{BB962C8B-B14F-4D97-AF65-F5344CB8AC3E}">
        <p14:creationId xmlns:p14="http://schemas.microsoft.com/office/powerpoint/2010/main" val="2289452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80C46-8B63-484F-8DDA-01EFA9D30D46}"/>
              </a:ext>
            </a:extLst>
          </p:cNvPr>
          <p:cNvSpPr>
            <a:spLocks noGrp="1"/>
          </p:cNvSpPr>
          <p:nvPr>
            <p:ph type="title"/>
          </p:nvPr>
        </p:nvSpPr>
        <p:spPr>
          <a:xfrm>
            <a:off x="1055440" y="-21021"/>
            <a:ext cx="11785600" cy="634082"/>
          </a:xfrm>
        </p:spPr>
        <p:txBody>
          <a:bodyPr>
            <a:normAutofit fontScale="90000"/>
          </a:bodyPr>
          <a:lstStyle/>
          <a:p>
            <a:r>
              <a:rPr lang="en-SG" dirty="0"/>
              <a:t>Classless Addressing</a:t>
            </a:r>
            <a:endParaRPr lang="en-IN" dirty="0"/>
          </a:p>
        </p:txBody>
      </p:sp>
      <p:sp>
        <p:nvSpPr>
          <p:cNvPr id="3" name="Text Placeholder 2">
            <a:extLst>
              <a:ext uri="{FF2B5EF4-FFF2-40B4-BE49-F238E27FC236}">
                <a16:creationId xmlns:a16="http://schemas.microsoft.com/office/drawing/2014/main" xmlns="" id="{B79355F7-8E6C-4D81-A9AE-3EF6F2C4115B}"/>
              </a:ext>
            </a:extLst>
          </p:cNvPr>
          <p:cNvSpPr>
            <a:spLocks noGrp="1"/>
          </p:cNvSpPr>
          <p:nvPr>
            <p:ph type="body" sz="half" idx="1"/>
          </p:nvPr>
        </p:nvSpPr>
        <p:spPr>
          <a:xfrm>
            <a:off x="203200" y="548680"/>
            <a:ext cx="5791200" cy="6192688"/>
          </a:xfrm>
          <a:solidFill>
            <a:schemeClr val="accent2">
              <a:lumMod val="20000"/>
              <a:lumOff val="80000"/>
            </a:schemeClr>
          </a:solidFill>
          <a:effectLst>
            <a:glow rad="139700">
              <a:schemeClr val="accent2">
                <a:satMod val="175000"/>
                <a:alpha val="40000"/>
              </a:schemeClr>
            </a:glow>
          </a:effectLst>
        </p:spPr>
        <p:txBody>
          <a:bodyPr>
            <a:noAutofit/>
          </a:bodyPr>
          <a:lstStyle/>
          <a:p>
            <a:r>
              <a:rPr lang="en-SG" sz="1250" dirty="0">
                <a:solidFill>
                  <a:srgbClr val="C00000"/>
                </a:solidFill>
              </a:rPr>
              <a:t>Example (to find first address and  last address)</a:t>
            </a:r>
          </a:p>
          <a:p>
            <a:r>
              <a:rPr lang="en-US" sz="1250" b="0" i="0" dirty="0">
                <a:solidFill>
                  <a:srgbClr val="1B212B"/>
                </a:solidFill>
                <a:effectLst/>
              </a:rPr>
              <a:t>IP address </a:t>
            </a:r>
            <a:r>
              <a:rPr lang="en-US" sz="1250" b="1" i="0" dirty="0">
                <a:solidFill>
                  <a:srgbClr val="1B212B"/>
                </a:solidFill>
                <a:effectLst/>
              </a:rPr>
              <a:t>167.199.170.82/27, which is in CIDR notation</a:t>
            </a:r>
            <a:r>
              <a:rPr lang="en-US" sz="1250" b="0" i="0" dirty="0">
                <a:solidFill>
                  <a:srgbClr val="1B212B"/>
                </a:solidFill>
                <a:effectLst/>
              </a:rPr>
              <a:t> and belongs to a Classless address.</a:t>
            </a:r>
          </a:p>
          <a:p>
            <a:r>
              <a:rPr lang="en-US" sz="1250" b="0" i="0" dirty="0">
                <a:solidFill>
                  <a:srgbClr val="1B212B"/>
                </a:solidFill>
                <a:effectLst/>
              </a:rPr>
              <a:t>Here, the </a:t>
            </a:r>
            <a:r>
              <a:rPr lang="en-US" sz="1250" b="1" i="0" dirty="0">
                <a:solidFill>
                  <a:srgbClr val="1B212B"/>
                </a:solidFill>
                <a:effectLst/>
              </a:rPr>
              <a:t>length of the Prefix (n) = 27</a:t>
            </a:r>
            <a:endParaRPr lang="en-US" sz="1250" dirty="0">
              <a:solidFill>
                <a:srgbClr val="1B212B"/>
              </a:solidFill>
            </a:endParaRPr>
          </a:p>
          <a:p>
            <a:r>
              <a:rPr lang="en-US" sz="1250" b="0" i="0" dirty="0">
                <a:solidFill>
                  <a:srgbClr val="1B212B"/>
                </a:solidFill>
                <a:effectLst/>
              </a:rPr>
              <a:t>So, using the above formula, the </a:t>
            </a:r>
            <a:r>
              <a:rPr lang="en-US" sz="1250" b="1" i="0" dirty="0">
                <a:solidFill>
                  <a:srgbClr val="1B212B"/>
                </a:solidFill>
                <a:effectLst/>
              </a:rPr>
              <a:t>number host (N) = 2^32-27 = 2^5 = 32</a:t>
            </a:r>
            <a:r>
              <a:rPr lang="en-US" sz="1250" b="0" i="0" dirty="0">
                <a:solidFill>
                  <a:srgbClr val="1B212B"/>
                </a:solidFill>
                <a:effectLst/>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1B212B"/>
                </a:solidFill>
                <a:effectLst/>
                <a:cs typeface="Arial" panose="020B0604020202020204" pitchFamily="34" charset="0"/>
              </a:rPr>
              <a:t> To calculate the </a:t>
            </a:r>
            <a:r>
              <a:rPr kumimoji="0" lang="en-US" altLang="en-US" sz="1250" b="1" i="0" u="none" strike="noStrike" cap="none" normalizeH="0" baseline="0" dirty="0">
                <a:ln>
                  <a:noFill/>
                </a:ln>
                <a:solidFill>
                  <a:srgbClr val="1B212B"/>
                </a:solidFill>
                <a:effectLst/>
                <a:cs typeface="Arial" panose="020B0604020202020204" pitchFamily="34" charset="0"/>
              </a:rPr>
              <a:t>first address</a:t>
            </a:r>
            <a:r>
              <a:rPr kumimoji="0" lang="en-US" altLang="en-US" sz="1250" b="0" i="0" u="none" strike="noStrike" cap="none" normalizeH="0" baseline="0" dirty="0">
                <a:ln>
                  <a:noFill/>
                </a:ln>
                <a:solidFill>
                  <a:srgbClr val="1B212B"/>
                </a:solidFill>
                <a:effectLst/>
                <a:cs typeface="Arial" panose="020B0604020202020204" pitchFamily="34" charset="0"/>
              </a:rPr>
              <a:t> of the IP address block, we can use the below formula: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5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50" b="1" i="0" u="none" strike="noStrike" cap="none" normalizeH="0" baseline="0" dirty="0">
                <a:ln>
                  <a:noFill/>
                </a:ln>
                <a:solidFill>
                  <a:srgbClr val="1B212B"/>
                </a:solidFill>
                <a:effectLst/>
                <a:cs typeface="Arial" panose="020B0604020202020204" pitchFamily="34" charset="0"/>
              </a:rPr>
              <a:t> First address = (given address) AND (network mask)</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5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1B212B"/>
                </a:solidFill>
                <a:effectLst/>
                <a:cs typeface="Arial" panose="020B0604020202020204" pitchFamily="34" charset="0"/>
              </a:rPr>
              <a:t> The </a:t>
            </a:r>
            <a:r>
              <a:rPr kumimoji="0" lang="en-US" altLang="en-US" sz="1250" b="1" i="0" u="none" strike="noStrike" cap="none" normalizeH="0" baseline="0" dirty="0">
                <a:ln>
                  <a:noFill/>
                </a:ln>
                <a:solidFill>
                  <a:srgbClr val="1B212B"/>
                </a:solidFill>
                <a:effectLst/>
                <a:cs typeface="Arial" panose="020B0604020202020204" pitchFamily="34" charset="0"/>
              </a:rPr>
              <a:t>given IP address</a:t>
            </a:r>
            <a:r>
              <a:rPr kumimoji="0" lang="en-US" altLang="en-US" sz="1250" b="0" i="0" u="none" strike="noStrike" cap="none" normalizeH="0" baseline="0" dirty="0">
                <a:ln>
                  <a:noFill/>
                </a:ln>
                <a:solidFill>
                  <a:srgbClr val="1B212B"/>
                </a:solidFill>
                <a:effectLst/>
                <a:cs typeface="Arial" panose="020B0604020202020204" pitchFamily="34" charset="0"/>
              </a:rPr>
              <a:t> is </a:t>
            </a:r>
            <a:r>
              <a:rPr kumimoji="0" lang="en-US" altLang="en-US" sz="1250" b="1" i="0" u="none" strike="noStrike" cap="none" normalizeH="0" baseline="0" dirty="0">
                <a:ln>
                  <a:noFill/>
                </a:ln>
                <a:solidFill>
                  <a:srgbClr val="1B212B"/>
                </a:solidFill>
                <a:effectLst/>
                <a:cs typeface="Arial" panose="020B0604020202020204" pitchFamily="34" charset="0"/>
              </a:rPr>
              <a:t>167.199.170.82</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5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1B212B"/>
                </a:solidFill>
                <a:effectLst/>
                <a:cs typeface="Arial" panose="020B0604020202020204" pitchFamily="34" charset="0"/>
              </a:rPr>
              <a:t> When we convert into a binary number, the whole thing will look as below</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1B212B"/>
                </a:solidFill>
                <a:effectLst/>
                <a:cs typeface="Arial" panose="020B0604020202020204" pitchFamily="34" charset="0"/>
              </a:rPr>
              <a:t>.</a:t>
            </a:r>
            <a:endParaRPr kumimoji="0" lang="en-US" altLang="en-US" sz="125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50" b="1" i="0" u="none" strike="noStrike" cap="none" normalizeH="0" baseline="0" dirty="0">
                <a:ln>
                  <a:noFill/>
                </a:ln>
                <a:solidFill>
                  <a:srgbClr val="1B212B"/>
                </a:solidFill>
                <a:effectLst/>
                <a:cs typeface="Arial" panose="020B0604020202020204" pitchFamily="34" charset="0"/>
              </a:rPr>
              <a:t> Given address in binary notation = 10100111 11000111 10101010 01010010</a:t>
            </a:r>
            <a:endParaRPr kumimoji="0" lang="en-US" altLang="en-US" sz="125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50" b="1" i="0" u="none" strike="noStrike" cap="none" normalizeH="0" baseline="0" dirty="0">
                <a:ln>
                  <a:noFill/>
                </a:ln>
                <a:solidFill>
                  <a:srgbClr val="1B212B"/>
                </a:solidFill>
                <a:effectLst/>
                <a:cs typeface="Arial" panose="020B0604020202020204" pitchFamily="34" charset="0"/>
              </a:rPr>
              <a:t> Network mask of given address = 11111111 11111111 11111111 11100000</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5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solidFill>
                  <a:srgbClr val="1B212B"/>
                </a:solidFill>
                <a:effectLst/>
                <a:cs typeface="Arial" panose="020B0604020202020204" pitchFamily="34" charset="0"/>
              </a:rPr>
              <a:t> Here, we will use the AND operator to get the result. For the </a:t>
            </a:r>
            <a:r>
              <a:rPr kumimoji="0" lang="en-US" altLang="en-US" sz="1250" b="1" i="0" u="none" strike="noStrike" cap="none" normalizeH="0" baseline="0" dirty="0">
                <a:ln>
                  <a:noFill/>
                </a:ln>
                <a:solidFill>
                  <a:srgbClr val="1B212B"/>
                </a:solidFill>
                <a:effectLst/>
                <a:cs typeface="Arial" panose="020B0604020202020204" pitchFamily="34" charset="0"/>
              </a:rPr>
              <a:t>AND operator,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250" b="1" dirty="0">
                <a:solidFill>
                  <a:srgbClr val="1B212B"/>
                </a:solidFill>
                <a:cs typeface="Arial" panose="020B0604020202020204" pitchFamily="34" charset="0"/>
              </a:rPr>
              <a:t>So, </a:t>
            </a:r>
            <a:r>
              <a:rPr kumimoji="0" lang="en-US" altLang="en-US" sz="1250" b="1" i="0" u="none" strike="noStrike" cap="none" normalizeH="0" baseline="0" dirty="0">
                <a:ln>
                  <a:noFill/>
                </a:ln>
                <a:solidFill>
                  <a:srgbClr val="1B212B"/>
                </a:solidFill>
                <a:effectLst/>
                <a:cs typeface="Arial" panose="020B0604020202020204" pitchFamily="34" charset="0"/>
              </a:rPr>
              <a:t>1 AND 1 = 1,   1 AND 0 = 0 and 0 AND 0 = 0</a:t>
            </a:r>
          </a:p>
          <a:p>
            <a:pPr algn="l"/>
            <a:endParaRPr lang="en-US" sz="1250" b="1" i="0" dirty="0">
              <a:solidFill>
                <a:srgbClr val="1B212B"/>
              </a:solidFill>
              <a:effectLst/>
              <a:latin typeface="Arial" panose="020B0604020202020204" pitchFamily="34" charset="0"/>
            </a:endParaRPr>
          </a:p>
          <a:p>
            <a:pPr algn="l"/>
            <a:endParaRPr lang="en-US" sz="1250" b="1" dirty="0">
              <a:solidFill>
                <a:srgbClr val="1B212B"/>
              </a:solidFill>
              <a:latin typeface="Arial" panose="020B0604020202020204" pitchFamily="34" charset="0"/>
            </a:endParaRPr>
          </a:p>
          <a:p>
            <a:pPr algn="l"/>
            <a:endParaRPr lang="en-US" sz="1250" b="1" i="0" dirty="0">
              <a:solidFill>
                <a:srgbClr val="1B212B"/>
              </a:solidFill>
              <a:effectLst/>
              <a:latin typeface="Arial" panose="020B0604020202020204" pitchFamily="34" charset="0"/>
            </a:endParaRPr>
          </a:p>
          <a:p>
            <a:pPr algn="l"/>
            <a:endParaRPr lang="en-US" sz="1250" b="1" dirty="0">
              <a:solidFill>
                <a:srgbClr val="1B212B"/>
              </a:solidFill>
              <a:latin typeface="Arial" panose="020B0604020202020204" pitchFamily="34" charset="0"/>
            </a:endParaRPr>
          </a:p>
          <a:p>
            <a:pPr algn="l"/>
            <a:endParaRPr lang="en-US" sz="1250" b="1" i="0" dirty="0">
              <a:solidFill>
                <a:srgbClr val="1B212B"/>
              </a:solidFill>
              <a:effectLst/>
              <a:latin typeface="Arial" panose="020B0604020202020204" pitchFamily="34" charset="0"/>
            </a:endParaRPr>
          </a:p>
          <a:p>
            <a:pPr algn="l"/>
            <a:endParaRPr lang="en-US" sz="1250" b="1" dirty="0">
              <a:solidFill>
                <a:srgbClr val="1B212B"/>
              </a:solidFill>
              <a:latin typeface="Arial" panose="020B0604020202020204" pitchFamily="34" charset="0"/>
            </a:endParaRPr>
          </a:p>
          <a:p>
            <a:pPr algn="l"/>
            <a:r>
              <a:rPr lang="en-US" sz="1100" b="1" i="0" dirty="0">
                <a:solidFill>
                  <a:srgbClr val="1B212B"/>
                </a:solidFill>
                <a:effectLst/>
                <a:latin typeface="Arial" panose="020B0604020202020204" pitchFamily="34" charset="0"/>
              </a:rPr>
              <a:t>The result for the First address </a:t>
            </a:r>
            <a:r>
              <a:rPr lang="en-US" sz="1100" b="0" i="0" dirty="0">
                <a:solidFill>
                  <a:srgbClr val="1B212B"/>
                </a:solidFill>
                <a:effectLst/>
                <a:latin typeface="Arial" panose="020B0604020202020204" pitchFamily="34" charset="0"/>
              </a:rPr>
              <a:t>would be</a:t>
            </a:r>
            <a:r>
              <a:rPr lang="en-US" sz="1100" b="1" i="0" dirty="0">
                <a:solidFill>
                  <a:srgbClr val="1B212B"/>
                </a:solidFill>
                <a:effectLst/>
                <a:latin typeface="Arial" panose="020B0604020202020204" pitchFamily="34" charset="0"/>
              </a:rPr>
              <a:t> 10100111 11000111 10101010 01000000</a:t>
            </a:r>
            <a:endParaRPr lang="en-US" sz="1100" b="0" i="0" dirty="0">
              <a:solidFill>
                <a:srgbClr val="1B212B"/>
              </a:solidFill>
              <a:effectLst/>
              <a:latin typeface="Arial" panose="020B0604020202020204" pitchFamily="34" charset="0"/>
            </a:endParaRPr>
          </a:p>
          <a:p>
            <a:pPr algn="l"/>
            <a:r>
              <a:rPr lang="en-US" sz="1250" b="0" i="0" dirty="0">
                <a:solidFill>
                  <a:srgbClr val="1B212B"/>
                </a:solidFill>
                <a:effectLst/>
                <a:latin typeface="Arial" panose="020B0604020202020204" pitchFamily="34" charset="0"/>
              </a:rPr>
              <a:t>The </a:t>
            </a:r>
            <a:r>
              <a:rPr lang="en-US" sz="1250" b="1" i="0" dirty="0">
                <a:solidFill>
                  <a:srgbClr val="1B212B"/>
                </a:solidFill>
                <a:effectLst/>
                <a:latin typeface="Arial" panose="020B0604020202020204" pitchFamily="34" charset="0"/>
              </a:rPr>
              <a:t>decimal notation of the First address</a:t>
            </a:r>
            <a:r>
              <a:rPr lang="en-US" sz="1250" b="0" i="0" dirty="0">
                <a:solidFill>
                  <a:srgbClr val="1B212B"/>
                </a:solidFill>
                <a:effectLst/>
                <a:latin typeface="Arial" panose="020B0604020202020204" pitchFamily="34" charset="0"/>
              </a:rPr>
              <a:t> would be </a:t>
            </a:r>
            <a:r>
              <a:rPr lang="en-US" sz="1250" b="1" i="0" dirty="0">
                <a:solidFill>
                  <a:srgbClr val="1B212B"/>
                </a:solidFill>
                <a:effectLst/>
                <a:latin typeface="Arial" panose="020B0604020202020204" pitchFamily="34" charset="0"/>
              </a:rPr>
              <a:t>167.199. 170.64</a:t>
            </a:r>
            <a:endParaRPr lang="en-US" sz="1250" b="0" i="0" dirty="0">
              <a:solidFill>
                <a:srgbClr val="1B212B"/>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50" b="0" i="0" u="none" strike="noStrike" cap="none" normalizeH="0" baseline="0" dirty="0">
              <a:ln>
                <a:noFill/>
              </a:ln>
              <a:solidFill>
                <a:schemeClr val="tx1"/>
              </a:solidFill>
              <a:effectLst/>
            </a:endParaRPr>
          </a:p>
          <a:p>
            <a:endParaRPr lang="en-SG" sz="1250" dirty="0">
              <a:solidFill>
                <a:srgbClr val="C00000"/>
              </a:solidFill>
            </a:endParaRPr>
          </a:p>
        </p:txBody>
      </p:sp>
      <p:sp>
        <p:nvSpPr>
          <p:cNvPr id="4" name="Content Placeholder 3">
            <a:extLst>
              <a:ext uri="{FF2B5EF4-FFF2-40B4-BE49-F238E27FC236}">
                <a16:creationId xmlns:a16="http://schemas.microsoft.com/office/drawing/2014/main" xmlns="" id="{DC723EFA-B28A-4C07-B8B6-DE410B1F4354}"/>
              </a:ext>
            </a:extLst>
          </p:cNvPr>
          <p:cNvSpPr>
            <a:spLocks noGrp="1"/>
          </p:cNvSpPr>
          <p:nvPr>
            <p:ph sz="half" idx="2"/>
          </p:nvPr>
        </p:nvSpPr>
        <p:spPr>
          <a:xfrm>
            <a:off x="6224925" y="548680"/>
            <a:ext cx="5791200" cy="6192688"/>
          </a:xfrm>
          <a:solidFill>
            <a:schemeClr val="accent2">
              <a:lumMod val="20000"/>
              <a:lumOff val="80000"/>
            </a:schemeClr>
          </a:solidFill>
          <a:effectLst>
            <a:glow rad="139700">
              <a:schemeClr val="accent2">
                <a:satMod val="175000"/>
                <a:alpha val="40000"/>
              </a:schemeClr>
            </a:glow>
          </a:effectLst>
        </p:spPr>
        <p:txBody>
          <a:bodyPr>
            <a:noAutofit/>
          </a:bodyPr>
          <a:lstStyle/>
          <a:p>
            <a:pPr algn="l"/>
            <a:r>
              <a:rPr lang="en-US" sz="1250" b="0" i="0" dirty="0">
                <a:solidFill>
                  <a:srgbClr val="1B212B"/>
                </a:solidFill>
                <a:effectLst/>
                <a:latin typeface="Arial" panose="020B0604020202020204" pitchFamily="34" charset="0"/>
              </a:rPr>
              <a:t>Similarly, the </a:t>
            </a:r>
            <a:r>
              <a:rPr lang="en-US" sz="1250" b="1" i="0" dirty="0">
                <a:solidFill>
                  <a:srgbClr val="1B212B"/>
                </a:solidFill>
                <a:effectLst/>
                <a:latin typeface="Arial" panose="020B0604020202020204" pitchFamily="34" charset="0"/>
              </a:rPr>
              <a:t>Last address</a:t>
            </a:r>
            <a:r>
              <a:rPr lang="en-US" sz="1250" b="0" i="0" dirty="0">
                <a:solidFill>
                  <a:srgbClr val="1B212B"/>
                </a:solidFill>
                <a:effectLst/>
                <a:latin typeface="Arial" panose="020B0604020202020204" pitchFamily="34" charset="0"/>
              </a:rPr>
              <a:t> we can calculate as below.</a:t>
            </a:r>
          </a:p>
          <a:p>
            <a:pPr algn="l"/>
            <a:endParaRPr lang="en-US" sz="1150" b="1" i="0" dirty="0">
              <a:solidFill>
                <a:srgbClr val="1B212B"/>
              </a:solidFill>
              <a:effectLst/>
              <a:latin typeface="Arial" panose="020B0604020202020204" pitchFamily="34" charset="0"/>
            </a:endParaRPr>
          </a:p>
          <a:p>
            <a:pPr algn="l"/>
            <a:r>
              <a:rPr lang="en-US" sz="1150" b="1" i="0" dirty="0">
                <a:solidFill>
                  <a:srgbClr val="1B212B"/>
                </a:solidFill>
                <a:effectLst/>
                <a:latin typeface="Arial" panose="020B0604020202020204" pitchFamily="34" charset="0"/>
              </a:rPr>
              <a:t>The given address in binary notation = 10100111 11000111 10101010 01010010</a:t>
            </a:r>
            <a:endParaRPr lang="en-US" sz="1150" b="0" i="0" dirty="0">
              <a:solidFill>
                <a:srgbClr val="1B212B"/>
              </a:solidFill>
              <a:effectLst/>
              <a:latin typeface="Arial" panose="020B0604020202020204" pitchFamily="34" charset="0"/>
            </a:endParaRPr>
          </a:p>
          <a:p>
            <a:pPr algn="l"/>
            <a:r>
              <a:rPr lang="en-US" sz="1150" b="1" i="0" dirty="0">
                <a:solidFill>
                  <a:srgbClr val="1B212B"/>
                </a:solidFill>
                <a:effectLst/>
                <a:latin typeface="Arial" panose="020B0604020202020204" pitchFamily="34" charset="0"/>
              </a:rPr>
              <a:t>The Not(Network Mask given address) = 00000000 00000000 00000000 00011111</a:t>
            </a:r>
          </a:p>
          <a:p>
            <a:pPr algn="l"/>
            <a:endParaRPr lang="en-US" sz="1250" b="0" i="0" dirty="0">
              <a:solidFill>
                <a:srgbClr val="1B212B"/>
              </a:solidFill>
              <a:effectLst/>
              <a:latin typeface="Arial" panose="020B0604020202020204" pitchFamily="34" charset="0"/>
            </a:endParaRPr>
          </a:p>
          <a:p>
            <a:pPr algn="l"/>
            <a:r>
              <a:rPr lang="en-US" sz="1250" b="0" i="0" dirty="0">
                <a:solidFill>
                  <a:srgbClr val="1B212B"/>
                </a:solidFill>
                <a:effectLst/>
                <a:latin typeface="Arial" panose="020B0604020202020204" pitchFamily="34" charset="0"/>
              </a:rPr>
              <a:t>So, the Last address = (given address) OR [Not(Network Mask from given address)]</a:t>
            </a:r>
          </a:p>
          <a:p>
            <a:pPr algn="l"/>
            <a:endParaRPr lang="en-US" sz="1250" b="0" i="0" dirty="0">
              <a:solidFill>
                <a:srgbClr val="1B212B"/>
              </a:solidFill>
              <a:effectLst/>
              <a:latin typeface="Arial" panose="020B0604020202020204" pitchFamily="34" charset="0"/>
            </a:endParaRPr>
          </a:p>
          <a:p>
            <a:pPr algn="l"/>
            <a:r>
              <a:rPr lang="en-US" sz="1250" b="0" i="0" dirty="0">
                <a:solidFill>
                  <a:srgbClr val="1B212B"/>
                </a:solidFill>
                <a:effectLst/>
                <a:latin typeface="Arial" panose="020B0604020202020204" pitchFamily="34" charset="0"/>
              </a:rPr>
              <a:t>Here, the </a:t>
            </a:r>
            <a:r>
              <a:rPr lang="en-US" sz="1250" b="1" i="0" dirty="0">
                <a:solidFill>
                  <a:srgbClr val="1B212B"/>
                </a:solidFill>
                <a:effectLst/>
                <a:latin typeface="Arial" panose="020B0604020202020204" pitchFamily="34" charset="0"/>
              </a:rPr>
              <a:t>NOT operator</a:t>
            </a:r>
            <a:r>
              <a:rPr lang="en-US" sz="1250" b="0" i="0" dirty="0">
                <a:solidFill>
                  <a:srgbClr val="1B212B"/>
                </a:solidFill>
                <a:effectLst/>
                <a:latin typeface="Arial" panose="020B0604020202020204" pitchFamily="34" charset="0"/>
              </a:rPr>
              <a:t> will change the value just opposite (True to False and False to True), whereas the </a:t>
            </a:r>
            <a:r>
              <a:rPr lang="en-US" sz="1250" b="1" i="0" dirty="0">
                <a:solidFill>
                  <a:srgbClr val="1B212B"/>
                </a:solidFill>
                <a:effectLst/>
                <a:latin typeface="Arial" panose="020B0604020202020204" pitchFamily="34" charset="0"/>
              </a:rPr>
              <a:t>OR operator </a:t>
            </a:r>
            <a:r>
              <a:rPr lang="en-US" sz="1250" b="0" i="0" dirty="0">
                <a:solidFill>
                  <a:srgbClr val="1B212B"/>
                </a:solidFill>
                <a:effectLst/>
                <a:latin typeface="Arial" panose="020B0604020202020204" pitchFamily="34" charset="0"/>
              </a:rPr>
              <a:t>follows the addition rule. </a:t>
            </a:r>
          </a:p>
          <a:p>
            <a:pPr algn="l"/>
            <a:r>
              <a:rPr lang="en-US" sz="1250" b="0" i="0" dirty="0">
                <a:solidFill>
                  <a:srgbClr val="1B212B"/>
                </a:solidFill>
                <a:effectLst/>
                <a:latin typeface="Arial" panose="020B0604020202020204" pitchFamily="34" charset="0"/>
              </a:rPr>
              <a:t>So, </a:t>
            </a:r>
            <a:r>
              <a:rPr lang="en-US" sz="1250" b="1" i="0" dirty="0">
                <a:solidFill>
                  <a:srgbClr val="1B212B"/>
                </a:solidFill>
                <a:effectLst/>
                <a:latin typeface="Arial" panose="020B0604020202020204" pitchFamily="34" charset="0"/>
              </a:rPr>
              <a:t>0 OR 1 = 1, 1 OR 1 = 1 and 0 OR 0 = 0</a:t>
            </a:r>
            <a:r>
              <a:rPr lang="en-US" sz="1250" b="0" i="0" dirty="0">
                <a:solidFill>
                  <a:srgbClr val="1B212B"/>
                </a:solidFill>
                <a:effectLst/>
                <a:latin typeface="Arial" panose="020B0604020202020204" pitchFamily="34" charset="0"/>
              </a:rPr>
              <a:t>.</a:t>
            </a:r>
          </a:p>
          <a:p>
            <a:pPr algn="l"/>
            <a:endParaRPr lang="en-US" sz="1100" dirty="0">
              <a:solidFill>
                <a:srgbClr val="1B212B"/>
              </a:solidFill>
              <a:latin typeface="Arial" panose="020B0604020202020204" pitchFamily="34" charset="0"/>
            </a:endParaRPr>
          </a:p>
          <a:p>
            <a:pPr algn="l"/>
            <a:endParaRPr lang="en-US" sz="1100" b="0" i="0" dirty="0">
              <a:solidFill>
                <a:srgbClr val="1B212B"/>
              </a:solidFill>
              <a:effectLst/>
              <a:latin typeface="Arial" panose="020B0604020202020204" pitchFamily="34" charset="0"/>
            </a:endParaRPr>
          </a:p>
          <a:p>
            <a:pPr algn="l"/>
            <a:endParaRPr lang="en-US" sz="1100" dirty="0">
              <a:solidFill>
                <a:srgbClr val="1B212B"/>
              </a:solidFill>
              <a:latin typeface="Arial" panose="020B0604020202020204" pitchFamily="34" charset="0"/>
            </a:endParaRPr>
          </a:p>
          <a:p>
            <a:pPr algn="l"/>
            <a:endParaRPr lang="en-US" sz="1100" b="0" i="0" dirty="0">
              <a:solidFill>
                <a:srgbClr val="1B212B"/>
              </a:solidFill>
              <a:effectLst/>
              <a:latin typeface="Arial" panose="020B0604020202020204" pitchFamily="34" charset="0"/>
            </a:endParaRPr>
          </a:p>
          <a:p>
            <a:pPr algn="l"/>
            <a:endParaRPr lang="en-US" sz="1100" dirty="0">
              <a:solidFill>
                <a:srgbClr val="1B212B"/>
              </a:solidFill>
              <a:latin typeface="Arial" panose="020B0604020202020204" pitchFamily="34" charset="0"/>
            </a:endParaRPr>
          </a:p>
          <a:p>
            <a:pPr algn="l"/>
            <a:endParaRPr lang="en-US" sz="1100" b="0" i="0" dirty="0">
              <a:solidFill>
                <a:srgbClr val="1B212B"/>
              </a:solidFill>
              <a:effectLst/>
              <a:latin typeface="Arial" panose="020B0604020202020204" pitchFamily="34" charset="0"/>
            </a:endParaRPr>
          </a:p>
          <a:p>
            <a:pPr algn="l"/>
            <a:endParaRPr lang="en-US" sz="1100" b="0" i="0" dirty="0">
              <a:solidFill>
                <a:srgbClr val="1B212B"/>
              </a:solidFill>
              <a:effectLst/>
              <a:latin typeface="Arial" panose="020B0604020202020204" pitchFamily="34" charset="0"/>
            </a:endParaRPr>
          </a:p>
          <a:p>
            <a:pPr algn="l"/>
            <a:endParaRPr lang="en-US" sz="1200" b="0" i="0" dirty="0">
              <a:solidFill>
                <a:srgbClr val="1B212B"/>
              </a:solidFill>
              <a:effectLst/>
              <a:latin typeface="Arial" panose="020B0604020202020204" pitchFamily="34" charset="0"/>
            </a:endParaRPr>
          </a:p>
          <a:p>
            <a:pPr algn="l"/>
            <a:r>
              <a:rPr lang="en-US" sz="1200" b="0" i="0" dirty="0">
                <a:solidFill>
                  <a:srgbClr val="1B212B"/>
                </a:solidFill>
                <a:effectLst/>
                <a:latin typeface="Arial" panose="020B0604020202020204" pitchFamily="34" charset="0"/>
              </a:rPr>
              <a:t>Now, the </a:t>
            </a:r>
            <a:r>
              <a:rPr lang="en-US" sz="1200" b="1" i="0" dirty="0">
                <a:solidFill>
                  <a:srgbClr val="1B212B"/>
                </a:solidFill>
                <a:effectLst/>
                <a:latin typeface="Arial" panose="020B0604020202020204" pitchFamily="34" charset="0"/>
              </a:rPr>
              <a:t>Last address </a:t>
            </a:r>
            <a:r>
              <a:rPr lang="en-US" sz="1200" b="0" i="0" dirty="0">
                <a:solidFill>
                  <a:srgbClr val="1B212B"/>
                </a:solidFill>
                <a:effectLst/>
                <a:latin typeface="Arial" panose="020B0604020202020204" pitchFamily="34" charset="0"/>
              </a:rPr>
              <a:t>would be</a:t>
            </a:r>
            <a:r>
              <a:rPr lang="en-US" sz="1200" b="1" i="0" dirty="0">
                <a:solidFill>
                  <a:srgbClr val="1B212B"/>
                </a:solidFill>
                <a:effectLst/>
                <a:latin typeface="Arial" panose="020B0604020202020204" pitchFamily="34" charset="0"/>
              </a:rPr>
              <a:t> 10100111 11000111 10101010 01011111</a:t>
            </a:r>
            <a:endParaRPr lang="en-US" sz="1200" b="0" i="0" dirty="0">
              <a:solidFill>
                <a:srgbClr val="1B212B"/>
              </a:solidFill>
              <a:effectLst/>
              <a:latin typeface="Arial" panose="020B0604020202020204" pitchFamily="34" charset="0"/>
            </a:endParaRPr>
          </a:p>
          <a:p>
            <a:pPr algn="l"/>
            <a:r>
              <a:rPr lang="en-US" sz="1200" b="0" i="0" dirty="0">
                <a:solidFill>
                  <a:srgbClr val="1B212B"/>
                </a:solidFill>
                <a:effectLst/>
                <a:latin typeface="Arial" panose="020B0604020202020204" pitchFamily="34" charset="0"/>
              </a:rPr>
              <a:t>The </a:t>
            </a:r>
            <a:r>
              <a:rPr lang="en-US" sz="1200" b="1" i="0" dirty="0">
                <a:solidFill>
                  <a:srgbClr val="1B212B"/>
                </a:solidFill>
                <a:effectLst/>
                <a:latin typeface="Arial" panose="020B0604020202020204" pitchFamily="34" charset="0"/>
              </a:rPr>
              <a:t>decimal notation of the Last address</a:t>
            </a:r>
            <a:r>
              <a:rPr lang="en-US" sz="1200" b="0" i="0" dirty="0">
                <a:solidFill>
                  <a:srgbClr val="1B212B"/>
                </a:solidFill>
                <a:effectLst/>
                <a:latin typeface="Arial" panose="020B0604020202020204" pitchFamily="34" charset="0"/>
              </a:rPr>
              <a:t> would be </a:t>
            </a:r>
            <a:r>
              <a:rPr lang="en-US" sz="1200" b="1" i="0" dirty="0">
                <a:solidFill>
                  <a:srgbClr val="1B212B"/>
                </a:solidFill>
                <a:effectLst/>
                <a:latin typeface="Arial" panose="020B0604020202020204" pitchFamily="34" charset="0"/>
              </a:rPr>
              <a:t>167.199.170.95</a:t>
            </a:r>
            <a:r>
              <a:rPr lang="en-US" sz="1200" b="0" i="0" dirty="0">
                <a:solidFill>
                  <a:srgbClr val="1B212B"/>
                </a:solidFill>
                <a:effectLst/>
                <a:latin typeface="Arial" panose="020B0604020202020204" pitchFamily="34" charset="0"/>
              </a:rPr>
              <a:t>.</a:t>
            </a:r>
          </a:p>
          <a:p>
            <a:pPr algn="l"/>
            <a:endParaRPr lang="en-US" sz="1200" b="0" i="0" dirty="0">
              <a:solidFill>
                <a:srgbClr val="1B212B"/>
              </a:solidFill>
              <a:effectLst/>
              <a:latin typeface="Arial" panose="020B0604020202020204" pitchFamily="34" charset="0"/>
            </a:endParaRPr>
          </a:p>
          <a:p>
            <a:pPr algn="l"/>
            <a:r>
              <a:rPr lang="en-US" sz="1200" b="0" i="0" dirty="0">
                <a:solidFill>
                  <a:srgbClr val="1B212B"/>
                </a:solidFill>
                <a:effectLst/>
                <a:latin typeface="Arial" panose="020B0604020202020204" pitchFamily="34" charset="0"/>
              </a:rPr>
              <a:t>From the above example, we have concluded that </a:t>
            </a:r>
          </a:p>
          <a:p>
            <a:pPr algn="l"/>
            <a:r>
              <a:rPr lang="en-US" sz="1200" b="1" i="0" dirty="0">
                <a:solidFill>
                  <a:srgbClr val="1B212B"/>
                </a:solidFill>
                <a:effectLst/>
                <a:latin typeface="Arial" panose="020B0604020202020204" pitchFamily="34" charset="0"/>
              </a:rPr>
              <a:t>167.199.170.82</a:t>
            </a:r>
            <a:r>
              <a:rPr lang="en-US" sz="1200" b="0" i="0" dirty="0">
                <a:solidFill>
                  <a:srgbClr val="1B212B"/>
                </a:solidFill>
                <a:effectLst/>
                <a:latin typeface="Arial" panose="020B0604020202020204" pitchFamily="34" charset="0"/>
              </a:rPr>
              <a:t> is the given address, </a:t>
            </a:r>
          </a:p>
          <a:p>
            <a:pPr algn="l"/>
            <a:r>
              <a:rPr lang="en-US" sz="1200" b="1" i="0" dirty="0">
                <a:solidFill>
                  <a:srgbClr val="1B212B"/>
                </a:solidFill>
                <a:effectLst/>
                <a:latin typeface="Arial" panose="020B0604020202020204" pitchFamily="34" charset="0"/>
              </a:rPr>
              <a:t>167.199.170.64</a:t>
            </a:r>
            <a:r>
              <a:rPr lang="en-US" sz="1200" b="0" i="0" dirty="0">
                <a:solidFill>
                  <a:srgbClr val="1B212B"/>
                </a:solidFill>
                <a:effectLst/>
                <a:latin typeface="Arial" panose="020B0604020202020204" pitchFamily="34" charset="0"/>
              </a:rPr>
              <a:t> is the </a:t>
            </a:r>
            <a:r>
              <a:rPr lang="en-US" sz="1200" b="1" i="0" dirty="0">
                <a:solidFill>
                  <a:srgbClr val="1B212B"/>
                </a:solidFill>
                <a:effectLst/>
                <a:latin typeface="Arial" panose="020B0604020202020204" pitchFamily="34" charset="0"/>
              </a:rPr>
              <a:t>First address,</a:t>
            </a:r>
            <a:r>
              <a:rPr lang="en-US" sz="1200" b="0" i="0" dirty="0">
                <a:solidFill>
                  <a:srgbClr val="1B212B"/>
                </a:solidFill>
                <a:effectLst/>
                <a:latin typeface="Arial" panose="020B0604020202020204" pitchFamily="34" charset="0"/>
              </a:rPr>
              <a:t> and </a:t>
            </a:r>
          </a:p>
          <a:p>
            <a:pPr algn="l"/>
            <a:r>
              <a:rPr lang="en-US" sz="1200" b="1" i="0" dirty="0">
                <a:solidFill>
                  <a:srgbClr val="1B212B"/>
                </a:solidFill>
                <a:effectLst/>
                <a:latin typeface="Arial" panose="020B0604020202020204" pitchFamily="34" charset="0"/>
              </a:rPr>
              <a:t>167.199.170.95</a:t>
            </a:r>
            <a:r>
              <a:rPr lang="en-US" sz="1200" b="0" i="0" dirty="0">
                <a:solidFill>
                  <a:srgbClr val="1B212B"/>
                </a:solidFill>
                <a:effectLst/>
                <a:latin typeface="Arial" panose="020B0604020202020204" pitchFamily="34" charset="0"/>
              </a:rPr>
              <a:t> is the </a:t>
            </a:r>
            <a:r>
              <a:rPr lang="en-US" sz="1200" b="1" i="0" dirty="0">
                <a:solidFill>
                  <a:srgbClr val="1B212B"/>
                </a:solidFill>
                <a:effectLst/>
                <a:latin typeface="Arial" panose="020B0604020202020204" pitchFamily="34" charset="0"/>
              </a:rPr>
              <a:t>Last address</a:t>
            </a:r>
            <a:r>
              <a:rPr lang="en-US" sz="1200" b="0" i="0" dirty="0">
                <a:solidFill>
                  <a:srgbClr val="1B212B"/>
                </a:solidFill>
                <a:effectLst/>
                <a:latin typeface="Arial" panose="020B0604020202020204" pitchFamily="34" charset="0"/>
              </a:rPr>
              <a:t>. </a:t>
            </a:r>
          </a:p>
          <a:p>
            <a:pPr algn="l"/>
            <a:r>
              <a:rPr lang="en-US" sz="1200" b="0" i="0" dirty="0">
                <a:solidFill>
                  <a:srgbClr val="1B212B"/>
                </a:solidFill>
                <a:effectLst/>
                <a:latin typeface="Arial" panose="020B0604020202020204" pitchFamily="34" charset="0"/>
              </a:rPr>
              <a:t>The total number of hosts is </a:t>
            </a:r>
            <a:r>
              <a:rPr lang="en-US" sz="1200" b="1" i="0" dirty="0">
                <a:solidFill>
                  <a:srgbClr val="1B212B"/>
                </a:solidFill>
                <a:effectLst/>
                <a:latin typeface="Arial" panose="020B0604020202020204" pitchFamily="34" charset="0"/>
              </a:rPr>
              <a:t>32</a:t>
            </a:r>
            <a:r>
              <a:rPr lang="en-US" sz="1200" b="0" i="0" dirty="0">
                <a:solidFill>
                  <a:srgbClr val="1B212B"/>
                </a:solidFill>
                <a:effectLst/>
                <a:latin typeface="Arial" panose="020B0604020202020204" pitchFamily="34" charset="0"/>
              </a:rPr>
              <a:t>.</a:t>
            </a:r>
          </a:p>
          <a:p>
            <a:pPr algn="l"/>
            <a:endParaRPr lang="en-US" sz="1050" dirty="0">
              <a:solidFill>
                <a:srgbClr val="1B212B"/>
              </a:solidFill>
              <a:latin typeface="Arial" panose="020B0604020202020204" pitchFamily="34" charset="0"/>
            </a:endParaRPr>
          </a:p>
          <a:p>
            <a:endParaRPr lang="en-IN" sz="1400" dirty="0"/>
          </a:p>
        </p:txBody>
      </p:sp>
      <p:sp>
        <p:nvSpPr>
          <p:cNvPr id="5" name="Rectangle 1">
            <a:extLst>
              <a:ext uri="{FF2B5EF4-FFF2-40B4-BE49-F238E27FC236}">
                <a16:creationId xmlns:a16="http://schemas.microsoft.com/office/drawing/2014/main" xmlns="" id="{7D3DA109-37ED-4B3B-B79E-90F60B37B833}"/>
              </a:ext>
            </a:extLst>
          </p:cNvPr>
          <p:cNvSpPr>
            <a:spLocks noChangeArrowheads="1"/>
          </p:cNvSpPr>
          <p:nvPr/>
        </p:nvSpPr>
        <p:spPr bwMode="auto">
          <a:xfrm>
            <a:off x="0" y="167045"/>
            <a:ext cx="65"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p:txBody>
      </p:sp>
      <p:pic>
        <p:nvPicPr>
          <p:cNvPr id="8" name="Picture 7">
            <a:extLst>
              <a:ext uri="{FF2B5EF4-FFF2-40B4-BE49-F238E27FC236}">
                <a16:creationId xmlns:a16="http://schemas.microsoft.com/office/drawing/2014/main" xmlns="" id="{A0EFC92A-2011-4B42-8425-958D9D8460B6}"/>
              </a:ext>
            </a:extLst>
          </p:cNvPr>
          <p:cNvPicPr>
            <a:picLocks noChangeAspect="1"/>
          </p:cNvPicPr>
          <p:nvPr/>
        </p:nvPicPr>
        <p:blipFill>
          <a:blip r:embed="rId3"/>
          <a:stretch>
            <a:fillRect/>
          </a:stretch>
        </p:blipFill>
        <p:spPr>
          <a:xfrm>
            <a:off x="551384" y="4828942"/>
            <a:ext cx="4488676" cy="1120338"/>
          </a:xfrm>
          <a:prstGeom prst="rect">
            <a:avLst/>
          </a:prstGeom>
        </p:spPr>
      </p:pic>
      <p:pic>
        <p:nvPicPr>
          <p:cNvPr id="10" name="Picture 9">
            <a:extLst>
              <a:ext uri="{FF2B5EF4-FFF2-40B4-BE49-F238E27FC236}">
                <a16:creationId xmlns:a16="http://schemas.microsoft.com/office/drawing/2014/main" xmlns="" id="{6220D66B-8294-4E91-AE65-175A6250BDDA}"/>
              </a:ext>
            </a:extLst>
          </p:cNvPr>
          <p:cNvPicPr>
            <a:picLocks noChangeAspect="1"/>
          </p:cNvPicPr>
          <p:nvPr/>
        </p:nvPicPr>
        <p:blipFill>
          <a:blip r:embed="rId4"/>
          <a:stretch>
            <a:fillRect/>
          </a:stretch>
        </p:blipFill>
        <p:spPr>
          <a:xfrm>
            <a:off x="6600056" y="3212976"/>
            <a:ext cx="4813469" cy="1241937"/>
          </a:xfrm>
          <a:prstGeom prst="rect">
            <a:avLst/>
          </a:prstGeom>
        </p:spPr>
      </p:pic>
      <p:pic>
        <p:nvPicPr>
          <p:cNvPr id="9" name="Picture 8">
            <a:extLst>
              <a:ext uri="{FF2B5EF4-FFF2-40B4-BE49-F238E27FC236}">
                <a16:creationId xmlns:a16="http://schemas.microsoft.com/office/drawing/2014/main" xmlns="" id="{191ED98D-0538-4700-BFBC-2211A531BC60}"/>
              </a:ext>
            </a:extLst>
          </p:cNvPr>
          <p:cNvPicPr>
            <a:picLocks noChangeAspect="1"/>
          </p:cNvPicPr>
          <p:nvPr/>
        </p:nvPicPr>
        <p:blipFill>
          <a:blip r:embed="rId5"/>
          <a:stretch>
            <a:fillRect/>
          </a:stretch>
        </p:blipFill>
        <p:spPr>
          <a:xfrm>
            <a:off x="0" y="-21021"/>
            <a:ext cx="932769" cy="524301"/>
          </a:xfrm>
          <a:prstGeom prst="rect">
            <a:avLst/>
          </a:prstGeom>
        </p:spPr>
      </p:pic>
    </p:spTree>
    <p:extLst>
      <p:ext uri="{BB962C8B-B14F-4D97-AF65-F5344CB8AC3E}">
        <p14:creationId xmlns:p14="http://schemas.microsoft.com/office/powerpoint/2010/main" val="1104951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304800" y="228600"/>
            <a:ext cx="10261600" cy="1040160"/>
          </a:xfrm>
        </p:spPr>
        <p:txBody>
          <a:bodyPr/>
          <a:lstStyle/>
          <a:p>
            <a:pPr>
              <a:defRPr/>
            </a:pPr>
            <a:r>
              <a:rPr lang="en-US" altLang="ko-KR" dirty="0"/>
              <a:t> Network address</a:t>
            </a:r>
          </a:p>
        </p:txBody>
      </p:sp>
      <p:sp>
        <p:nvSpPr>
          <p:cNvPr id="436227" name="Rectangle 3"/>
          <p:cNvSpPr>
            <a:spLocks noGrp="1" noChangeArrowheads="1"/>
          </p:cNvSpPr>
          <p:nvPr>
            <p:ph type="body" idx="1"/>
          </p:nvPr>
        </p:nvSpPr>
        <p:spPr>
          <a:xfrm>
            <a:off x="1212296" y="1524000"/>
            <a:ext cx="8905452" cy="5035550"/>
          </a:xfrm>
        </p:spPr>
        <p:txBody>
          <a:bodyPr>
            <a:normAutofit/>
          </a:bodyPr>
          <a:lstStyle/>
          <a:p>
            <a:endParaRPr kumimoji="0" lang="en-US" altLang="ko-KR" sz="1600" dirty="0"/>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rgbClr val="333333"/>
                </a:solidFill>
                <a:effectLst/>
                <a:cs typeface="Times New Roman" panose="02020603050405020304" pitchFamily="18" charset="0"/>
              </a:rPr>
              <a:t>A very important concept in IP addressing is the network address</a:t>
            </a:r>
            <a:r>
              <a:rPr kumimoji="0" lang="en-US" altLang="en-US" sz="1800" b="0" i="0" u="none" strike="noStrike" cap="none" normalizeH="0" baseline="0" dirty="0" smtClean="0">
                <a:ln>
                  <a:noFill/>
                </a:ln>
                <a:solidFill>
                  <a:srgbClr val="333333"/>
                </a:solidFill>
                <a:effectLst/>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smtClean="0">
                <a:ln>
                  <a:noFill/>
                </a:ln>
                <a:solidFill>
                  <a:srgbClr val="333333"/>
                </a:solidFill>
                <a:effectLst/>
                <a:cs typeface="Times New Roman" panose="02020603050405020304" pitchFamily="18" charset="0"/>
              </a:rPr>
              <a:t>When </a:t>
            </a:r>
            <a:r>
              <a:rPr kumimoji="0" lang="en-US" altLang="en-US" sz="1800" b="0" i="0" u="none" strike="noStrike" cap="none" normalizeH="0" baseline="0" dirty="0">
                <a:ln>
                  <a:noFill/>
                </a:ln>
                <a:solidFill>
                  <a:srgbClr val="333333"/>
                </a:solidFill>
                <a:effectLst/>
                <a:cs typeface="Times New Roman" panose="02020603050405020304" pitchFamily="18" charset="0"/>
              </a:rPr>
              <a:t>an organization</a:t>
            </a:r>
            <a:r>
              <a:rPr lang="en-US" altLang="en-US" sz="1800" dirty="0"/>
              <a:t> </a:t>
            </a:r>
            <a:r>
              <a:rPr kumimoji="0" lang="en-US" altLang="en-US" sz="1800" b="0" i="0" u="none" strike="noStrike" cap="none" normalizeH="0" baseline="0" dirty="0">
                <a:ln>
                  <a:noFill/>
                </a:ln>
                <a:solidFill>
                  <a:srgbClr val="333333"/>
                </a:solidFill>
                <a:effectLst/>
                <a:cs typeface="Times New Roman" panose="02020603050405020304" pitchFamily="18" charset="0"/>
              </a:rPr>
              <a:t>is given a block of addresses, the organization is free to allocate  the addresses to the devices that need to be connected to the Internet. </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rgbClr val="333333"/>
                </a:solidFill>
                <a:effectLst/>
                <a:cs typeface="Times New Roman" panose="02020603050405020304" pitchFamily="18" charset="0"/>
              </a:rPr>
              <a:t>The first address is called the network address and defines the organization network.  F</a:t>
            </a:r>
            <a:r>
              <a:rPr lang="en-US" sz="1800" b="0" i="0" u="none" strike="noStrike" baseline="0" dirty="0"/>
              <a:t>irst address is the one that is used by routers to direct the message sent to the  organization from the outside.</a:t>
            </a:r>
          </a:p>
          <a:p>
            <a:pPr marL="331470" indent="-285750" algn="just">
              <a:buFont typeface="Courier New" panose="02070309020205020404" pitchFamily="49" charset="0"/>
              <a:buChar char="o"/>
            </a:pPr>
            <a:r>
              <a:rPr lang="en-US" sz="1800" b="0" i="0" u="none" strike="noStrike" baseline="0" dirty="0"/>
              <a:t>The first address in a block is normally not assigned to any device; it is used as the network address that represents the organization to the rest of the world.</a:t>
            </a:r>
          </a:p>
          <a:p>
            <a:pPr marL="331470" indent="-285750" algn="l">
              <a:buFont typeface="Courier New" panose="02070309020205020404" pitchFamily="49" charset="0"/>
              <a:buChar char="o"/>
            </a:pPr>
            <a:r>
              <a:rPr lang="en-US" sz="1800" b="0" i="0" u="none" strike="noStrike" baseline="0" dirty="0"/>
              <a:t>The organization network is connected to the Internet via a router. The router has</a:t>
            </a:r>
          </a:p>
          <a:p>
            <a:pPr algn="l"/>
            <a:r>
              <a:rPr lang="en-US" sz="1800" b="0" i="0" u="none" strike="noStrike" baseline="0" dirty="0"/>
              <a:t>two addresses. One belongs to the granted block; the other belongs to the network that is at the other side of the router. We call the second address </a:t>
            </a:r>
            <a:r>
              <a:rPr lang="en-US" sz="1800" b="0" i="1" u="none" strike="noStrike" baseline="0" dirty="0"/>
              <a:t>x.y.z.t/n </a:t>
            </a:r>
            <a:r>
              <a:rPr lang="en-US" sz="1800" b="0" i="0" u="none" strike="noStrike" baseline="0" dirty="0"/>
              <a:t>because we do not know anything about the network it is connected to at the other side. All messages destined for addresses in the organization block (205.16.37.32 to 205.16.37.47) are sent, directly or indirectly, to </a:t>
            </a:r>
            <a:r>
              <a:rPr lang="en-US" sz="1800" b="0" i="1" u="none" strike="noStrike" baseline="0" dirty="0"/>
              <a:t>x.y.z.t/n.</a:t>
            </a:r>
            <a:endParaRPr kumimoji="0" lang="en-US" altLang="ko-KR" sz="1800" dirty="0"/>
          </a:p>
        </p:txBody>
      </p:sp>
      <p:sp>
        <p:nvSpPr>
          <p:cNvPr id="2" name="Rectangle 1">
            <a:extLst>
              <a:ext uri="{FF2B5EF4-FFF2-40B4-BE49-F238E27FC236}">
                <a16:creationId xmlns:a16="http://schemas.microsoft.com/office/drawing/2014/main" xmlns="" id="{DAF043B4-6431-4C10-85CF-191C3F00995C}"/>
              </a:ext>
            </a:extLst>
          </p:cNvPr>
          <p:cNvSpPr>
            <a:spLocks noChangeArrowheads="1"/>
          </p:cNvSpPr>
          <p:nvPr/>
        </p:nvSpPr>
        <p:spPr bwMode="auto">
          <a:xfrm>
            <a:off x="6003634"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340E7D5C-14B8-48E6-AAD7-6F55E2E65E3C}"/>
              </a:ext>
            </a:extLst>
          </p:cNvPr>
          <p:cNvPicPr>
            <a:picLocks noChangeAspect="1"/>
          </p:cNvPicPr>
          <p:nvPr/>
        </p:nvPicPr>
        <p:blipFill>
          <a:blip r:embed="rId2"/>
          <a:stretch>
            <a:fillRect/>
          </a:stretch>
        </p:blipFill>
        <p:spPr>
          <a:xfrm>
            <a:off x="279527" y="246431"/>
            <a:ext cx="932769" cy="524301"/>
          </a:xfrm>
          <a:prstGeom prst="rect">
            <a:avLst/>
          </a:prstGeom>
        </p:spPr>
      </p:pic>
    </p:spTree>
    <p:extLst>
      <p:ext uri="{BB962C8B-B14F-4D97-AF65-F5344CB8AC3E}">
        <p14:creationId xmlns:p14="http://schemas.microsoft.com/office/powerpoint/2010/main" val="27871449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26D33-1ACF-4E2B-BC23-8BA2ED7E0B84}"/>
              </a:ext>
            </a:extLst>
          </p:cNvPr>
          <p:cNvSpPr>
            <a:spLocks noGrp="1"/>
          </p:cNvSpPr>
          <p:nvPr>
            <p:ph type="title"/>
          </p:nvPr>
        </p:nvSpPr>
        <p:spPr>
          <a:xfrm>
            <a:off x="640448" y="643732"/>
            <a:ext cx="10972800" cy="1143000"/>
          </a:xfrm>
        </p:spPr>
        <p:txBody>
          <a:bodyPr>
            <a:normAutofit fontScale="90000"/>
          </a:bodyPr>
          <a:lstStyle/>
          <a:p>
            <a:r>
              <a:rPr kumimoji="0" lang="en-US" altLang="en-US" sz="3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Hierarchy:</a:t>
            </a:r>
            <a:br>
              <a:rPr kumimoji="0" lang="en-US" altLang="en-US" sz="36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IP addresses, like other addresses or identifiers we encounter these days, have levels of hierarchy.</a:t>
            </a:r>
            <a:r>
              <a:rPr kumimoji="0" lang="en-US" altLang="en-US" sz="2000" b="0" i="0" u="none" strike="noStrike" cap="none" normalizeH="0" baseline="0" dirty="0">
                <a:ln>
                  <a:noFill/>
                </a:ln>
                <a:solidFill>
                  <a:schemeClr val="tx1"/>
                </a:solidFill>
                <a:effectLst/>
                <a:latin typeface="Arial" panose="020B0604020202020204" pitchFamily="34" charset="0"/>
              </a:rPr>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endParaRPr lang="en-IN" dirty="0"/>
          </a:p>
        </p:txBody>
      </p:sp>
      <p:sp>
        <p:nvSpPr>
          <p:cNvPr id="7" name="Text Placeholder 6">
            <a:extLst>
              <a:ext uri="{FF2B5EF4-FFF2-40B4-BE49-F238E27FC236}">
                <a16:creationId xmlns:a16="http://schemas.microsoft.com/office/drawing/2014/main" xmlns="" id="{5B7286D5-1848-4DF5-B43E-DB5311E9185E}"/>
              </a:ext>
            </a:extLst>
          </p:cNvPr>
          <p:cNvSpPr>
            <a:spLocks noGrp="1"/>
          </p:cNvSpPr>
          <p:nvPr>
            <p:ph type="body" idx="1"/>
          </p:nvPr>
        </p:nvSpPr>
        <p:spPr>
          <a:xfrm>
            <a:off x="624318" y="1053295"/>
            <a:ext cx="5386917" cy="481818"/>
          </a:xfrm>
        </p:spPr>
        <p:txBody>
          <a:bodyPr>
            <a:normAutofit/>
          </a:bodyPr>
          <a:lstStyle/>
          <a:p>
            <a:r>
              <a:rPr lang="en-SG" dirty="0"/>
              <a:t>Two level Hierarchy	</a:t>
            </a:r>
            <a:endParaRPr lang="en-IN" dirty="0"/>
          </a:p>
        </p:txBody>
      </p:sp>
      <p:sp>
        <p:nvSpPr>
          <p:cNvPr id="5" name="Content Placeholder 4">
            <a:extLst>
              <a:ext uri="{FF2B5EF4-FFF2-40B4-BE49-F238E27FC236}">
                <a16:creationId xmlns:a16="http://schemas.microsoft.com/office/drawing/2014/main" xmlns="" id="{3C51606C-02E5-4137-A8EF-1CEA9AA66CDB}"/>
              </a:ext>
            </a:extLst>
          </p:cNvPr>
          <p:cNvSpPr>
            <a:spLocks noGrp="1"/>
          </p:cNvSpPr>
          <p:nvPr>
            <p:ph sz="half" idx="2"/>
          </p:nvPr>
        </p:nvSpPr>
        <p:spPr>
          <a:xfrm>
            <a:off x="609600" y="1535112"/>
            <a:ext cx="5386917" cy="5062239"/>
          </a:xfrm>
        </p:spPr>
        <p:txBody>
          <a:bodyPr>
            <a:normAutofit/>
          </a:bodyPr>
          <a:lstStyle/>
          <a:p>
            <a:pPr algn="just"/>
            <a:r>
              <a:rPr kumimoji="0" lang="en-US" altLang="en-US" sz="1800" b="0" i="0" u="none" strike="noStrike" cap="none" normalizeH="0" baseline="0" dirty="0">
                <a:ln>
                  <a:noFill/>
                </a:ln>
                <a:solidFill>
                  <a:srgbClr val="333333"/>
                </a:solidFill>
                <a:effectLst/>
                <a:cs typeface="Times New Roman" panose="02020603050405020304" pitchFamily="18" charset="0"/>
              </a:rPr>
              <a:t>An IP address can define only two levels of hierarchy when not subnetted. </a:t>
            </a:r>
          </a:p>
          <a:p>
            <a:pPr algn="just"/>
            <a:r>
              <a:rPr kumimoji="0" lang="en-US" altLang="en-US" sz="1800" b="0" i="0" u="none" strike="noStrike" cap="none" normalizeH="0" baseline="0" dirty="0">
                <a:ln>
                  <a:noFill/>
                </a:ln>
                <a:solidFill>
                  <a:srgbClr val="333333"/>
                </a:solidFill>
                <a:effectLst/>
                <a:cs typeface="Times New Roman" panose="02020603050405020304" pitchFamily="18" charset="0"/>
              </a:rPr>
              <a:t>The n leftmost bits of the address x.y.z.t/n define the network (organization network); </a:t>
            </a:r>
          </a:p>
          <a:p>
            <a:pPr algn="just"/>
            <a:r>
              <a:rPr kumimoji="0" lang="en-US" altLang="en-US" sz="1800" b="0" i="0" u="none" strike="noStrike" cap="none" normalizeH="0" baseline="0" dirty="0">
                <a:ln>
                  <a:noFill/>
                </a:ln>
                <a:solidFill>
                  <a:srgbClr val="333333"/>
                </a:solidFill>
                <a:effectLst/>
                <a:cs typeface="Times New Roman" panose="02020603050405020304" pitchFamily="18" charset="0"/>
              </a:rPr>
              <a:t>the 32 – n rightmost bits define the particular  host (computer or router) to the network.</a:t>
            </a:r>
          </a:p>
          <a:p>
            <a:pPr algn="just"/>
            <a:r>
              <a:rPr kumimoji="0" lang="en-US" altLang="en-US" sz="1800" b="0" i="0" u="none" strike="noStrike" cap="none" normalizeH="0" baseline="0" dirty="0">
                <a:ln>
                  <a:noFill/>
                </a:ln>
                <a:solidFill>
                  <a:srgbClr val="333333"/>
                </a:solidFill>
                <a:effectLst/>
                <a:cs typeface="Times New Roman" panose="02020603050405020304" pitchFamily="18" charset="0"/>
              </a:rPr>
              <a:t>The two common terms are prefix and suffix. </a:t>
            </a:r>
          </a:p>
          <a:p>
            <a:pPr algn="just"/>
            <a:r>
              <a:rPr kumimoji="0" lang="en-US" altLang="en-US" sz="1800" b="0" i="0" u="none" strike="noStrike" cap="none" normalizeH="0" baseline="0" dirty="0">
                <a:ln>
                  <a:noFill/>
                </a:ln>
                <a:solidFill>
                  <a:srgbClr val="333333"/>
                </a:solidFill>
                <a:effectLst/>
                <a:cs typeface="Times New Roman" panose="02020603050405020304" pitchFamily="18" charset="0"/>
              </a:rPr>
              <a:t>The part of the address that defines the network is called the prefix; the part that defines the host is called the suffix.</a:t>
            </a:r>
          </a:p>
          <a:p>
            <a:pPr algn="just"/>
            <a:r>
              <a:rPr lang="en-US" sz="1800" b="0" i="0" u="none" strike="noStrike" baseline="0" dirty="0"/>
              <a:t>The prefix is common to all addresses in the network; the suffix changes from one </a:t>
            </a:r>
            <a:r>
              <a:rPr lang="en-IN" sz="1800" b="0" i="0" u="none" strike="noStrike" baseline="0" dirty="0"/>
              <a:t>device to another.</a:t>
            </a:r>
            <a:endParaRPr lang="en-IN" sz="1600" dirty="0"/>
          </a:p>
        </p:txBody>
      </p:sp>
      <p:sp>
        <p:nvSpPr>
          <p:cNvPr id="8" name="Text Placeholder 7">
            <a:extLst>
              <a:ext uri="{FF2B5EF4-FFF2-40B4-BE49-F238E27FC236}">
                <a16:creationId xmlns:a16="http://schemas.microsoft.com/office/drawing/2014/main" xmlns="" id="{C617D760-B831-4818-B231-837C94EE932E}"/>
              </a:ext>
            </a:extLst>
          </p:cNvPr>
          <p:cNvSpPr>
            <a:spLocks noGrp="1"/>
          </p:cNvSpPr>
          <p:nvPr>
            <p:ph type="body" sz="quarter" idx="3"/>
          </p:nvPr>
        </p:nvSpPr>
        <p:spPr>
          <a:xfrm>
            <a:off x="6260682" y="1053295"/>
            <a:ext cx="5389033" cy="431489"/>
          </a:xfrm>
        </p:spPr>
        <p:txBody>
          <a:bodyPr>
            <a:normAutofit/>
          </a:bodyPr>
          <a:lstStyle/>
          <a:p>
            <a:r>
              <a:rPr lang="en-SG" dirty="0"/>
              <a:t>Three level Hierarchy</a:t>
            </a:r>
            <a:endParaRPr lang="en-IN" dirty="0"/>
          </a:p>
        </p:txBody>
      </p:sp>
      <p:sp>
        <p:nvSpPr>
          <p:cNvPr id="9" name="Content Placeholder 8">
            <a:extLst>
              <a:ext uri="{FF2B5EF4-FFF2-40B4-BE49-F238E27FC236}">
                <a16:creationId xmlns:a16="http://schemas.microsoft.com/office/drawing/2014/main" xmlns="" id="{7ED0D771-4E09-4016-B3BB-468B62FA5955}"/>
              </a:ext>
            </a:extLst>
          </p:cNvPr>
          <p:cNvSpPr>
            <a:spLocks noGrp="1"/>
          </p:cNvSpPr>
          <p:nvPr>
            <p:ph sz="quarter" idx="4"/>
          </p:nvPr>
        </p:nvSpPr>
        <p:spPr>
          <a:xfrm>
            <a:off x="6193368" y="1412776"/>
            <a:ext cx="5389033" cy="4713387"/>
          </a:xfrm>
        </p:spPr>
        <p:txBody>
          <a:bodyPr>
            <a:normAutofit/>
          </a:bodyPr>
          <a:lstStyle/>
          <a:p>
            <a:pPr algn="just"/>
            <a:r>
              <a:rPr lang="en-US" sz="1600" dirty="0"/>
              <a:t>Through subnetting, we have three levels of hierarchy. Note that , the subnet prefix length can differ for the subnets .</a:t>
            </a:r>
            <a:r>
              <a:rPr kumimoji="0" lang="en-US" altLang="en-US" sz="1600" b="0" i="0" u="none" strike="noStrike" cap="none" normalizeH="0" baseline="0" dirty="0">
                <a:ln>
                  <a:noFill/>
                </a:ln>
                <a:solidFill>
                  <a:srgbClr val="333333"/>
                </a:solidFill>
                <a:effectLst/>
                <a:cs typeface="Times New Roman" panose="02020603050405020304" pitchFamily="18" charset="0"/>
              </a:rPr>
              <a:t> </a:t>
            </a:r>
          </a:p>
          <a:p>
            <a:pPr algn="just"/>
            <a:r>
              <a:rPr kumimoji="0" lang="en-US" altLang="en-US" sz="1600" b="0" i="0" u="none" strike="noStrike" cap="none" normalizeH="0" baseline="0" dirty="0">
                <a:ln>
                  <a:noFill/>
                </a:ln>
                <a:solidFill>
                  <a:srgbClr val="333333"/>
                </a:solidFill>
                <a:effectLst/>
                <a:cs typeface="Times New Roman" panose="02020603050405020304" pitchFamily="18" charset="0"/>
              </a:rPr>
              <a:t>The structure of classless addressing does not restrict the number of hierarchical levels. </a:t>
            </a:r>
          </a:p>
          <a:p>
            <a:pPr algn="just"/>
            <a:r>
              <a:rPr kumimoji="0" lang="en-US" altLang="en-US" sz="1600" b="0" i="0" u="none" strike="noStrike" cap="none" normalizeH="0" baseline="0" dirty="0">
                <a:ln>
                  <a:noFill/>
                </a:ln>
                <a:solidFill>
                  <a:srgbClr val="333333"/>
                </a:solidFill>
                <a:effectLst/>
                <a:cs typeface="Times New Roman" panose="02020603050405020304" pitchFamily="18" charset="0"/>
              </a:rPr>
              <a:t>An organization can divide the granted block of addresses into subblocks.</a:t>
            </a:r>
          </a:p>
          <a:p>
            <a:pPr algn="just"/>
            <a:r>
              <a:rPr kumimoji="0" lang="en-US" altLang="en-US" sz="1600" b="0" i="0" u="none" strike="noStrike" cap="none" normalizeH="0" baseline="0" dirty="0">
                <a:ln>
                  <a:noFill/>
                </a:ln>
                <a:solidFill>
                  <a:srgbClr val="333333"/>
                </a:solidFill>
                <a:effectLst/>
                <a:cs typeface="Times New Roman" panose="02020603050405020304" pitchFamily="18" charset="0"/>
              </a:rPr>
              <a:t> Each subblock can in turn be divided into smaller subblocks. And so on. </a:t>
            </a:r>
          </a:p>
          <a:p>
            <a:pPr algn="just"/>
            <a:r>
              <a:rPr kumimoji="0" lang="en-US" altLang="en-US" sz="1600" b="0" i="0" u="none" strike="noStrike" cap="none" normalizeH="0" baseline="0" dirty="0">
                <a:ln>
                  <a:noFill/>
                </a:ln>
                <a:solidFill>
                  <a:srgbClr val="333333"/>
                </a:solidFill>
                <a:effectLst/>
                <a:cs typeface="Times New Roman" panose="02020603050405020304" pitchFamily="18" charset="0"/>
              </a:rPr>
              <a:t>One example of this is seen in the ISPs. A national ISP can divide a granted large block into smaller blocks and assign each of them to a regional ISP. A regional ISP can divide the block received from the national ISP into smaller blocks and assign each one to a local ISP. A local ISP can divide the block </a:t>
            </a:r>
            <a:r>
              <a:rPr kumimoji="0" lang="en-US" altLang="en-US" sz="1600" b="0" i="0" u="none" strike="noStrike" cap="none" normalizeH="0" baseline="0" dirty="0" smtClean="0">
                <a:ln>
                  <a:noFill/>
                </a:ln>
                <a:solidFill>
                  <a:srgbClr val="333333"/>
                </a:solidFill>
                <a:effectLst/>
                <a:cs typeface="Times New Roman" panose="02020603050405020304" pitchFamily="18" charset="0"/>
              </a:rPr>
              <a:t>received(for customers) </a:t>
            </a:r>
            <a:endParaRPr kumimoji="0" lang="en-US" altLang="en-US" sz="1600" b="0" i="0" u="none" strike="noStrike" cap="none" normalizeH="0" baseline="0" dirty="0">
              <a:ln>
                <a:noFill/>
              </a:ln>
              <a:solidFill>
                <a:schemeClr val="tx1"/>
              </a:solidFill>
              <a:effectLst/>
            </a:endParaRPr>
          </a:p>
          <a:p>
            <a:endParaRPr lang="en-US" sz="1600" dirty="0"/>
          </a:p>
          <a:p>
            <a:endParaRPr lang="en-IN" sz="1600" dirty="0"/>
          </a:p>
        </p:txBody>
      </p:sp>
      <p:pic>
        <p:nvPicPr>
          <p:cNvPr id="11" name="Picture 10">
            <a:extLst>
              <a:ext uri="{FF2B5EF4-FFF2-40B4-BE49-F238E27FC236}">
                <a16:creationId xmlns:a16="http://schemas.microsoft.com/office/drawing/2014/main" xmlns="" id="{7DAC2215-41B6-4EEF-A22D-DBF4304EDA1A}"/>
              </a:ext>
            </a:extLst>
          </p:cNvPr>
          <p:cNvPicPr>
            <a:picLocks noChangeAspect="1"/>
          </p:cNvPicPr>
          <p:nvPr/>
        </p:nvPicPr>
        <p:blipFill>
          <a:blip r:embed="rId2"/>
          <a:stretch>
            <a:fillRect/>
          </a:stretch>
        </p:blipFill>
        <p:spPr>
          <a:xfrm>
            <a:off x="983432" y="5542558"/>
            <a:ext cx="3809203" cy="1167209"/>
          </a:xfrm>
          <a:prstGeom prst="rect">
            <a:avLst/>
          </a:prstGeom>
          <a:effectLst>
            <a:glow rad="228600">
              <a:schemeClr val="accent2">
                <a:satMod val="175000"/>
                <a:alpha val="40000"/>
              </a:schemeClr>
            </a:glow>
          </a:effectLst>
        </p:spPr>
      </p:pic>
      <p:pic>
        <p:nvPicPr>
          <p:cNvPr id="14" name="Picture 13">
            <a:extLst>
              <a:ext uri="{FF2B5EF4-FFF2-40B4-BE49-F238E27FC236}">
                <a16:creationId xmlns:a16="http://schemas.microsoft.com/office/drawing/2014/main" xmlns="" id="{384797DE-D260-4D3D-9765-A64B8181371B}"/>
              </a:ext>
            </a:extLst>
          </p:cNvPr>
          <p:cNvPicPr>
            <a:picLocks noChangeAspect="1"/>
          </p:cNvPicPr>
          <p:nvPr/>
        </p:nvPicPr>
        <p:blipFill>
          <a:blip r:embed="rId3"/>
          <a:stretch>
            <a:fillRect/>
          </a:stretch>
        </p:blipFill>
        <p:spPr>
          <a:xfrm>
            <a:off x="6193368" y="5445225"/>
            <a:ext cx="5756346" cy="1171350"/>
          </a:xfrm>
          <a:prstGeom prst="rect">
            <a:avLst/>
          </a:prstGeom>
          <a:effectLst>
            <a:glow rad="228600">
              <a:schemeClr val="accent2">
                <a:satMod val="175000"/>
                <a:alpha val="40000"/>
              </a:schemeClr>
            </a:glow>
          </a:effectLst>
        </p:spPr>
      </p:pic>
      <p:pic>
        <p:nvPicPr>
          <p:cNvPr id="10" name="Picture 9">
            <a:extLst>
              <a:ext uri="{FF2B5EF4-FFF2-40B4-BE49-F238E27FC236}">
                <a16:creationId xmlns:a16="http://schemas.microsoft.com/office/drawing/2014/main" xmlns="" id="{8F7D66D0-20B9-42E9-A758-66A357702971}"/>
              </a:ext>
            </a:extLst>
          </p:cNvPr>
          <p:cNvPicPr>
            <a:picLocks noChangeAspect="1"/>
          </p:cNvPicPr>
          <p:nvPr/>
        </p:nvPicPr>
        <p:blipFill>
          <a:blip r:embed="rId4"/>
          <a:stretch>
            <a:fillRect/>
          </a:stretch>
        </p:blipFill>
        <p:spPr>
          <a:xfrm>
            <a:off x="0" y="12286"/>
            <a:ext cx="932769" cy="524301"/>
          </a:xfrm>
          <a:prstGeom prst="rect">
            <a:avLst/>
          </a:prstGeom>
        </p:spPr>
      </p:pic>
    </p:spTree>
    <p:extLst>
      <p:ext uri="{BB962C8B-B14F-4D97-AF65-F5344CB8AC3E}">
        <p14:creationId xmlns:p14="http://schemas.microsoft.com/office/powerpoint/2010/main" val="77855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altLang="ko-KR" dirty="0"/>
              <a:t> Address Allocation</a:t>
            </a:r>
          </a:p>
        </p:txBody>
      </p:sp>
      <p:sp>
        <p:nvSpPr>
          <p:cNvPr id="462851" name="Rectangle 3"/>
          <p:cNvSpPr>
            <a:spLocks noGrp="1" noChangeArrowheads="1"/>
          </p:cNvSpPr>
          <p:nvPr>
            <p:ph type="body" idx="1"/>
          </p:nvPr>
        </p:nvSpPr>
        <p:spPr/>
        <p:txBody>
          <a:bodyPr>
            <a:normAutofit/>
          </a:bodyPr>
          <a:lstStyle/>
          <a:p>
            <a:pPr>
              <a:lnSpc>
                <a:spcPct val="150000"/>
              </a:lnSpc>
            </a:pPr>
            <a:r>
              <a:rPr lang="en-US" sz="1800" i="0" dirty="0">
                <a:solidFill>
                  <a:srgbClr val="333333"/>
                </a:solidFill>
                <a:effectLst/>
              </a:rPr>
              <a:t>The next issue in classless addressing is address allocation</a:t>
            </a:r>
          </a:p>
          <a:p>
            <a:pPr>
              <a:lnSpc>
                <a:spcPct val="150000"/>
              </a:lnSpc>
            </a:pPr>
            <a:r>
              <a:rPr kumimoji="0" lang="en-US" altLang="ko-KR" sz="1800" dirty="0"/>
              <a:t>Address allocation is the responsibility of a global authority called </a:t>
            </a:r>
            <a:r>
              <a:rPr lang="en-US" altLang="ko-KR" sz="1800" dirty="0"/>
              <a:t> </a:t>
            </a:r>
            <a:r>
              <a:rPr kumimoji="0" lang="en-US" altLang="ko-KR" sz="1800" dirty="0">
                <a:solidFill>
                  <a:srgbClr val="FF0000"/>
                </a:solidFill>
              </a:rPr>
              <a:t>the Internet Corporation for Assigned Names and </a:t>
            </a:r>
            <a:r>
              <a:rPr lang="en-US" altLang="ko-KR" sz="1800" dirty="0" smtClean="0">
                <a:solidFill>
                  <a:srgbClr val="FF0000"/>
                </a:solidFill>
              </a:rPr>
              <a:t>Numbers</a:t>
            </a:r>
            <a:r>
              <a:rPr kumimoji="0" lang="en-US" altLang="ko-KR" sz="1800" dirty="0" smtClean="0">
                <a:solidFill>
                  <a:srgbClr val="FF0000"/>
                </a:solidFill>
              </a:rPr>
              <a:t> </a:t>
            </a:r>
            <a:r>
              <a:rPr kumimoji="0" lang="en-US" altLang="ko-KR" sz="1800" dirty="0">
                <a:solidFill>
                  <a:srgbClr val="FF0000"/>
                </a:solidFill>
              </a:rPr>
              <a:t>(ICANN)</a:t>
            </a:r>
            <a:r>
              <a:rPr kumimoji="0" lang="en-US" altLang="ko-KR" sz="1800" dirty="0"/>
              <a:t>. </a:t>
            </a:r>
          </a:p>
          <a:p>
            <a:pPr>
              <a:lnSpc>
                <a:spcPct val="150000"/>
              </a:lnSpc>
            </a:pPr>
            <a:r>
              <a:rPr kumimoji="0" lang="en-US" altLang="ko-KR" sz="1800" dirty="0"/>
              <a:t>It usually assigns a large block of addresses to an ISP to be distributed to its Internet users. </a:t>
            </a:r>
            <a:r>
              <a:rPr lang="en-US" altLang="ko-KR" sz="1800" dirty="0"/>
              <a:t>which in turn, grant small subblocks to individual customers.</a:t>
            </a:r>
            <a:r>
              <a:rPr lang="en-US" sz="1800" b="0" i="0" dirty="0">
                <a:solidFill>
                  <a:srgbClr val="333333"/>
                </a:solidFill>
                <a:effectLst/>
              </a:rPr>
              <a:t> This is called address aggregation: many blocks of addresses are aggregated in one block and granted to one ISP.</a:t>
            </a:r>
            <a:endParaRPr lang="en-US" altLang="ko-KR" sz="1800" dirty="0"/>
          </a:p>
          <a:p>
            <a:endParaRPr kumimoji="0" lang="en-US" altLang="ko-KR" sz="2400" dirty="0"/>
          </a:p>
          <a:p>
            <a:endParaRPr lang="en-US" altLang="ko-KR" sz="2400" dirty="0"/>
          </a:p>
        </p:txBody>
      </p:sp>
      <p:pic>
        <p:nvPicPr>
          <p:cNvPr id="4" name="Picture 3">
            <a:extLst>
              <a:ext uri="{FF2B5EF4-FFF2-40B4-BE49-F238E27FC236}">
                <a16:creationId xmlns:a16="http://schemas.microsoft.com/office/drawing/2014/main" xmlns="" id="{B8F6C6F1-8FDD-4AAD-81CD-169D82B1194E}"/>
              </a:ext>
            </a:extLst>
          </p:cNvPr>
          <p:cNvPicPr>
            <a:picLocks noChangeAspect="1"/>
          </p:cNvPicPr>
          <p:nvPr/>
        </p:nvPicPr>
        <p:blipFill>
          <a:blip r:embed="rId2"/>
          <a:stretch>
            <a:fillRect/>
          </a:stretch>
        </p:blipFill>
        <p:spPr>
          <a:xfrm>
            <a:off x="279527" y="246431"/>
            <a:ext cx="932769" cy="524301"/>
          </a:xfrm>
          <a:prstGeom prst="rect">
            <a:avLst/>
          </a:prstGeom>
        </p:spPr>
      </p:pic>
    </p:spTree>
    <p:extLst>
      <p:ext uri="{BB962C8B-B14F-4D97-AF65-F5344CB8AC3E}">
        <p14:creationId xmlns:p14="http://schemas.microsoft.com/office/powerpoint/2010/main" val="238867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203200" y="274638"/>
            <a:ext cx="11785600" cy="1143000"/>
          </a:xfrm>
        </p:spPr>
        <p:txBody>
          <a:bodyPr wrap="square" anchor="b">
            <a:normAutofit/>
          </a:bodyPr>
          <a:lstStyle/>
          <a:p>
            <a:pPr>
              <a:defRPr/>
            </a:pPr>
            <a:r>
              <a:rPr lang="en-US" altLang="ko-KR" dirty="0"/>
              <a:t>Others Issues</a:t>
            </a:r>
          </a:p>
        </p:txBody>
      </p:sp>
      <p:sp>
        <p:nvSpPr>
          <p:cNvPr id="19459" name="Rectangle 3"/>
          <p:cNvSpPr>
            <a:spLocks noGrp="1" noChangeArrowheads="1"/>
          </p:cNvSpPr>
          <p:nvPr>
            <p:ph type="body" sz="half" idx="1"/>
          </p:nvPr>
        </p:nvSpPr>
        <p:spPr>
          <a:xfrm>
            <a:off x="203200" y="1600200"/>
            <a:ext cx="5791200" cy="4533900"/>
          </a:xfrm>
        </p:spPr>
        <p:txBody>
          <a:bodyPr wrap="square" anchor="t">
            <a:normAutofit/>
          </a:bodyPr>
          <a:lstStyle/>
          <a:p>
            <a:r>
              <a:rPr lang="en-US" altLang="ko-KR" sz="2400" dirty="0"/>
              <a:t>Multihomed devices (computers, or routers)</a:t>
            </a:r>
          </a:p>
          <a:p>
            <a:pPr lvl="1"/>
            <a:r>
              <a:rPr lang="en-US" altLang="ko-KR" dirty="0"/>
              <a:t>A computer that is connected to different networks</a:t>
            </a:r>
          </a:p>
          <a:p>
            <a:pPr lvl="1"/>
            <a:r>
              <a:rPr lang="en-US" altLang="ko-KR" dirty="0"/>
              <a:t>Having more than one address</a:t>
            </a:r>
          </a:p>
        </p:txBody>
      </p:sp>
      <p:pic>
        <p:nvPicPr>
          <p:cNvPr id="19460"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194941"/>
            <a:ext cx="5791200" cy="3344417"/>
          </a:xfrm>
          <a:noFill/>
          <a:effectLst>
            <a:glow rad="228600">
              <a:schemeClr val="accent2">
                <a:satMod val="175000"/>
                <a:alpha val="40000"/>
              </a:schemeClr>
            </a:glow>
          </a:effectLst>
        </p:spPr>
      </p:pic>
      <p:pic>
        <p:nvPicPr>
          <p:cNvPr id="5" name="Picture 4">
            <a:extLst>
              <a:ext uri="{FF2B5EF4-FFF2-40B4-BE49-F238E27FC236}">
                <a16:creationId xmlns:a16="http://schemas.microsoft.com/office/drawing/2014/main" xmlns="" id="{FF85FEFD-6B24-4FFC-ABB9-605FA9460735}"/>
              </a:ext>
            </a:extLst>
          </p:cNvPr>
          <p:cNvPicPr>
            <a:picLocks noChangeAspect="1"/>
          </p:cNvPicPr>
          <p:nvPr/>
        </p:nvPicPr>
        <p:blipFill>
          <a:blip r:embed="rId3"/>
          <a:stretch>
            <a:fillRect/>
          </a:stretch>
        </p:blipFill>
        <p:spPr>
          <a:xfrm>
            <a:off x="279527" y="246431"/>
            <a:ext cx="932769" cy="524301"/>
          </a:xfrm>
          <a:prstGeom prst="rect">
            <a:avLst/>
          </a:prstGeom>
        </p:spPr>
      </p:pic>
    </p:spTree>
    <p:extLst>
      <p:ext uri="{BB962C8B-B14F-4D97-AF65-F5344CB8AC3E}">
        <p14:creationId xmlns:p14="http://schemas.microsoft.com/office/powerpoint/2010/main" val="505015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defRPr/>
            </a:pPr>
            <a:r>
              <a:rPr lang="en-US" altLang="ko-KR"/>
              <a:t>Summary</a:t>
            </a:r>
          </a:p>
        </p:txBody>
      </p:sp>
      <p:sp>
        <p:nvSpPr>
          <p:cNvPr id="53251" name="Rectangle 3"/>
          <p:cNvSpPr>
            <a:spLocks noGrp="1" noChangeArrowheads="1"/>
          </p:cNvSpPr>
          <p:nvPr>
            <p:ph type="body" idx="1"/>
          </p:nvPr>
        </p:nvSpPr>
        <p:spPr/>
        <p:txBody>
          <a:bodyPr>
            <a:normAutofit lnSpcReduction="10000"/>
          </a:bodyPr>
          <a:lstStyle/>
          <a:p>
            <a:pPr>
              <a:lnSpc>
                <a:spcPct val="100000"/>
              </a:lnSpc>
            </a:pPr>
            <a:r>
              <a:rPr lang="en-US" altLang="ko-KR" sz="1400" dirty="0"/>
              <a:t>In classless addressing, we can divide the address space into variable-length blocks.</a:t>
            </a:r>
          </a:p>
          <a:p>
            <a:pPr>
              <a:lnSpc>
                <a:spcPct val="100000"/>
              </a:lnSpc>
            </a:pPr>
            <a:r>
              <a:rPr lang="en-US" altLang="ko-KR" sz="1400" dirty="0"/>
              <a:t>There are three restrictions in classless addressing:</a:t>
            </a:r>
          </a:p>
          <a:p>
            <a:pPr lvl="1">
              <a:lnSpc>
                <a:spcPct val="80000"/>
              </a:lnSpc>
            </a:pPr>
            <a:r>
              <a:rPr lang="en-US" altLang="ko-KR" sz="1300" dirty="0"/>
              <a:t>The number of addresses needs to be a power of 2.</a:t>
            </a:r>
          </a:p>
          <a:p>
            <a:pPr lvl="1">
              <a:lnSpc>
                <a:spcPct val="80000"/>
              </a:lnSpc>
            </a:pPr>
            <a:r>
              <a:rPr lang="en-US" altLang="ko-KR" sz="1300" dirty="0"/>
              <a:t>The mask needs to be included in the address to define the block.</a:t>
            </a:r>
          </a:p>
          <a:p>
            <a:pPr lvl="1">
              <a:lnSpc>
                <a:spcPct val="80000"/>
              </a:lnSpc>
            </a:pPr>
            <a:r>
              <a:rPr lang="en-US" altLang="ko-KR" sz="1300" dirty="0"/>
              <a:t>The stating address must be divisible by the number of addresses in the block.</a:t>
            </a:r>
          </a:p>
          <a:p>
            <a:pPr>
              <a:lnSpc>
                <a:spcPct val="100000"/>
              </a:lnSpc>
            </a:pPr>
            <a:r>
              <a:rPr lang="en-US" altLang="ko-KR" sz="1400" dirty="0"/>
              <a:t>The mask in classless addressing is expressed as the prefix length (/n) in CIDR notation.</a:t>
            </a:r>
          </a:p>
          <a:p>
            <a:pPr>
              <a:lnSpc>
                <a:spcPct val="100000"/>
              </a:lnSpc>
            </a:pPr>
            <a:r>
              <a:rPr lang="en-US" altLang="ko-KR" sz="1400" dirty="0"/>
              <a:t>To find the first address in a block, we need to apply the mask to one of the addresses.</a:t>
            </a:r>
          </a:p>
          <a:p>
            <a:pPr>
              <a:lnSpc>
                <a:spcPct val="100000"/>
              </a:lnSpc>
            </a:pPr>
            <a:r>
              <a:rPr lang="en-US" altLang="ko-KR" sz="1400" dirty="0"/>
              <a:t>To find the number of addresses in the block, we calculate 2</a:t>
            </a:r>
            <a:r>
              <a:rPr lang="en-US" altLang="ko-KR" sz="1400" baseline="30000" dirty="0"/>
              <a:t>32-n</a:t>
            </a:r>
            <a:r>
              <a:rPr lang="en-US" altLang="ko-KR" sz="1400" dirty="0"/>
              <a:t>, where </a:t>
            </a:r>
            <a:r>
              <a:rPr lang="en-US" altLang="ko-KR" sz="1400" i="1" dirty="0"/>
              <a:t>n</a:t>
            </a:r>
            <a:r>
              <a:rPr lang="en-US" altLang="ko-KR" sz="1400" dirty="0"/>
              <a:t> is the prefix length.</a:t>
            </a:r>
          </a:p>
          <a:p>
            <a:pPr>
              <a:lnSpc>
                <a:spcPct val="100000"/>
              </a:lnSpc>
            </a:pPr>
            <a:r>
              <a:rPr lang="en-US" altLang="ko-KR" sz="1400" dirty="0"/>
              <a:t>To find the last address in the block, we add the first address to the number of addresses and subtract one.</a:t>
            </a:r>
          </a:p>
          <a:p>
            <a:pPr>
              <a:lnSpc>
                <a:spcPct val="100000"/>
              </a:lnSpc>
            </a:pPr>
            <a:r>
              <a:rPr lang="en-US" altLang="ko-KR" sz="1400" dirty="0"/>
              <a:t>We can have both fixed-length and variable-length subnetting. In fixed-length subnetting, the number of addresses in each subnet is the same. In variable-length subnetting, the number of addresses in each subnet can be different.</a:t>
            </a:r>
          </a:p>
          <a:p>
            <a:pPr>
              <a:lnSpc>
                <a:spcPct val="100000"/>
              </a:lnSpc>
            </a:pPr>
            <a:r>
              <a:rPr lang="en-US" altLang="ko-KR" sz="1400" dirty="0"/>
              <a:t>In fixed-length subnetting, the number of subnets needs to be a power of 2. There is no such restriction in variable-length subnetting.</a:t>
            </a:r>
          </a:p>
          <a:p>
            <a:pPr>
              <a:lnSpc>
                <a:spcPct val="100000"/>
              </a:lnSpc>
            </a:pPr>
            <a:r>
              <a:rPr lang="en-US" altLang="ko-KR" sz="1400" dirty="0"/>
              <a:t>Subnetting increases the value of </a:t>
            </a:r>
            <a:r>
              <a:rPr lang="en-US" altLang="ko-KR" sz="1400" i="1" dirty="0"/>
              <a:t>n</a:t>
            </a:r>
            <a:r>
              <a:rPr lang="en-US" altLang="ko-KR" sz="1400" dirty="0"/>
              <a:t>.</a:t>
            </a:r>
          </a:p>
          <a:p>
            <a:pPr>
              <a:lnSpc>
                <a:spcPct val="100000"/>
              </a:lnSpc>
            </a:pPr>
            <a:r>
              <a:rPr lang="en-US" altLang="ko-KR" sz="1400" dirty="0"/>
              <a:t>The global authority for address allocation is ICANN. ICANN normally grants large blocks of addresses to ISPs, which in turn, grant small subblocks to individual customers.</a:t>
            </a:r>
          </a:p>
        </p:txBody>
      </p:sp>
      <p:pic>
        <p:nvPicPr>
          <p:cNvPr id="4" name="Picture 3">
            <a:extLst>
              <a:ext uri="{FF2B5EF4-FFF2-40B4-BE49-F238E27FC236}">
                <a16:creationId xmlns:a16="http://schemas.microsoft.com/office/drawing/2014/main" xmlns="" id="{D508F9AC-5399-4C1B-8C43-991408AA0EFB}"/>
              </a:ext>
            </a:extLst>
          </p:cNvPr>
          <p:cNvPicPr>
            <a:picLocks noChangeAspect="1"/>
          </p:cNvPicPr>
          <p:nvPr/>
        </p:nvPicPr>
        <p:blipFill>
          <a:blip r:embed="rId2"/>
          <a:stretch>
            <a:fillRect/>
          </a:stretch>
        </p:blipFill>
        <p:spPr>
          <a:xfrm>
            <a:off x="279527" y="246431"/>
            <a:ext cx="932769" cy="524301"/>
          </a:xfrm>
          <a:prstGeom prst="rect">
            <a:avLst/>
          </a:prstGeom>
        </p:spPr>
      </p:pic>
    </p:spTree>
    <p:extLst>
      <p:ext uri="{BB962C8B-B14F-4D97-AF65-F5344CB8AC3E}">
        <p14:creationId xmlns:p14="http://schemas.microsoft.com/office/powerpoint/2010/main" val="2834232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304800" y="228600"/>
            <a:ext cx="10261600" cy="1112168"/>
          </a:xfrm>
        </p:spPr>
        <p:txBody>
          <a:bodyPr/>
          <a:lstStyle/>
          <a:p>
            <a:pPr>
              <a:defRPr/>
            </a:pPr>
            <a:r>
              <a:rPr lang="en-US" altLang="ko-KR" dirty="0"/>
              <a:t> Special Addresses</a:t>
            </a:r>
          </a:p>
        </p:txBody>
      </p:sp>
      <p:sp>
        <p:nvSpPr>
          <p:cNvPr id="20483" name="Rectangle 7"/>
          <p:cNvSpPr>
            <a:spLocks noGrp="1" noChangeArrowheads="1"/>
          </p:cNvSpPr>
          <p:nvPr>
            <p:ph idx="1"/>
          </p:nvPr>
        </p:nvSpPr>
        <p:spPr>
          <a:xfrm>
            <a:off x="2166911" y="1340768"/>
            <a:ext cx="7927731" cy="416578"/>
          </a:xfrm>
        </p:spPr>
        <p:txBody>
          <a:bodyPr>
            <a:normAutofit lnSpcReduction="10000"/>
          </a:bodyPr>
          <a:lstStyle/>
          <a:p>
            <a:pPr>
              <a:lnSpc>
                <a:spcPct val="110000"/>
              </a:lnSpc>
            </a:pPr>
            <a:r>
              <a:rPr lang="en-US" altLang="ko-KR" sz="2000" dirty="0"/>
              <a:t>Some parts of the address space in class A, B, C for special addresses</a:t>
            </a:r>
          </a:p>
        </p:txBody>
      </p:sp>
      <p:sp>
        <p:nvSpPr>
          <p:cNvPr id="302089" name="Text Box 9"/>
          <p:cNvSpPr txBox="1">
            <a:spLocks noChangeArrowheads="1"/>
          </p:cNvSpPr>
          <p:nvPr/>
        </p:nvSpPr>
        <p:spPr bwMode="auto">
          <a:xfrm>
            <a:off x="2101363" y="2000251"/>
            <a:ext cx="2529667" cy="461665"/>
          </a:xfrm>
          <a:prstGeom prst="rect">
            <a:avLst/>
          </a:prstGeom>
          <a:noFill/>
          <a:ln w="9525">
            <a:noFill/>
            <a:miter lim="800000"/>
            <a:headEnd/>
            <a:tailEnd/>
          </a:ln>
          <a:effectLst/>
        </p:spPr>
        <p:txBody>
          <a:bodyPr wrap="none">
            <a:spAutoFit/>
          </a:bodyPr>
          <a:lstStyle/>
          <a:p>
            <a:pPr eaLnBrk="1" hangingPunct="1">
              <a:defRPr/>
            </a:pPr>
            <a:r>
              <a:rPr lang="en-US" altLang="ko-KR" sz="2400" i="1" dirty="0">
                <a:effectLst>
                  <a:outerShdw blurRad="38100" dist="38100" dir="2700000" algn="tl">
                    <a:srgbClr val="C0C0C0"/>
                  </a:outerShdw>
                </a:effectLst>
                <a:latin typeface="Times New Roman" pitchFamily="18" charset="0"/>
                <a:ea typeface="굴림" pitchFamily="50" charset="-127"/>
              </a:rPr>
              <a:t>Special addresses</a:t>
            </a:r>
          </a:p>
        </p:txBody>
      </p:sp>
      <p:pic>
        <p:nvPicPr>
          <p:cNvPr id="2048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23" y="2416177"/>
            <a:ext cx="8253046" cy="3317875"/>
          </a:xfrm>
          <a:prstGeom prst="rect">
            <a:avLst/>
          </a:prstGeom>
          <a:noFill/>
          <a:ln>
            <a:no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xmlns="" id="{3400C785-DE77-4A9F-842D-52F7598A8B18}"/>
              </a:ext>
            </a:extLst>
          </p:cNvPr>
          <p:cNvPicPr>
            <a:picLocks noChangeAspect="1"/>
          </p:cNvPicPr>
          <p:nvPr/>
        </p:nvPicPr>
        <p:blipFill>
          <a:blip r:embed="rId3"/>
          <a:stretch>
            <a:fillRect/>
          </a:stretch>
        </p:blipFill>
        <p:spPr>
          <a:xfrm>
            <a:off x="279527" y="246431"/>
            <a:ext cx="932769" cy="524301"/>
          </a:xfrm>
          <a:prstGeom prst="rect">
            <a:avLst/>
          </a:prstGeom>
        </p:spPr>
      </p:pic>
    </p:spTree>
    <p:extLst>
      <p:ext uri="{BB962C8B-B14F-4D97-AF65-F5344CB8AC3E}">
        <p14:creationId xmlns:p14="http://schemas.microsoft.com/office/powerpoint/2010/main" val="3063330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normAutofit/>
          </a:bodyPr>
          <a:lstStyle/>
          <a:p>
            <a:pPr>
              <a:defRPr/>
            </a:pPr>
            <a:r>
              <a:rPr lang="en-US" altLang="ko-KR"/>
              <a:t>Special Addresses</a:t>
            </a:r>
          </a:p>
        </p:txBody>
      </p:sp>
      <p:sp>
        <p:nvSpPr>
          <p:cNvPr id="21507" name="Rectangle 3"/>
          <p:cNvSpPr>
            <a:spLocks noGrp="1" noChangeArrowheads="1"/>
          </p:cNvSpPr>
          <p:nvPr>
            <p:ph type="body" sz="half" idx="1"/>
          </p:nvPr>
        </p:nvSpPr>
        <p:spPr>
          <a:xfrm>
            <a:off x="2041280" y="1214422"/>
            <a:ext cx="7842740" cy="5033978"/>
          </a:xfrm>
        </p:spPr>
        <p:txBody>
          <a:bodyPr/>
          <a:lstStyle/>
          <a:p>
            <a:endParaRPr lang="en-US" altLang="ko-KR" sz="1800" dirty="0"/>
          </a:p>
          <a:p>
            <a:r>
              <a:rPr lang="en-US" altLang="ko-KR" sz="1800" dirty="0">
                <a:solidFill>
                  <a:srgbClr val="FF0000"/>
                </a:solidFill>
              </a:rPr>
              <a:t>Network address </a:t>
            </a:r>
            <a:r>
              <a:rPr lang="en-US" altLang="ko-KR" sz="1800" dirty="0"/>
              <a:t>: an address with the </a:t>
            </a:r>
            <a:r>
              <a:rPr lang="en-US" altLang="ko-KR" sz="1800" dirty="0" err="1"/>
              <a:t>hostid</a:t>
            </a:r>
            <a:r>
              <a:rPr lang="en-US" altLang="ko-KR" sz="1800" dirty="0"/>
              <a:t> all set to 0s</a:t>
            </a:r>
          </a:p>
        </p:txBody>
      </p:sp>
      <p:pic>
        <p:nvPicPr>
          <p:cNvPr id="21508"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041282" y="2060577"/>
            <a:ext cx="8109438" cy="3065463"/>
          </a:xfrm>
          <a:noFill/>
          <a:effectLst>
            <a:glow rad="228600">
              <a:schemeClr val="accent2">
                <a:satMod val="175000"/>
                <a:alpha val="40000"/>
              </a:schemeClr>
            </a:glow>
          </a:effectLst>
        </p:spPr>
      </p:pic>
      <p:pic>
        <p:nvPicPr>
          <p:cNvPr id="5" name="Picture 4">
            <a:extLst>
              <a:ext uri="{FF2B5EF4-FFF2-40B4-BE49-F238E27FC236}">
                <a16:creationId xmlns:a16="http://schemas.microsoft.com/office/drawing/2014/main" xmlns="" id="{F4CABE27-8303-4D16-92A2-A5D325531B3D}"/>
              </a:ext>
            </a:extLst>
          </p:cNvPr>
          <p:cNvPicPr>
            <a:picLocks noChangeAspect="1"/>
          </p:cNvPicPr>
          <p:nvPr/>
        </p:nvPicPr>
        <p:blipFill>
          <a:blip r:embed="rId3"/>
          <a:stretch>
            <a:fillRect/>
          </a:stretch>
        </p:blipFill>
        <p:spPr>
          <a:xfrm>
            <a:off x="279527" y="246431"/>
            <a:ext cx="932769" cy="524301"/>
          </a:xfrm>
          <a:prstGeom prst="rect">
            <a:avLst/>
          </a:prstGeom>
        </p:spPr>
      </p:pic>
    </p:spTree>
    <p:extLst>
      <p:ext uri="{BB962C8B-B14F-4D97-AF65-F5344CB8AC3E}">
        <p14:creationId xmlns:p14="http://schemas.microsoft.com/office/powerpoint/2010/main" val="674981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304800" y="228600"/>
            <a:ext cx="10261600" cy="838200"/>
          </a:xfrm>
        </p:spPr>
        <p:txBody>
          <a:bodyPr/>
          <a:lstStyle/>
          <a:p>
            <a:pPr>
              <a:defRPr/>
            </a:pPr>
            <a:r>
              <a:rPr lang="en-US" altLang="ko-KR" dirty="0"/>
              <a:t>Special Addresses (cont’d)</a:t>
            </a:r>
          </a:p>
        </p:txBody>
      </p:sp>
      <p:sp>
        <p:nvSpPr>
          <p:cNvPr id="22531" name="Rectangle 3"/>
          <p:cNvSpPr>
            <a:spLocks noGrp="1" noChangeArrowheads="1"/>
          </p:cNvSpPr>
          <p:nvPr>
            <p:ph idx="1"/>
          </p:nvPr>
        </p:nvSpPr>
        <p:spPr>
          <a:xfrm>
            <a:off x="2168770" y="1066800"/>
            <a:ext cx="7927731" cy="838200"/>
          </a:xfrm>
        </p:spPr>
        <p:txBody>
          <a:bodyPr/>
          <a:lstStyle/>
          <a:p>
            <a:r>
              <a:rPr lang="en-US" altLang="ko-KR" sz="2000" dirty="0"/>
              <a:t>Direct Broadcast Address : Used by a router to send a packet to all hosts in a specific network</a:t>
            </a:r>
          </a:p>
        </p:txBody>
      </p:sp>
      <p:pic>
        <p:nvPicPr>
          <p:cNvPr id="225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866" y="1844676"/>
            <a:ext cx="7385538" cy="4149725"/>
          </a:xfrm>
          <a:prstGeom prst="rect">
            <a:avLst/>
          </a:prstGeom>
          <a:noFill/>
          <a:ln>
            <a:no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xmlns="" id="{CA59291B-958B-422B-9DEB-E9679AEA1B16}"/>
              </a:ext>
            </a:extLst>
          </p:cNvPr>
          <p:cNvPicPr>
            <a:picLocks noChangeAspect="1"/>
          </p:cNvPicPr>
          <p:nvPr/>
        </p:nvPicPr>
        <p:blipFill>
          <a:blip r:embed="rId3"/>
          <a:stretch>
            <a:fillRect/>
          </a:stretch>
        </p:blipFill>
        <p:spPr>
          <a:xfrm>
            <a:off x="302265" y="27856"/>
            <a:ext cx="932769" cy="524301"/>
          </a:xfrm>
          <a:prstGeom prst="rect">
            <a:avLst/>
          </a:prstGeom>
        </p:spPr>
      </p:pic>
    </p:spTree>
    <p:extLst>
      <p:ext uri="{BB962C8B-B14F-4D97-AF65-F5344CB8AC3E}">
        <p14:creationId xmlns:p14="http://schemas.microsoft.com/office/powerpoint/2010/main" val="1534668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767408" y="21021"/>
            <a:ext cx="8229600" cy="857232"/>
          </a:xfrm>
        </p:spPr>
        <p:txBody>
          <a:bodyPr/>
          <a:lstStyle/>
          <a:p>
            <a:pPr>
              <a:defRPr/>
            </a:pPr>
            <a:r>
              <a:rPr lang="en-US" altLang="ko-KR" dirty="0"/>
              <a:t>Special Addresses (cont’d)</a:t>
            </a:r>
          </a:p>
        </p:txBody>
      </p:sp>
      <p:sp>
        <p:nvSpPr>
          <p:cNvPr id="23555" name="Rectangle 3"/>
          <p:cNvSpPr>
            <a:spLocks noGrp="1" noChangeArrowheads="1"/>
          </p:cNvSpPr>
          <p:nvPr>
            <p:ph idx="1"/>
          </p:nvPr>
        </p:nvSpPr>
        <p:spPr>
          <a:xfrm>
            <a:off x="2166911" y="857232"/>
            <a:ext cx="7927731" cy="685800"/>
          </a:xfrm>
          <a:effectLst>
            <a:glow rad="228600">
              <a:schemeClr val="accent2">
                <a:satMod val="175000"/>
                <a:alpha val="40000"/>
              </a:schemeClr>
            </a:glow>
          </a:effectLst>
        </p:spPr>
        <p:txBody>
          <a:bodyPr/>
          <a:lstStyle/>
          <a:p>
            <a:r>
              <a:rPr lang="en-US" altLang="ko-KR" sz="2000" dirty="0"/>
              <a:t>Limited Broadcast Address : all 1s for the netid and </a:t>
            </a:r>
            <a:r>
              <a:rPr lang="en-US" altLang="ko-KR" sz="2000" dirty="0" err="1"/>
              <a:t>hostid</a:t>
            </a:r>
            <a:r>
              <a:rPr lang="en-US" altLang="ko-KR" sz="2000" dirty="0"/>
              <a:t> (32bits)</a:t>
            </a:r>
          </a:p>
        </p:txBody>
      </p:sp>
      <p:pic>
        <p:nvPicPr>
          <p:cNvPr id="235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708" y="1285876"/>
            <a:ext cx="7877908" cy="4962525"/>
          </a:xfrm>
          <a:prstGeom prst="rect">
            <a:avLst/>
          </a:prstGeom>
          <a:noFill/>
          <a:ln>
            <a:no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xmlns="" id="{AB3F8750-91A7-40EB-8A3F-978401B16823}"/>
              </a:ext>
            </a:extLst>
          </p:cNvPr>
          <p:cNvPicPr>
            <a:picLocks noChangeAspect="1"/>
          </p:cNvPicPr>
          <p:nvPr/>
        </p:nvPicPr>
        <p:blipFill>
          <a:blip r:embed="rId3"/>
          <a:stretch>
            <a:fillRect/>
          </a:stretch>
        </p:blipFill>
        <p:spPr>
          <a:xfrm>
            <a:off x="-26685" y="-74664"/>
            <a:ext cx="932769" cy="524301"/>
          </a:xfrm>
          <a:prstGeom prst="rect">
            <a:avLst/>
          </a:prstGeom>
        </p:spPr>
      </p:pic>
    </p:spTree>
    <p:extLst>
      <p:ext uri="{BB962C8B-B14F-4D97-AF65-F5344CB8AC3E}">
        <p14:creationId xmlns:p14="http://schemas.microsoft.com/office/powerpoint/2010/main" val="4192738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23392" y="-4799"/>
            <a:ext cx="8229600" cy="984920"/>
          </a:xfrm>
        </p:spPr>
        <p:txBody>
          <a:bodyPr/>
          <a:lstStyle/>
          <a:p>
            <a:pPr>
              <a:defRPr/>
            </a:pPr>
            <a:r>
              <a:rPr lang="en-US" altLang="ko-KR" dirty="0"/>
              <a:t>Special Addresses (cont’d)</a:t>
            </a:r>
          </a:p>
        </p:txBody>
      </p:sp>
      <p:sp>
        <p:nvSpPr>
          <p:cNvPr id="24579" name="Rectangle 3"/>
          <p:cNvSpPr>
            <a:spLocks noGrp="1" noChangeArrowheads="1"/>
          </p:cNvSpPr>
          <p:nvPr>
            <p:ph idx="1"/>
          </p:nvPr>
        </p:nvSpPr>
        <p:spPr>
          <a:xfrm>
            <a:off x="1703512" y="939818"/>
            <a:ext cx="8229600" cy="944617"/>
          </a:xfrm>
        </p:spPr>
        <p:txBody>
          <a:bodyPr/>
          <a:lstStyle/>
          <a:p>
            <a:r>
              <a:rPr lang="en-US" altLang="ko-KR" sz="2000" dirty="0"/>
              <a:t>This Host on This Network : used by a host at bootstrap time when it does not know its IP address</a:t>
            </a:r>
          </a:p>
          <a:p>
            <a:endParaRPr lang="en-US" altLang="ko-KR" sz="2000" dirty="0"/>
          </a:p>
        </p:txBody>
      </p:sp>
      <p:pic>
        <p:nvPicPr>
          <p:cNvPr id="2458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938" y="1628800"/>
            <a:ext cx="6260123" cy="5021263"/>
          </a:xfrm>
          <a:prstGeom prst="rect">
            <a:avLst/>
          </a:prstGeom>
          <a:noFill/>
          <a:ln>
            <a:no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xmlns="" id="{B3D010A2-EEEA-48CC-BB8D-01F18C6C9AE3}"/>
              </a:ext>
            </a:extLst>
          </p:cNvPr>
          <p:cNvPicPr>
            <a:picLocks noChangeAspect="1"/>
          </p:cNvPicPr>
          <p:nvPr/>
        </p:nvPicPr>
        <p:blipFill>
          <a:blip r:embed="rId3"/>
          <a:stretch>
            <a:fillRect/>
          </a:stretch>
        </p:blipFill>
        <p:spPr>
          <a:xfrm>
            <a:off x="0" y="-4799"/>
            <a:ext cx="932769" cy="524301"/>
          </a:xfrm>
          <a:prstGeom prst="rect">
            <a:avLst/>
          </a:prstGeom>
        </p:spPr>
      </p:pic>
    </p:spTree>
    <p:extLst>
      <p:ext uri="{BB962C8B-B14F-4D97-AF65-F5344CB8AC3E}">
        <p14:creationId xmlns:p14="http://schemas.microsoft.com/office/powerpoint/2010/main" val="2669807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2377</Words>
  <Application>Microsoft Office PowerPoint</Application>
  <PresentationFormat>Widescreen</PresentationFormat>
  <Paragraphs>330</Paragraphs>
  <Slides>40</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맑은 고딕</vt:lpstr>
      <vt:lpstr>Arial</vt:lpstr>
      <vt:lpstr>Calibri</vt:lpstr>
      <vt:lpstr>Calibri Light</vt:lpstr>
      <vt:lpstr>Courier New</vt:lpstr>
      <vt:lpstr>Gill Sans MT</vt:lpstr>
      <vt:lpstr>굴림</vt:lpstr>
      <vt:lpstr>Monotype Sorts</vt:lpstr>
      <vt:lpstr>Tahoma</vt:lpstr>
      <vt:lpstr>Times</vt:lpstr>
      <vt:lpstr>Times New Roman</vt:lpstr>
      <vt:lpstr>Wingdings</vt:lpstr>
      <vt:lpstr>Office Theme</vt:lpstr>
      <vt:lpstr>18ECC303J – Computer Communication Networks </vt:lpstr>
      <vt:lpstr>Unit 3 – Network Layer</vt:lpstr>
      <vt:lpstr>PowerPoint Presentation</vt:lpstr>
      <vt:lpstr>Others Issues</vt:lpstr>
      <vt:lpstr> Special Addresses</vt:lpstr>
      <vt:lpstr>Special Addresses</vt:lpstr>
      <vt:lpstr>Special Addresses (cont’d)</vt:lpstr>
      <vt:lpstr>Special Addresses (cont’d)</vt:lpstr>
      <vt:lpstr>Special Addresses (cont’d)</vt:lpstr>
      <vt:lpstr>Special Addresses (cont’d)</vt:lpstr>
      <vt:lpstr>Special Addresses (cont’d)</vt:lpstr>
      <vt:lpstr>Private Addresses</vt:lpstr>
      <vt:lpstr>Unicast, Multicast, and Broadcast Addresses</vt:lpstr>
      <vt:lpstr>A Sample Internet with Classful Address</vt:lpstr>
      <vt:lpstr>Subnetting and Supernetting</vt:lpstr>
      <vt:lpstr>PowerPoint Presentation</vt:lpstr>
      <vt:lpstr>Subnetting</vt:lpstr>
      <vt:lpstr>Subnetting (cont’d)</vt:lpstr>
      <vt:lpstr>Default mask and Subnet Mask</vt:lpstr>
      <vt:lpstr>Finding the Subnetwork address</vt:lpstr>
      <vt:lpstr>Comparison of a default mask and a subnet mask</vt:lpstr>
      <vt:lpstr>Supernetwork</vt:lpstr>
      <vt:lpstr>Supernetting (cont’d)</vt:lpstr>
      <vt:lpstr>PowerPoint Presentation</vt:lpstr>
      <vt:lpstr>Comparison of Subnet, Default and Supernet Mask</vt:lpstr>
      <vt:lpstr>PowerPoint Presentation</vt:lpstr>
      <vt:lpstr>Summary</vt:lpstr>
      <vt:lpstr>Summary</vt:lpstr>
      <vt:lpstr>Disadvantage of Classful Address:</vt:lpstr>
      <vt:lpstr>PowerPoint Presentation</vt:lpstr>
      <vt:lpstr>Advantages of classless addressing over classful addressing: </vt:lpstr>
      <vt:lpstr>Classless Addressing</vt:lpstr>
      <vt:lpstr>Prefix and Prefix Length </vt:lpstr>
      <vt:lpstr>Classless Addressing</vt:lpstr>
      <vt:lpstr>Classless Addressing</vt:lpstr>
      <vt:lpstr>Classless Addressing</vt:lpstr>
      <vt:lpstr> Network address</vt:lpstr>
      <vt:lpstr>   Hierarchy: IP addresses, like other addresses or identifiers we encounter these days, have levels of hierarchy.  </vt:lpstr>
      <vt:lpstr> Address Allocation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18ECC303J – Computer Communication Networks </dc:title>
  <dc:creator>Admin</dc:creator>
  <cp:lastModifiedBy>Admin</cp:lastModifiedBy>
  <cp:revision>3</cp:revision>
  <dcterms:created xsi:type="dcterms:W3CDTF">2023-03-27T10:30:39Z</dcterms:created>
  <dcterms:modified xsi:type="dcterms:W3CDTF">2023-03-28T04:32:14Z</dcterms:modified>
</cp:coreProperties>
</file>