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8" r:id="rId2"/>
    <p:sldId id="419" r:id="rId3"/>
    <p:sldId id="422" r:id="rId4"/>
    <p:sldId id="421" r:id="rId5"/>
    <p:sldId id="423" r:id="rId6"/>
    <p:sldId id="420" r:id="rId7"/>
    <p:sldId id="427" r:id="rId8"/>
    <p:sldId id="426" r:id="rId9"/>
    <p:sldId id="428" r:id="rId10"/>
    <p:sldId id="425" r:id="rId11"/>
    <p:sldId id="424" r:id="rId12"/>
    <p:sldId id="434" r:id="rId13"/>
    <p:sldId id="433" r:id="rId14"/>
    <p:sldId id="432" r:id="rId15"/>
    <p:sldId id="438" r:id="rId16"/>
    <p:sldId id="436" r:id="rId17"/>
    <p:sldId id="437" r:id="rId18"/>
    <p:sldId id="441" r:id="rId19"/>
    <p:sldId id="440" r:id="rId20"/>
    <p:sldId id="439" r:id="rId21"/>
    <p:sldId id="435" r:id="rId22"/>
    <p:sldId id="431" r:id="rId23"/>
    <p:sldId id="443" r:id="rId24"/>
    <p:sldId id="430" r:id="rId25"/>
    <p:sldId id="442" r:id="rId26"/>
    <p:sldId id="418" r:id="rId27"/>
    <p:sldId id="3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 Girish" userId="f30c74953cca8b48" providerId="LiveId" clId="{9064DDE6-2C2A-42D8-AD49-30F4A083193B}"/>
    <pc:docChg chg="modSld">
      <pc:chgData name="Mangal Girish" userId="f30c74953cca8b48" providerId="LiveId" clId="{9064DDE6-2C2A-42D8-AD49-30F4A083193B}" dt="2021-04-22T13:25:04.252" v="6" actId="20577"/>
      <pc:docMkLst>
        <pc:docMk/>
      </pc:docMkLst>
      <pc:sldChg chg="modSp mod">
        <pc:chgData name="Mangal Girish" userId="f30c74953cca8b48" providerId="LiveId" clId="{9064DDE6-2C2A-42D8-AD49-30F4A083193B}" dt="2021-04-22T13:25:04.252" v="6" actId="20577"/>
        <pc:sldMkLst>
          <pc:docMk/>
          <pc:sldMk cId="2973330767" sldId="408"/>
        </pc:sldMkLst>
        <pc:spChg chg="mod">
          <ac:chgData name="Mangal Girish" userId="f30c74953cca8b48" providerId="LiveId" clId="{9064DDE6-2C2A-42D8-AD49-30F4A083193B}" dt="2021-04-22T13:25:04.252" v="6" actId="20577"/>
          <ac:spMkLst>
            <pc:docMk/>
            <pc:sldMk cId="2973330767" sldId="40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067B-3214-480C-873E-6A3AAAD1E84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4EEF2-E076-41C6-82C6-067E59F281F6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6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2CF8-7716-4EF2-BAC7-8BAEAE270D8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567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B2E6-A301-4D38-B4C4-EBE05123F06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9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5453-B785-4378-8596-88EAF2B33C2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01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66F3-4931-48CC-B037-B6CE592D7E3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E908-5DD3-403F-9DE0-1D823228A71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C1EE7-F235-4E01-94AE-D64973AB474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4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0A32-D1B0-4CD7-B8DC-D44A80E8CCD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BEA7-FF19-491D-B14F-7D2B0F59D3FA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73F7-5B0C-49B5-90AF-2DF7FA9C154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D901-1FC4-434A-AA7D-F1B31669BDA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53C-C74E-4D3C-BE3B-203250A7D16F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74FF-56AC-4B8A-B641-3ECFECBE9C57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2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6376-182C-49B2-9B2E-46204639019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5D96-5748-46AA-B467-B8779EC3C47C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22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4067B-FDC9-4D46-AAB8-02EBC1FFD968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7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854" y="993913"/>
            <a:ext cx="8543819" cy="431689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7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Radar and Navigational Aids </a:t>
            </a:r>
            <a:b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  <a:t>(18ECE221T) </a:t>
            </a:r>
            <a:b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Monotype Corsiva" panose="03010101010201010101" pitchFamily="66" charset="0"/>
              </a:rPr>
            </a:br>
            <a:b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UNIT – 4. </a:t>
            </a:r>
            <a:r>
              <a:rPr lang="en-US" sz="36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Radar Transmitter and Receiver</a:t>
            </a:r>
            <a:br>
              <a:rPr lang="en-US" sz="36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  <a:b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</a:br>
            <a:r>
              <a:rPr lang="en-US" sz="27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Sessions – 1, 2, 3.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5492997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                                                                       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Prepared by,</a:t>
            </a:r>
          </a:p>
          <a:p>
            <a:pPr algn="r"/>
            <a:r>
              <a:rPr lang="en-US" b="1" dirty="0">
                <a:latin typeface="+mj-lt"/>
              </a:rPr>
              <a:t>Dr. Diwakar R. </a:t>
            </a:r>
            <a:r>
              <a:rPr lang="en-US" b="1" dirty="0" err="1">
                <a:latin typeface="+mj-lt"/>
              </a:rPr>
              <a:t>Marur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3FDCC-04EA-42BB-8E1F-8A462DC8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86" y="1152908"/>
            <a:ext cx="9314992" cy="500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1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E70B7-BC2E-4B16-B599-117859F0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1510716"/>
            <a:ext cx="11016823" cy="42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EB03B-E53A-486B-AD9E-B487599C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90" y="1298680"/>
            <a:ext cx="10456541" cy="45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06D4C-F59F-4F6E-A232-78F80F51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398926"/>
            <a:ext cx="10354829" cy="42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6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FF3F1-4520-43DE-B6CC-D5A0D337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22" y="1696278"/>
            <a:ext cx="10571193" cy="36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2A897-DC10-4093-812F-131AC9B1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787782"/>
            <a:ext cx="9200674" cy="55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2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090D5-3858-4AA5-B4C9-77DD50F8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54" y="645435"/>
            <a:ext cx="9678324" cy="50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2909E-08A7-40EB-A785-C77C72518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970" y="2400156"/>
            <a:ext cx="7029560" cy="31831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4F50A9-CF09-45AA-94E8-12A262DD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8" y="690371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Session - 3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9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5384-9FEA-4672-A397-1C64A3EB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60" y="391137"/>
            <a:ext cx="7709656" cy="63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7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124D0-B365-4E5F-89E7-BD652F8F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72" y="1470991"/>
            <a:ext cx="10515432" cy="42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A9742-8E7D-4A09-916D-79A36A046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2276313"/>
            <a:ext cx="6399871" cy="32952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5AB260-46B8-44DF-A59F-B037A907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8" y="690371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Session - 1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6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E1682-2BCE-4180-9FA7-C5260FC6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1" y="1563756"/>
            <a:ext cx="9298509" cy="3854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9A6A4-3170-4C69-8EB5-A7B44949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121" y="1205109"/>
            <a:ext cx="9384593" cy="3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1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FDDDA-E028-4D8B-A1E0-0B660A40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29" y="990069"/>
            <a:ext cx="9152005" cy="53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7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62337-DAD3-4A20-BDBB-7E7AA528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28" y="890933"/>
            <a:ext cx="9700901" cy="672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B252C7-59AA-47E7-A3CE-7B0D2C41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28" y="1588850"/>
            <a:ext cx="9700901" cy="1030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CE670-8B58-46D5-8805-F68D57907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211" y="2619803"/>
            <a:ext cx="6083068" cy="35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9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BD90F-EDA4-493B-A959-29FCD69D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17" y="914401"/>
            <a:ext cx="9019920" cy="56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8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E6B93-9C5B-461C-A53C-F8104FE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28" y="890933"/>
            <a:ext cx="9700901" cy="672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352CE-784B-4208-8C62-9208F316D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28" y="1563757"/>
            <a:ext cx="9515381" cy="3461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68D491-DF33-49B8-85BA-27E69307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28" y="5025040"/>
            <a:ext cx="9515380" cy="11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A3804-B6DA-4154-9495-A68BE473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28" y="890933"/>
            <a:ext cx="9700901" cy="672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8C4AC-E8F4-40C4-9215-348665C2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28" y="1704734"/>
            <a:ext cx="9668064" cy="43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6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A520-53B3-4D19-87BE-4BED01E0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21" y="512462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B08600"/>
                </a:solidFill>
                <a:latin typeface="Elephant" panose="02020904090505020303" pitchFamily="18" charset="0"/>
              </a:rPr>
              <a:t>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CBD5-CA7E-452E-B5A7-319F6B67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21" y="1793352"/>
            <a:ext cx="8396840" cy="3777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/>
              <a:t>Merrill I. </a:t>
            </a:r>
            <a:r>
              <a:rPr lang="en-US" sz="2800" dirty="0" err="1"/>
              <a:t>Skolnik</a:t>
            </a:r>
            <a:r>
              <a:rPr lang="en-US" sz="2800" dirty="0"/>
              <a:t>, “Introduction to Radar Systems”, 3</a:t>
            </a:r>
            <a:r>
              <a:rPr lang="en-US" sz="2800" baseline="30000" dirty="0"/>
              <a:t>rd</a:t>
            </a:r>
            <a:r>
              <a:rPr lang="en-US" sz="2800" dirty="0"/>
              <a:t>  Edition, Tata Mc Graw-Hill 2008.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728D-9B49-48CB-8AAF-783D888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16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773-82C8-4AFF-B82A-086C912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33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Edwardian Script ITC" panose="030303020407070D0804" pitchFamily="66" charset="0"/>
              </a:rPr>
              <a:t>Thank You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ACCB3-D947-4734-8678-7E25C630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95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EF9A6-8965-4324-9D46-B68B055F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36" y="970344"/>
            <a:ext cx="9238259" cy="5647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105E4-BFF7-44F9-8FDD-B476A2737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36" y="455922"/>
            <a:ext cx="923825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E9E52-60AE-4982-9A94-D9AA4B56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36" y="970344"/>
            <a:ext cx="10257153" cy="4449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76B72-C31D-47D1-A28D-DBAF241F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36" y="455922"/>
            <a:ext cx="923825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AE1F5-D341-48CB-9F82-87B19193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527" y="787782"/>
            <a:ext cx="9479351" cy="1426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94AF2-797F-497B-A84C-312A3D1D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27" y="2436082"/>
            <a:ext cx="9479350" cy="80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9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F20BA-ACA8-4682-B812-5ED20EA3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01" y="354387"/>
            <a:ext cx="8978837" cy="57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9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8211-AE78-456A-9A6B-8109A2BA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09" y="267979"/>
            <a:ext cx="9350005" cy="4441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33CFCF-138E-4FD6-B57F-573C3813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09" y="4696833"/>
            <a:ext cx="9350005" cy="18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889BA8-9300-42DB-B028-065D65AF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00" y="1590261"/>
            <a:ext cx="10090698" cy="24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62F51-A0ED-49CF-8EB3-548C3DB5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F2859-F292-4B47-AF05-E504CADA5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25" y="2519235"/>
            <a:ext cx="6252397" cy="25961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05ADE37-46D9-4E1A-9324-D2F96372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8" y="690371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Session - 2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98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</Words>
  <Application>Microsoft Office PowerPoint</Application>
  <PresentationFormat>Widescreen</PresentationFormat>
  <Paragraphs>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Century Gothic</vt:lpstr>
      <vt:lpstr>Edwardian Script ITC</vt:lpstr>
      <vt:lpstr>Elephant</vt:lpstr>
      <vt:lpstr>Monotype Corsiva</vt:lpstr>
      <vt:lpstr>Wingdings 3</vt:lpstr>
      <vt:lpstr>Wisp</vt:lpstr>
      <vt:lpstr>        Radar and Navigational Aids   (18ECE221T)   . UNIT – 4. Radar Transmitter and Receiver . Sessions – 1, 2, 3. </vt:lpstr>
      <vt:lpstr>Session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Book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and Navigational Aids   (18ECE221T)   . UNIT – 4. Radar Transmitter and Receiver . Sessions – 1, 2, 3, … 9.</dc:title>
  <dc:creator>Mangal Girish</dc:creator>
  <cp:lastModifiedBy>Mangal Girish</cp:lastModifiedBy>
  <cp:revision>4</cp:revision>
  <dcterms:created xsi:type="dcterms:W3CDTF">2021-04-22T12:48:48Z</dcterms:created>
  <dcterms:modified xsi:type="dcterms:W3CDTF">2021-04-22T13:27:35Z</dcterms:modified>
</cp:coreProperties>
</file>