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08" r:id="rId2"/>
    <p:sldId id="433" r:id="rId3"/>
    <p:sldId id="422" r:id="rId4"/>
    <p:sldId id="426" r:id="rId5"/>
    <p:sldId id="427" r:id="rId6"/>
    <p:sldId id="430" r:id="rId7"/>
    <p:sldId id="429" r:id="rId8"/>
    <p:sldId id="431" r:id="rId9"/>
    <p:sldId id="428" r:id="rId10"/>
    <p:sldId id="421" r:id="rId11"/>
    <p:sldId id="435" r:id="rId12"/>
    <p:sldId id="437" r:id="rId13"/>
    <p:sldId id="439" r:id="rId14"/>
    <p:sldId id="438" r:id="rId15"/>
    <p:sldId id="436" r:id="rId16"/>
    <p:sldId id="434" r:id="rId17"/>
    <p:sldId id="440" r:id="rId18"/>
    <p:sldId id="442" r:id="rId19"/>
    <p:sldId id="441" r:id="rId20"/>
    <p:sldId id="445" r:id="rId21"/>
    <p:sldId id="444" r:id="rId22"/>
    <p:sldId id="443" r:id="rId23"/>
    <p:sldId id="452" r:id="rId24"/>
    <p:sldId id="451" r:id="rId25"/>
    <p:sldId id="446" r:id="rId26"/>
    <p:sldId id="418" r:id="rId27"/>
    <p:sldId id="3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067B-3214-480C-873E-6A3AAAD1E845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7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EEF2-E076-41C6-82C6-067E59F281F6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7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CF8-7716-4EF2-BAC7-8BAEAE270D89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556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B2E6-A301-4D38-B4C4-EBE05123F061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51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5453-B785-4378-8596-88EAF2B33C2C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5593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66F3-4931-48CC-B037-B6CE592D7E39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10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E908-5DD3-403F-9DE0-1D823228A719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52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C1EE7-F235-4E01-94AE-D64973AB474F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1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0A32-D1B0-4CD7-B8DC-D44A80E8CCD5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45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BEA7-FF19-491D-B14F-7D2B0F59D3FA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3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73F7-5B0C-49B5-90AF-2DF7FA9C1543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5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D901-1FC4-434A-AA7D-F1B31669BDA9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55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C53C-C74E-4D3C-BE3B-203250A7D16F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9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74FF-56AC-4B8A-B641-3ECFECBE9C57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5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6376-182C-49B2-9B2E-462046390199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2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5D96-5748-46AA-B467-B8779EC3C47C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7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lumMod val="120000"/>
              </a:schemeClr>
            </a:gs>
            <a:gs pos="22000">
              <a:schemeClr val="bg2">
                <a:shade val="98000"/>
                <a:satMod val="120000"/>
                <a:lumMod val="98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4067B-FDC9-4D46-AAB8-02EBC1FFD968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9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5854" y="993913"/>
            <a:ext cx="8543819" cy="4316895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6700" b="1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  <a:t>Radar and Navigational Aids </a:t>
            </a:r>
            <a:br>
              <a:rPr lang="en-US" sz="5300" b="1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</a:br>
            <a:r>
              <a:rPr lang="en-US" sz="5300" b="1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4400" b="1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  <a:t>(18ECE221T) </a:t>
            </a:r>
            <a:br>
              <a:rPr lang="en-US" sz="4400" b="1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</a:br>
            <a:br>
              <a:rPr lang="en-US" sz="44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.</a:t>
            </a:r>
            <a:br>
              <a:rPr lang="en-US" sz="36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UNIT – 4. </a:t>
            </a:r>
            <a:r>
              <a:rPr lang="en-US" sz="3600" b="1" i="0" u="none" strike="noStrike" baseline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rPr>
              <a:t>Radar Transmitter and Receiver</a:t>
            </a:r>
            <a:br>
              <a:rPr lang="en-US" sz="3600" b="1" i="0" u="none" strike="noStrike" baseline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rPr>
            </a:b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.</a:t>
            </a:r>
            <a:br>
              <a:rPr lang="en-US" sz="4000" b="1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sz="2700" b="1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Sessions – 4, 5, 6.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5492997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                                                                                                      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Prepared by,</a:t>
            </a:r>
          </a:p>
          <a:p>
            <a:pPr algn="r"/>
            <a:r>
              <a:rPr lang="en-US" b="1" dirty="0">
                <a:latin typeface="+mj-lt"/>
              </a:rPr>
              <a:t>Dr. Diwakar R. </a:t>
            </a:r>
            <a:r>
              <a:rPr lang="en-US" b="1" dirty="0" err="1">
                <a:latin typeface="+mj-lt"/>
              </a:rPr>
              <a:t>Marur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30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2F51-A0ED-49CF-8EB3-548C3DB5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AADCB0-F0A4-4619-88E8-9D2471466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105" y="1384458"/>
            <a:ext cx="9631511" cy="412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02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2F51-A0ED-49CF-8EB3-548C3DB5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B0C8B4-5649-4EB4-A56B-3BB57F219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846" y="1311973"/>
            <a:ext cx="9046284" cy="5052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C75BE0-A97F-4041-9260-0192F715F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072" y="787782"/>
            <a:ext cx="7813832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0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C91F8-D76B-4758-A688-F5BD520F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21BFC4-37D3-473A-965F-E56A7D421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44" y="1152907"/>
            <a:ext cx="9516334" cy="462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49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C91F8-D76B-4758-A688-F5BD520F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D09C3C-9F7F-4D9D-9552-EA6A95F19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826" y="894714"/>
            <a:ext cx="9166991" cy="31742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79C614-7AB3-4014-92D8-2CCA0A2A3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170" y="4068997"/>
            <a:ext cx="9616485" cy="202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86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C91F8-D76B-4758-A688-F5BD520F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BFEF80-11CE-492B-BBC1-777A1E14A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485" y="686101"/>
            <a:ext cx="8643341" cy="553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50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04D62-3952-4B09-9F92-A97D8E0B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2ED08-3A2B-4647-A444-C98958D7B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420" y="985555"/>
            <a:ext cx="9489926" cy="1943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6AC5DC-C7CA-4679-9D86-F7967D343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420" y="2928730"/>
            <a:ext cx="9489926" cy="257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69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2F51-A0ED-49CF-8EB3-548C3DB5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948045-BB0B-47E2-AD89-C70D1DE24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811" y="787782"/>
            <a:ext cx="6506311" cy="407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78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6815E-9C6A-4686-929E-5D480170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6F4B36-9A73-46FC-9861-05E068CBA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082" y="787782"/>
            <a:ext cx="9169787" cy="571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25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6815E-9C6A-4686-929E-5D480170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751116-5387-4C31-B9F9-7E0D3491B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84" y="787782"/>
            <a:ext cx="9369957" cy="548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81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6815E-9C6A-4686-929E-5D480170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0A94B1-7AF0-471D-863B-6BBC8D6CB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300" y="1152907"/>
            <a:ext cx="9570888" cy="47442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8AB244-965F-4D18-975B-0B0E025C9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300" y="550748"/>
            <a:ext cx="9570888" cy="60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1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5E52-82FC-43E6-833B-47BA15E3A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855" y="2108353"/>
            <a:ext cx="8911687" cy="2052830"/>
          </a:xfrm>
        </p:spPr>
        <p:txBody>
          <a:bodyPr>
            <a:norm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Note</a:t>
            </a:r>
            <a:br>
              <a:rPr lang="en-IN" dirty="0"/>
            </a:br>
            <a:r>
              <a:rPr lang="en-IN" dirty="0"/>
              <a:t>As for “Session 4” is concerned elementary treatment is sufficient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B4FBA-E1CD-4736-A797-3EB06B86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15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6815E-9C6A-4686-929E-5D480170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2A5A4F-1881-4956-9B08-FDC465D7C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129" y="225952"/>
            <a:ext cx="9076217" cy="640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45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6815E-9C6A-4686-929E-5D480170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4CB445-1602-4661-A178-82F7686A6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157" y="1590261"/>
            <a:ext cx="9479510" cy="4359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AEE745-A0FF-46F2-AA7F-655ACC90C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157" y="1123090"/>
            <a:ext cx="9640706" cy="46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11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6815E-9C6A-4686-929E-5D480170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FDC8D2-594F-43F0-8C5D-42087174F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356" y="232270"/>
            <a:ext cx="7942521" cy="3453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846FF2-1CAA-4477-BE7D-536B46A44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356" y="3688496"/>
            <a:ext cx="7942521" cy="293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45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D242-E5E2-49AC-9592-FB1ED158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Material for Noise Figure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6E42D-AF99-46CC-A514-2FF9F9423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443" y="1656522"/>
            <a:ext cx="10641495" cy="3777622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[1] Noise Power, Noise Figure and Noise Temperature by </a:t>
            </a:r>
            <a:r>
              <a:rPr lang="en-IN" b="1" dirty="0" err="1"/>
              <a:t>Sujeong</a:t>
            </a:r>
            <a:r>
              <a:rPr lang="en-IN" b="1" dirty="0"/>
              <a:t> Lee</a:t>
            </a:r>
          </a:p>
          <a:p>
            <a:pPr marL="400050" lvl="1" indent="0">
              <a:buNone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https://cpb-usw2.wpmucdn.com/u.osu.edu/dist/0/890/files/2013/12/noise_SujeongLee-2gxokr2.pdf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BB2AF-A967-4886-AEA2-CA2FC409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89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0836D-CC7D-45ED-91BA-D4B58510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8A9412-DDFE-43AB-A028-126EB6D75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299" y="1152907"/>
            <a:ext cx="5954483" cy="427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29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C61A1-BEBF-4484-A5B0-55CBCF5F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30AB33-3E85-4B6C-9021-911B61FFD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05" y="360058"/>
            <a:ext cx="9098382" cy="613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89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A520-53B3-4D19-87BE-4BED01E0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821" y="512462"/>
            <a:ext cx="8911687" cy="128089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B08600"/>
                </a:solidFill>
                <a:latin typeface="Elephant" panose="02020904090505020303" pitchFamily="18" charset="0"/>
              </a:rPr>
              <a:t>Text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CBD5-CA7E-452E-B5A7-319F6B670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821" y="1793352"/>
            <a:ext cx="8396840" cy="377762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800" dirty="0"/>
              <a:t>Merrill I. </a:t>
            </a:r>
            <a:r>
              <a:rPr lang="en-US" sz="2800" dirty="0" err="1"/>
              <a:t>Skolnik</a:t>
            </a:r>
            <a:r>
              <a:rPr lang="en-US" sz="2800" dirty="0"/>
              <a:t>, “Introduction to Radar Systems”, 3</a:t>
            </a:r>
            <a:r>
              <a:rPr lang="en-US" sz="2800" baseline="30000" dirty="0"/>
              <a:t>rd</a:t>
            </a:r>
            <a:r>
              <a:rPr lang="en-US" sz="2800" dirty="0"/>
              <a:t>  Edition, Tata Mc Graw-Hill 2008.</a:t>
            </a: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728D-9B49-48CB-8AAF-783D888F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162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E773-82C8-4AFF-B82A-086C912F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333" y="278855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>
                <a:latin typeface="Edwardian Script ITC" panose="030303020407070D0804" pitchFamily="66" charset="0"/>
              </a:rPr>
              <a:t>Thank You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ACCB3-D947-4734-8678-7E25C630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95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2F51-A0ED-49CF-8EB3-548C3DB5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04FF71-F2FD-4619-B531-7C1EB0183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289" y="787782"/>
            <a:ext cx="9597899" cy="551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7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2F51-A0ED-49CF-8EB3-548C3DB5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EBC60A-5DEC-4637-9FE8-E64BE7D48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794" y="1596712"/>
            <a:ext cx="7971397" cy="366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6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2F51-A0ED-49CF-8EB3-548C3DB5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9BA280-8E2D-4D10-A8A7-61096F724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61" y="970344"/>
            <a:ext cx="10095489" cy="3323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12BD5C-FE05-4E15-BEF4-4E3D37C2F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757" y="4293704"/>
            <a:ext cx="10121993" cy="200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0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2F51-A0ED-49CF-8EB3-548C3DB5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E72082-BF3C-4A31-BEA0-32B1B4D96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941" y="490145"/>
            <a:ext cx="9671230" cy="587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84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2F51-A0ED-49CF-8EB3-548C3DB5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3AA8D8-EAA3-454B-8572-FEE3C4863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662" y="787782"/>
            <a:ext cx="9282711" cy="548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1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2F51-A0ED-49CF-8EB3-548C3DB5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513C75-2EDF-4C49-9332-7A64FB71A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014" y="2146716"/>
            <a:ext cx="9056121" cy="1796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4F41B8-AF27-49FE-B953-C468C44BA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014" y="1662502"/>
            <a:ext cx="9056120" cy="48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51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2F51-A0ED-49CF-8EB3-548C3DB5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21713F-E077-40C8-973F-34392E1DF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307" y="196495"/>
            <a:ext cx="8572317" cy="646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174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160</Words>
  <Application>Microsoft Office PowerPoint</Application>
  <PresentationFormat>Widescreen</PresentationFormat>
  <Paragraphs>36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Bookman Old Style</vt:lpstr>
      <vt:lpstr>Century Gothic</vt:lpstr>
      <vt:lpstr>Edwardian Script ITC</vt:lpstr>
      <vt:lpstr>Elephant</vt:lpstr>
      <vt:lpstr>Monotype Corsiva</vt:lpstr>
      <vt:lpstr>Wingdings 3</vt:lpstr>
      <vt:lpstr>Wisp</vt:lpstr>
      <vt:lpstr>        Radar and Navigational Aids   (18ECE221T)   . UNIT – 4. Radar Transmitter and Receiver . Sessions – 4, 5, 6. </vt:lpstr>
      <vt:lpstr>Note As for “Session 4” is concerned elementary treatment is sufficient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 Material for Noise Figure</vt:lpstr>
      <vt:lpstr>PowerPoint Presentation</vt:lpstr>
      <vt:lpstr>PowerPoint Presentation</vt:lpstr>
      <vt:lpstr>Text Book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Radar and Navigational Aids   (18ECE221T)   . UNIT – 4. Radar Transmitter and Receiver . Sessions – 4, 5, 6.</dc:title>
  <dc:creator>Mangal Girish</dc:creator>
  <cp:lastModifiedBy>Mangal Girish</cp:lastModifiedBy>
  <cp:revision>5</cp:revision>
  <dcterms:created xsi:type="dcterms:W3CDTF">2021-04-22T13:25:25Z</dcterms:created>
  <dcterms:modified xsi:type="dcterms:W3CDTF">2021-04-22T14:04:16Z</dcterms:modified>
</cp:coreProperties>
</file>