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08" r:id="rId2"/>
    <p:sldId id="419" r:id="rId3"/>
    <p:sldId id="423" r:id="rId4"/>
    <p:sldId id="441" r:id="rId5"/>
    <p:sldId id="451" r:id="rId6"/>
    <p:sldId id="450" r:id="rId7"/>
    <p:sldId id="449" r:id="rId8"/>
    <p:sldId id="448" r:id="rId9"/>
    <p:sldId id="447" r:id="rId10"/>
    <p:sldId id="446" r:id="rId11"/>
    <p:sldId id="445" r:id="rId12"/>
    <p:sldId id="444" r:id="rId13"/>
    <p:sldId id="452" r:id="rId14"/>
    <p:sldId id="459" r:id="rId15"/>
    <p:sldId id="458" r:id="rId16"/>
    <p:sldId id="457" r:id="rId17"/>
    <p:sldId id="455" r:id="rId18"/>
    <p:sldId id="456" r:id="rId19"/>
    <p:sldId id="454" r:id="rId20"/>
    <p:sldId id="453" r:id="rId21"/>
    <p:sldId id="460" r:id="rId22"/>
    <p:sldId id="461" r:id="rId23"/>
    <p:sldId id="464" r:id="rId24"/>
    <p:sldId id="466" r:id="rId25"/>
    <p:sldId id="467" r:id="rId26"/>
    <p:sldId id="465" r:id="rId27"/>
    <p:sldId id="463" r:id="rId28"/>
    <p:sldId id="468" r:id="rId29"/>
    <p:sldId id="469" r:id="rId30"/>
    <p:sldId id="462" r:id="rId31"/>
    <p:sldId id="470" r:id="rId32"/>
    <p:sldId id="418" r:id="rId33"/>
    <p:sldId id="39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gal Girish" userId="f30c74953cca8b48" providerId="LiveId" clId="{AD578FCB-F518-468D-A46B-699A7CDCF5A5}"/>
    <pc:docChg chg="undo custSel addSld delSld modSld sldOrd">
      <pc:chgData name="Mangal Girish" userId="f30c74953cca8b48" providerId="LiveId" clId="{AD578FCB-F518-468D-A46B-699A7CDCF5A5}" dt="2021-04-24T17:00:22.456" v="402"/>
      <pc:docMkLst>
        <pc:docMk/>
      </pc:docMkLst>
      <pc:sldChg chg="modSp mod">
        <pc:chgData name="Mangal Girish" userId="f30c74953cca8b48" providerId="LiveId" clId="{AD578FCB-F518-468D-A46B-699A7CDCF5A5}" dt="2021-04-24T16:21:19.262" v="13" actId="20577"/>
        <pc:sldMkLst>
          <pc:docMk/>
          <pc:sldMk cId="2973330767" sldId="408"/>
        </pc:sldMkLst>
        <pc:spChg chg="mod">
          <ac:chgData name="Mangal Girish" userId="f30c74953cca8b48" providerId="LiveId" clId="{AD578FCB-F518-468D-A46B-699A7CDCF5A5}" dt="2021-04-24T16:21:19.262" v="13" actId="20577"/>
          <ac:spMkLst>
            <pc:docMk/>
            <pc:sldMk cId="2973330767" sldId="408"/>
            <ac:spMk id="2" creationId="{00000000-0000-0000-0000-000000000000}"/>
          </ac:spMkLst>
        </pc:spChg>
      </pc:sldChg>
      <pc:sldChg chg="addSp delSp modSp mod">
        <pc:chgData name="Mangal Girish" userId="f30c74953cca8b48" providerId="LiveId" clId="{AD578FCB-F518-468D-A46B-699A7CDCF5A5}" dt="2021-04-24T16:22:01.575" v="21" actId="1076"/>
        <pc:sldMkLst>
          <pc:docMk/>
          <pc:sldMk cId="2439666172" sldId="419"/>
        </pc:sldMkLst>
        <pc:spChg chg="add del mod">
          <ac:chgData name="Mangal Girish" userId="f30c74953cca8b48" providerId="LiveId" clId="{AD578FCB-F518-468D-A46B-699A7CDCF5A5}" dt="2021-04-24T16:21:54.247" v="18" actId="478"/>
          <ac:spMkLst>
            <pc:docMk/>
            <pc:sldMk cId="2439666172" sldId="419"/>
            <ac:spMk id="7" creationId="{9298C27E-F431-4E38-BC52-9D185BE1AA97}"/>
          </ac:spMkLst>
        </pc:spChg>
        <pc:spChg chg="del mod">
          <ac:chgData name="Mangal Girish" userId="f30c74953cca8b48" providerId="LiveId" clId="{AD578FCB-F518-468D-A46B-699A7CDCF5A5}" dt="2021-04-24T16:21:50.160" v="17" actId="21"/>
          <ac:spMkLst>
            <pc:docMk/>
            <pc:sldMk cId="2439666172" sldId="419"/>
            <ac:spMk id="8" creationId="{175AB260-46B8-44DF-A59F-B037A907D14A}"/>
          </ac:spMkLst>
        </pc:spChg>
        <pc:picChg chg="add mod">
          <ac:chgData name="Mangal Girish" userId="f30c74953cca8b48" providerId="LiveId" clId="{AD578FCB-F518-468D-A46B-699A7CDCF5A5}" dt="2021-04-24T16:22:01.575" v="21" actId="1076"/>
          <ac:picMkLst>
            <pc:docMk/>
            <pc:sldMk cId="2439666172" sldId="419"/>
            <ac:picMk id="3" creationId="{F9BB8BFC-1EA4-43EC-AD06-FEBEF327B720}"/>
          </ac:picMkLst>
        </pc:picChg>
        <pc:picChg chg="del">
          <ac:chgData name="Mangal Girish" userId="f30c74953cca8b48" providerId="LiveId" clId="{AD578FCB-F518-468D-A46B-699A7CDCF5A5}" dt="2021-04-24T16:21:30.185" v="15" actId="478"/>
          <ac:picMkLst>
            <pc:docMk/>
            <pc:sldMk cId="2439666172" sldId="419"/>
            <ac:picMk id="6" creationId="{D32A9742-8E7D-4A09-916D-79A36A04623D}"/>
          </ac:picMkLst>
        </pc:picChg>
      </pc:sldChg>
      <pc:sldChg chg="del">
        <pc:chgData name="Mangal Girish" userId="f30c74953cca8b48" providerId="LiveId" clId="{AD578FCB-F518-468D-A46B-699A7CDCF5A5}" dt="2021-04-24T16:23:01.221" v="34" actId="47"/>
        <pc:sldMkLst>
          <pc:docMk/>
          <pc:sldMk cId="2595091549" sldId="420"/>
        </pc:sldMkLst>
      </pc:sldChg>
      <pc:sldChg chg="del">
        <pc:chgData name="Mangal Girish" userId="f30c74953cca8b48" providerId="LiveId" clId="{AD578FCB-F518-468D-A46B-699A7CDCF5A5}" dt="2021-04-24T16:22:14.288" v="23" actId="2696"/>
        <pc:sldMkLst>
          <pc:docMk/>
          <pc:sldMk cId="2405063249" sldId="421"/>
        </pc:sldMkLst>
      </pc:sldChg>
      <pc:sldChg chg="del">
        <pc:chgData name="Mangal Girish" userId="f30c74953cca8b48" providerId="LiveId" clId="{AD578FCB-F518-468D-A46B-699A7CDCF5A5}" dt="2021-04-24T16:22:09.977" v="22" actId="2696"/>
        <pc:sldMkLst>
          <pc:docMk/>
          <pc:sldMk cId="423401152" sldId="422"/>
        </pc:sldMkLst>
      </pc:sldChg>
      <pc:sldChg chg="addSp delSp modSp mod">
        <pc:chgData name="Mangal Girish" userId="f30c74953cca8b48" providerId="LiveId" clId="{AD578FCB-F518-468D-A46B-699A7CDCF5A5}" dt="2021-04-24T16:26:13.934" v="72" actId="1076"/>
        <pc:sldMkLst>
          <pc:docMk/>
          <pc:sldMk cId="700197975" sldId="423"/>
        </pc:sldMkLst>
        <pc:picChg chg="del">
          <ac:chgData name="Mangal Girish" userId="f30c74953cca8b48" providerId="LiveId" clId="{AD578FCB-F518-468D-A46B-699A7CDCF5A5}" dt="2021-04-24T16:22:18.759" v="24" actId="478"/>
          <ac:picMkLst>
            <pc:docMk/>
            <pc:sldMk cId="700197975" sldId="423"/>
            <ac:picMk id="3" creationId="{E3CAE1F5-D341-48CB-9F82-87B19193E951}"/>
          </ac:picMkLst>
        </pc:picChg>
        <pc:picChg chg="add mod">
          <ac:chgData name="Mangal Girish" userId="f30c74953cca8b48" providerId="LiveId" clId="{AD578FCB-F518-468D-A46B-699A7CDCF5A5}" dt="2021-04-24T16:26:13.934" v="72" actId="1076"/>
          <ac:picMkLst>
            <pc:docMk/>
            <pc:sldMk cId="700197975" sldId="423"/>
            <ac:picMk id="5" creationId="{0D57A56E-FE62-46E3-87ED-F80E878F5407}"/>
          </ac:picMkLst>
        </pc:picChg>
        <pc:picChg chg="del">
          <ac:chgData name="Mangal Girish" userId="f30c74953cca8b48" providerId="LiveId" clId="{AD578FCB-F518-468D-A46B-699A7CDCF5A5}" dt="2021-04-24T16:22:20.914" v="25" actId="478"/>
          <ac:picMkLst>
            <pc:docMk/>
            <pc:sldMk cId="700197975" sldId="423"/>
            <ac:picMk id="6" creationId="{23794AF2-797F-497B-A84C-312A3D1DB063}"/>
          </ac:picMkLst>
        </pc:picChg>
        <pc:picChg chg="add del">
          <ac:chgData name="Mangal Girish" userId="f30c74953cca8b48" providerId="LiveId" clId="{AD578FCB-F518-468D-A46B-699A7CDCF5A5}" dt="2021-04-24T16:24:56.578" v="64" actId="21"/>
          <ac:picMkLst>
            <pc:docMk/>
            <pc:sldMk cId="700197975" sldId="423"/>
            <ac:picMk id="8" creationId="{81977924-648B-461C-A07D-19F2503B115C}"/>
          </ac:picMkLst>
        </pc:picChg>
      </pc:sldChg>
      <pc:sldChg chg="del">
        <pc:chgData name="Mangal Girish" userId="f30c74953cca8b48" providerId="LiveId" clId="{AD578FCB-F518-468D-A46B-699A7CDCF5A5}" dt="2021-04-24T16:23:05.897" v="36" actId="2696"/>
        <pc:sldMkLst>
          <pc:docMk/>
          <pc:sldMk cId="4217956596" sldId="424"/>
        </pc:sldMkLst>
      </pc:sldChg>
      <pc:sldChg chg="del">
        <pc:chgData name="Mangal Girish" userId="f30c74953cca8b48" providerId="LiveId" clId="{AD578FCB-F518-468D-A46B-699A7CDCF5A5}" dt="2021-04-24T16:23:05.065" v="35" actId="2696"/>
        <pc:sldMkLst>
          <pc:docMk/>
          <pc:sldMk cId="618413594" sldId="425"/>
        </pc:sldMkLst>
      </pc:sldChg>
      <pc:sldChg chg="del">
        <pc:chgData name="Mangal Girish" userId="f30c74953cca8b48" providerId="LiveId" clId="{AD578FCB-F518-468D-A46B-699A7CDCF5A5}" dt="2021-04-24T16:23:01.221" v="34" actId="47"/>
        <pc:sldMkLst>
          <pc:docMk/>
          <pc:sldMk cId="1952425288" sldId="426"/>
        </pc:sldMkLst>
      </pc:sldChg>
      <pc:sldChg chg="del">
        <pc:chgData name="Mangal Girish" userId="f30c74953cca8b48" providerId="LiveId" clId="{AD578FCB-F518-468D-A46B-699A7CDCF5A5}" dt="2021-04-24T16:23:01.221" v="34" actId="47"/>
        <pc:sldMkLst>
          <pc:docMk/>
          <pc:sldMk cId="673441855" sldId="427"/>
        </pc:sldMkLst>
      </pc:sldChg>
      <pc:sldChg chg="del ord">
        <pc:chgData name="Mangal Girish" userId="f30c74953cca8b48" providerId="LiveId" clId="{AD578FCB-F518-468D-A46B-699A7CDCF5A5}" dt="2021-04-24T16:44:56.445" v="264" actId="47"/>
        <pc:sldMkLst>
          <pc:docMk/>
          <pc:sldMk cId="350629845" sldId="428"/>
        </pc:sldMkLst>
      </pc:sldChg>
      <pc:sldChg chg="del">
        <pc:chgData name="Mangal Girish" userId="f30c74953cca8b48" providerId="LiveId" clId="{AD578FCB-F518-468D-A46B-699A7CDCF5A5}" dt="2021-04-24T16:23:24.045" v="48" actId="47"/>
        <pc:sldMkLst>
          <pc:docMk/>
          <pc:sldMk cId="306766233" sldId="430"/>
        </pc:sldMkLst>
      </pc:sldChg>
      <pc:sldChg chg="del">
        <pc:chgData name="Mangal Girish" userId="f30c74953cca8b48" providerId="LiveId" clId="{AD578FCB-F518-468D-A46B-699A7CDCF5A5}" dt="2021-04-24T16:23:22.700" v="46" actId="47"/>
        <pc:sldMkLst>
          <pc:docMk/>
          <pc:sldMk cId="1540595134" sldId="431"/>
        </pc:sldMkLst>
      </pc:sldChg>
      <pc:sldChg chg="del">
        <pc:chgData name="Mangal Girish" userId="f30c74953cca8b48" providerId="LiveId" clId="{AD578FCB-F518-468D-A46B-699A7CDCF5A5}" dt="2021-04-24T16:23:07.792" v="39" actId="2696"/>
        <pc:sldMkLst>
          <pc:docMk/>
          <pc:sldMk cId="413351170" sldId="432"/>
        </pc:sldMkLst>
      </pc:sldChg>
      <pc:sldChg chg="del">
        <pc:chgData name="Mangal Girish" userId="f30c74953cca8b48" providerId="LiveId" clId="{AD578FCB-F518-468D-A46B-699A7CDCF5A5}" dt="2021-04-24T16:23:07.138" v="38" actId="2696"/>
        <pc:sldMkLst>
          <pc:docMk/>
          <pc:sldMk cId="1857262000" sldId="433"/>
        </pc:sldMkLst>
      </pc:sldChg>
      <pc:sldChg chg="del">
        <pc:chgData name="Mangal Girish" userId="f30c74953cca8b48" providerId="LiveId" clId="{AD578FCB-F518-468D-A46B-699A7CDCF5A5}" dt="2021-04-24T16:23:06.514" v="37" actId="2696"/>
        <pc:sldMkLst>
          <pc:docMk/>
          <pc:sldMk cId="2835034797" sldId="434"/>
        </pc:sldMkLst>
      </pc:sldChg>
      <pc:sldChg chg="del">
        <pc:chgData name="Mangal Girish" userId="f30c74953cca8b48" providerId="LiveId" clId="{AD578FCB-F518-468D-A46B-699A7CDCF5A5}" dt="2021-04-24T16:23:19.012" v="45" actId="47"/>
        <pc:sldMkLst>
          <pc:docMk/>
          <pc:sldMk cId="1120277998" sldId="435"/>
        </pc:sldMkLst>
      </pc:sldChg>
      <pc:sldChg chg="del">
        <pc:chgData name="Mangal Girish" userId="f30c74953cca8b48" providerId="LiveId" clId="{AD578FCB-F518-468D-A46B-699A7CDCF5A5}" dt="2021-04-24T16:23:09.048" v="41" actId="2696"/>
        <pc:sldMkLst>
          <pc:docMk/>
          <pc:sldMk cId="1854726723" sldId="436"/>
        </pc:sldMkLst>
      </pc:sldChg>
      <pc:sldChg chg="del">
        <pc:chgData name="Mangal Girish" userId="f30c74953cca8b48" providerId="LiveId" clId="{AD578FCB-F518-468D-A46B-699A7CDCF5A5}" dt="2021-04-24T16:44:56.961" v="265" actId="47"/>
        <pc:sldMkLst>
          <pc:docMk/>
          <pc:sldMk cId="2144399395" sldId="437"/>
        </pc:sldMkLst>
      </pc:sldChg>
      <pc:sldChg chg="del">
        <pc:chgData name="Mangal Girish" userId="f30c74953cca8b48" providerId="LiveId" clId="{AD578FCB-F518-468D-A46B-699A7CDCF5A5}" dt="2021-04-24T16:23:08.381" v="40" actId="2696"/>
        <pc:sldMkLst>
          <pc:docMk/>
          <pc:sldMk cId="1197821700" sldId="438"/>
        </pc:sldMkLst>
      </pc:sldChg>
      <pc:sldChg chg="del">
        <pc:chgData name="Mangal Girish" userId="f30c74953cca8b48" providerId="LiveId" clId="{AD578FCB-F518-468D-A46B-699A7CDCF5A5}" dt="2021-04-24T16:23:17.715" v="44" actId="47"/>
        <pc:sldMkLst>
          <pc:docMk/>
          <pc:sldMk cId="1778718621" sldId="439"/>
        </pc:sldMkLst>
      </pc:sldChg>
      <pc:sldChg chg="del">
        <pc:chgData name="Mangal Girish" userId="f30c74953cca8b48" providerId="LiveId" clId="{AD578FCB-F518-468D-A46B-699A7CDCF5A5}" dt="2021-04-24T16:23:16.420" v="43" actId="47"/>
        <pc:sldMkLst>
          <pc:docMk/>
          <pc:sldMk cId="3041396311" sldId="440"/>
        </pc:sldMkLst>
      </pc:sldChg>
      <pc:sldChg chg="del">
        <pc:chgData name="Mangal Girish" userId="f30c74953cca8b48" providerId="LiveId" clId="{AD578FCB-F518-468D-A46B-699A7CDCF5A5}" dt="2021-04-24T16:23:14.092" v="42" actId="2696"/>
        <pc:sldMkLst>
          <pc:docMk/>
          <pc:sldMk cId="802079974" sldId="441"/>
        </pc:sldMkLst>
      </pc:sldChg>
      <pc:sldChg chg="addSp delSp modSp add mod">
        <pc:chgData name="Mangal Girish" userId="f30c74953cca8b48" providerId="LiveId" clId="{AD578FCB-F518-468D-A46B-699A7CDCF5A5}" dt="2021-04-24T16:25:10.962" v="69" actId="1076"/>
        <pc:sldMkLst>
          <pc:docMk/>
          <pc:sldMk cId="2135708275" sldId="441"/>
        </pc:sldMkLst>
        <pc:picChg chg="del">
          <ac:chgData name="Mangal Girish" userId="f30c74953cca8b48" providerId="LiveId" clId="{AD578FCB-F518-468D-A46B-699A7CDCF5A5}" dt="2021-04-24T16:23:43.745" v="55" actId="478"/>
          <ac:picMkLst>
            <pc:docMk/>
            <pc:sldMk cId="2135708275" sldId="441"/>
            <ac:picMk id="3" creationId="{79D75384-9FEA-4672-A397-1C64A3EBF5E4}"/>
          </ac:picMkLst>
        </pc:picChg>
        <pc:picChg chg="add mod">
          <ac:chgData name="Mangal Girish" userId="f30c74953cca8b48" providerId="LiveId" clId="{AD578FCB-F518-468D-A46B-699A7CDCF5A5}" dt="2021-04-24T16:25:07.883" v="68" actId="1076"/>
          <ac:picMkLst>
            <pc:docMk/>
            <pc:sldMk cId="2135708275" sldId="441"/>
            <ac:picMk id="5" creationId="{D4E198A7-05A7-414C-AB51-8066FABAFE0B}"/>
          </ac:picMkLst>
        </pc:picChg>
        <pc:picChg chg="add mod">
          <ac:chgData name="Mangal Girish" userId="f30c74953cca8b48" providerId="LiveId" clId="{AD578FCB-F518-468D-A46B-699A7CDCF5A5}" dt="2021-04-24T16:25:10.962" v="69" actId="1076"/>
          <ac:picMkLst>
            <pc:docMk/>
            <pc:sldMk cId="2135708275" sldId="441"/>
            <ac:picMk id="6" creationId="{0C884324-3C09-4AAF-868C-90F50553DCB6}"/>
          </ac:picMkLst>
        </pc:picChg>
      </pc:sldChg>
      <pc:sldChg chg="del">
        <pc:chgData name="Mangal Girish" userId="f30c74953cca8b48" providerId="LiveId" clId="{AD578FCB-F518-468D-A46B-699A7CDCF5A5}" dt="2021-04-24T16:23:24.685" v="49" actId="47"/>
        <pc:sldMkLst>
          <pc:docMk/>
          <pc:sldMk cId="3748262701" sldId="442"/>
        </pc:sldMkLst>
      </pc:sldChg>
      <pc:sldChg chg="del">
        <pc:chgData name="Mangal Girish" userId="f30c74953cca8b48" providerId="LiveId" clId="{AD578FCB-F518-468D-A46B-699A7CDCF5A5}" dt="2021-04-24T16:23:23.372" v="47" actId="47"/>
        <pc:sldMkLst>
          <pc:docMk/>
          <pc:sldMk cId="2144308954" sldId="443"/>
        </pc:sldMkLst>
      </pc:sldChg>
      <pc:sldChg chg="addSp modSp add mod ord">
        <pc:chgData name="Mangal Girish" userId="f30c74953cca8b48" providerId="LiveId" clId="{AD578FCB-F518-468D-A46B-699A7CDCF5A5}" dt="2021-04-24T16:33:14.083" v="118" actId="14100"/>
        <pc:sldMkLst>
          <pc:docMk/>
          <pc:sldMk cId="2659505182" sldId="444"/>
        </pc:sldMkLst>
        <pc:picChg chg="add mod">
          <ac:chgData name="Mangal Girish" userId="f30c74953cca8b48" providerId="LiveId" clId="{AD578FCB-F518-468D-A46B-699A7CDCF5A5}" dt="2021-04-24T16:33:14.083" v="118" actId="14100"/>
          <ac:picMkLst>
            <pc:docMk/>
            <pc:sldMk cId="2659505182" sldId="444"/>
            <ac:picMk id="3" creationId="{67B0B39D-A195-46FE-8B44-F799DA0281FA}"/>
          </ac:picMkLst>
        </pc:picChg>
      </pc:sldChg>
      <pc:sldChg chg="addSp modSp add mod ord">
        <pc:chgData name="Mangal Girish" userId="f30c74953cca8b48" providerId="LiveId" clId="{AD578FCB-F518-468D-A46B-699A7CDCF5A5}" dt="2021-04-24T16:31:14.587" v="110" actId="14100"/>
        <pc:sldMkLst>
          <pc:docMk/>
          <pc:sldMk cId="739248895" sldId="445"/>
        </pc:sldMkLst>
        <pc:picChg chg="add mod">
          <ac:chgData name="Mangal Girish" userId="f30c74953cca8b48" providerId="LiveId" clId="{AD578FCB-F518-468D-A46B-699A7CDCF5A5}" dt="2021-04-24T16:30:36.932" v="104" actId="1076"/>
          <ac:picMkLst>
            <pc:docMk/>
            <pc:sldMk cId="739248895" sldId="445"/>
            <ac:picMk id="3" creationId="{987AD675-4D95-4AE3-88F7-F6E0BF87F433}"/>
          </ac:picMkLst>
        </pc:picChg>
        <pc:picChg chg="add mod">
          <ac:chgData name="Mangal Girish" userId="f30c74953cca8b48" providerId="LiveId" clId="{AD578FCB-F518-468D-A46B-699A7CDCF5A5}" dt="2021-04-24T16:31:14.587" v="110" actId="14100"/>
          <ac:picMkLst>
            <pc:docMk/>
            <pc:sldMk cId="739248895" sldId="445"/>
            <ac:picMk id="6" creationId="{CA8CE576-0CF3-461B-A6E3-42A5A2A7C81D}"/>
          </ac:picMkLst>
        </pc:picChg>
      </pc:sldChg>
      <pc:sldChg chg="addSp modSp add mod">
        <pc:chgData name="Mangal Girish" userId="f30c74953cca8b48" providerId="LiveId" clId="{AD578FCB-F518-468D-A46B-699A7CDCF5A5}" dt="2021-04-24T16:29:48.557" v="92" actId="1076"/>
        <pc:sldMkLst>
          <pc:docMk/>
          <pc:sldMk cId="3479234616" sldId="446"/>
        </pc:sldMkLst>
        <pc:picChg chg="add mod">
          <ac:chgData name="Mangal Girish" userId="f30c74953cca8b48" providerId="LiveId" clId="{AD578FCB-F518-468D-A46B-699A7CDCF5A5}" dt="2021-04-24T16:29:48.557" v="92" actId="1076"/>
          <ac:picMkLst>
            <pc:docMk/>
            <pc:sldMk cId="3479234616" sldId="446"/>
            <ac:picMk id="3" creationId="{29D7D394-C50F-42B7-A450-41F29114938D}"/>
          </ac:picMkLst>
        </pc:picChg>
      </pc:sldChg>
      <pc:sldChg chg="addSp modSp add mod">
        <pc:chgData name="Mangal Girish" userId="f30c74953cca8b48" providerId="LiveId" clId="{AD578FCB-F518-468D-A46B-699A7CDCF5A5}" dt="2021-04-24T16:29:18.613" v="89" actId="1076"/>
        <pc:sldMkLst>
          <pc:docMk/>
          <pc:sldMk cId="2411937199" sldId="447"/>
        </pc:sldMkLst>
        <pc:picChg chg="add mod">
          <ac:chgData name="Mangal Girish" userId="f30c74953cca8b48" providerId="LiveId" clId="{AD578FCB-F518-468D-A46B-699A7CDCF5A5}" dt="2021-04-24T16:29:18.613" v="89" actId="1076"/>
          <ac:picMkLst>
            <pc:docMk/>
            <pc:sldMk cId="2411937199" sldId="447"/>
            <ac:picMk id="3" creationId="{56B7CE1B-5584-4940-BA70-58F140009CFC}"/>
          </ac:picMkLst>
        </pc:picChg>
      </pc:sldChg>
      <pc:sldChg chg="addSp modSp add mod">
        <pc:chgData name="Mangal Girish" userId="f30c74953cca8b48" providerId="LiveId" clId="{AD578FCB-F518-468D-A46B-699A7CDCF5A5}" dt="2021-04-24T16:28:41.717" v="84" actId="1076"/>
        <pc:sldMkLst>
          <pc:docMk/>
          <pc:sldMk cId="1564366029" sldId="448"/>
        </pc:sldMkLst>
        <pc:picChg chg="add mod">
          <ac:chgData name="Mangal Girish" userId="f30c74953cca8b48" providerId="LiveId" clId="{AD578FCB-F518-468D-A46B-699A7CDCF5A5}" dt="2021-04-24T16:28:41.717" v="84" actId="1076"/>
          <ac:picMkLst>
            <pc:docMk/>
            <pc:sldMk cId="1564366029" sldId="448"/>
            <ac:picMk id="3" creationId="{9B91459B-3AB5-4CA3-9309-8B4F9FB6F412}"/>
          </ac:picMkLst>
        </pc:picChg>
      </pc:sldChg>
      <pc:sldChg chg="addSp modSp add mod">
        <pc:chgData name="Mangal Girish" userId="f30c74953cca8b48" providerId="LiveId" clId="{AD578FCB-F518-468D-A46B-699A7CDCF5A5}" dt="2021-04-24T16:27:15.301" v="79" actId="14100"/>
        <pc:sldMkLst>
          <pc:docMk/>
          <pc:sldMk cId="968520559" sldId="449"/>
        </pc:sldMkLst>
        <pc:picChg chg="add mod">
          <ac:chgData name="Mangal Girish" userId="f30c74953cca8b48" providerId="LiveId" clId="{AD578FCB-F518-468D-A46B-699A7CDCF5A5}" dt="2021-04-24T16:27:15.301" v="79" actId="14100"/>
          <ac:picMkLst>
            <pc:docMk/>
            <pc:sldMk cId="968520559" sldId="449"/>
            <ac:picMk id="3" creationId="{534E1C33-D92A-4A23-95AD-B8EDCB1F8AAD}"/>
          </ac:picMkLst>
        </pc:picChg>
      </pc:sldChg>
      <pc:sldChg chg="addSp modSp add mod">
        <pc:chgData name="Mangal Girish" userId="f30c74953cca8b48" providerId="LiveId" clId="{AD578FCB-F518-468D-A46B-699A7CDCF5A5}" dt="2021-04-24T16:26:41.597" v="75" actId="1076"/>
        <pc:sldMkLst>
          <pc:docMk/>
          <pc:sldMk cId="868667961" sldId="450"/>
        </pc:sldMkLst>
        <pc:picChg chg="add mod">
          <ac:chgData name="Mangal Girish" userId="f30c74953cca8b48" providerId="LiveId" clId="{AD578FCB-F518-468D-A46B-699A7CDCF5A5}" dt="2021-04-24T16:26:41.597" v="75" actId="1076"/>
          <ac:picMkLst>
            <pc:docMk/>
            <pc:sldMk cId="868667961" sldId="450"/>
            <ac:picMk id="3" creationId="{DA3839F5-7F78-43DB-A52C-C39DEE6C2C6A}"/>
          </ac:picMkLst>
        </pc:picChg>
      </pc:sldChg>
      <pc:sldChg chg="addSp add mod">
        <pc:chgData name="Mangal Girish" userId="f30c74953cca8b48" providerId="LiveId" clId="{AD578FCB-F518-468D-A46B-699A7CDCF5A5}" dt="2021-04-24T16:26:01.573" v="70" actId="22"/>
        <pc:sldMkLst>
          <pc:docMk/>
          <pc:sldMk cId="4224076854" sldId="451"/>
        </pc:sldMkLst>
        <pc:picChg chg="add">
          <ac:chgData name="Mangal Girish" userId="f30c74953cca8b48" providerId="LiveId" clId="{AD578FCB-F518-468D-A46B-699A7CDCF5A5}" dt="2021-04-24T16:26:01.573" v="70" actId="22"/>
          <ac:picMkLst>
            <pc:docMk/>
            <pc:sldMk cId="4224076854" sldId="451"/>
            <ac:picMk id="3" creationId="{72D7CC11-0532-4165-8BA5-0C0AAC987290}"/>
          </ac:picMkLst>
        </pc:picChg>
      </pc:sldChg>
      <pc:sldChg chg="addSp delSp modSp new mod ord">
        <pc:chgData name="Mangal Girish" userId="f30c74953cca8b48" providerId="LiveId" clId="{AD578FCB-F518-468D-A46B-699A7CDCF5A5}" dt="2021-04-24T16:34:57.657" v="140" actId="14100"/>
        <pc:sldMkLst>
          <pc:docMk/>
          <pc:sldMk cId="4271073168" sldId="452"/>
        </pc:sldMkLst>
        <pc:spChg chg="del">
          <ac:chgData name="Mangal Girish" userId="f30c74953cca8b48" providerId="LiveId" clId="{AD578FCB-F518-468D-A46B-699A7CDCF5A5}" dt="2021-04-24T16:33:33.777" v="121" actId="478"/>
          <ac:spMkLst>
            <pc:docMk/>
            <pc:sldMk cId="4271073168" sldId="452"/>
            <ac:spMk id="2" creationId="{6D9C1867-5096-4629-993E-62ED7504CF66}"/>
          </ac:spMkLst>
        </pc:spChg>
        <pc:spChg chg="del">
          <ac:chgData name="Mangal Girish" userId="f30c74953cca8b48" providerId="LiveId" clId="{AD578FCB-F518-468D-A46B-699A7CDCF5A5}" dt="2021-04-24T16:33:30.964" v="120" actId="478"/>
          <ac:spMkLst>
            <pc:docMk/>
            <pc:sldMk cId="4271073168" sldId="452"/>
            <ac:spMk id="3" creationId="{457D0089-3AF8-4F57-87DA-7CA84F82F6CB}"/>
          </ac:spMkLst>
        </pc:spChg>
        <pc:picChg chg="add mod">
          <ac:chgData name="Mangal Girish" userId="f30c74953cca8b48" providerId="LiveId" clId="{AD578FCB-F518-468D-A46B-699A7CDCF5A5}" dt="2021-04-24T16:34:57.657" v="140" actId="14100"/>
          <ac:picMkLst>
            <pc:docMk/>
            <pc:sldMk cId="4271073168" sldId="452"/>
            <ac:picMk id="6" creationId="{4F76C81F-0745-42C9-A5D8-C1D4A352AC1E}"/>
          </ac:picMkLst>
        </pc:picChg>
      </pc:sldChg>
      <pc:sldChg chg="addSp delSp modSp new mod">
        <pc:chgData name="Mangal Girish" userId="f30c74953cca8b48" providerId="LiveId" clId="{AD578FCB-F518-468D-A46B-699A7CDCF5A5}" dt="2021-04-24T16:44:51.538" v="263" actId="1076"/>
        <pc:sldMkLst>
          <pc:docMk/>
          <pc:sldMk cId="1488568445" sldId="453"/>
        </pc:sldMkLst>
        <pc:spChg chg="del">
          <ac:chgData name="Mangal Girish" userId="f30c74953cca8b48" providerId="LiveId" clId="{AD578FCB-F518-468D-A46B-699A7CDCF5A5}" dt="2021-04-24T16:34:06.327" v="131" actId="478"/>
          <ac:spMkLst>
            <pc:docMk/>
            <pc:sldMk cId="1488568445" sldId="453"/>
            <ac:spMk id="2" creationId="{C9057EDC-0F10-4286-B00B-820DE6D50AA6}"/>
          </ac:spMkLst>
        </pc:spChg>
        <pc:spChg chg="del">
          <ac:chgData name="Mangal Girish" userId="f30c74953cca8b48" providerId="LiveId" clId="{AD578FCB-F518-468D-A46B-699A7CDCF5A5}" dt="2021-04-24T16:34:02.639" v="130" actId="478"/>
          <ac:spMkLst>
            <pc:docMk/>
            <pc:sldMk cId="1488568445" sldId="453"/>
            <ac:spMk id="3" creationId="{BC816400-5F36-41F0-BCF8-EC48E6CD0229}"/>
          </ac:spMkLst>
        </pc:spChg>
        <pc:picChg chg="add mod">
          <ac:chgData name="Mangal Girish" userId="f30c74953cca8b48" providerId="LiveId" clId="{AD578FCB-F518-468D-A46B-699A7CDCF5A5}" dt="2021-04-24T16:44:51.538" v="263" actId="1076"/>
          <ac:picMkLst>
            <pc:docMk/>
            <pc:sldMk cId="1488568445" sldId="453"/>
            <ac:picMk id="6" creationId="{5DCB803A-1531-4FF3-949D-6B3CCFF7CEFE}"/>
          </ac:picMkLst>
        </pc:picChg>
      </pc:sldChg>
      <pc:sldChg chg="addSp delSp modSp new mod">
        <pc:chgData name="Mangal Girish" userId="f30c74953cca8b48" providerId="LiveId" clId="{AD578FCB-F518-468D-A46B-699A7CDCF5A5}" dt="2021-04-24T16:43:32.487" v="255" actId="1035"/>
        <pc:sldMkLst>
          <pc:docMk/>
          <pc:sldMk cId="3591975820" sldId="454"/>
        </pc:sldMkLst>
        <pc:spChg chg="del">
          <ac:chgData name="Mangal Girish" userId="f30c74953cca8b48" providerId="LiveId" clId="{AD578FCB-F518-468D-A46B-699A7CDCF5A5}" dt="2021-04-24T16:33:56.888" v="129" actId="478"/>
          <ac:spMkLst>
            <pc:docMk/>
            <pc:sldMk cId="3591975820" sldId="454"/>
            <ac:spMk id="2" creationId="{B986A852-2795-4882-9935-0449D0AFACEE}"/>
          </ac:spMkLst>
        </pc:spChg>
        <pc:spChg chg="del">
          <ac:chgData name="Mangal Girish" userId="f30c74953cca8b48" providerId="LiveId" clId="{AD578FCB-F518-468D-A46B-699A7CDCF5A5}" dt="2021-04-24T16:33:53.528" v="128" actId="478"/>
          <ac:spMkLst>
            <pc:docMk/>
            <pc:sldMk cId="3591975820" sldId="454"/>
            <ac:spMk id="3" creationId="{1170BEF6-750C-4EE2-ABF2-C6BEAE56C511}"/>
          </ac:spMkLst>
        </pc:spChg>
        <pc:picChg chg="add mod">
          <ac:chgData name="Mangal Girish" userId="f30c74953cca8b48" providerId="LiveId" clId="{AD578FCB-F518-468D-A46B-699A7CDCF5A5}" dt="2021-04-24T16:42:55.289" v="248" actId="1076"/>
          <ac:picMkLst>
            <pc:docMk/>
            <pc:sldMk cId="3591975820" sldId="454"/>
            <ac:picMk id="6" creationId="{45D8766C-000B-4DAF-AFB8-60A20D5AB9BA}"/>
          </ac:picMkLst>
        </pc:picChg>
        <pc:picChg chg="add mod">
          <ac:chgData name="Mangal Girish" userId="f30c74953cca8b48" providerId="LiveId" clId="{AD578FCB-F518-468D-A46B-699A7CDCF5A5}" dt="2021-04-24T16:43:32.487" v="255" actId="1035"/>
          <ac:picMkLst>
            <pc:docMk/>
            <pc:sldMk cId="3591975820" sldId="454"/>
            <ac:picMk id="8" creationId="{7E8502CF-71D9-4E25-ADD9-55F762C1CC73}"/>
          </ac:picMkLst>
        </pc:picChg>
      </pc:sldChg>
      <pc:sldChg chg="addSp modSp add mod ord">
        <pc:chgData name="Mangal Girish" userId="f30c74953cca8b48" providerId="LiveId" clId="{AD578FCB-F518-468D-A46B-699A7CDCF5A5}" dt="2021-04-24T16:41:15.256" v="240" actId="1076"/>
        <pc:sldMkLst>
          <pc:docMk/>
          <pc:sldMk cId="1624566732" sldId="455"/>
        </pc:sldMkLst>
        <pc:picChg chg="add mod">
          <ac:chgData name="Mangal Girish" userId="f30c74953cca8b48" providerId="LiveId" clId="{AD578FCB-F518-468D-A46B-699A7CDCF5A5}" dt="2021-04-24T16:41:15.256" v="240" actId="1076"/>
          <ac:picMkLst>
            <pc:docMk/>
            <pc:sldMk cId="1624566732" sldId="455"/>
            <ac:picMk id="3" creationId="{6CDCA539-D7F8-4B75-978F-7CA5CC155B60}"/>
          </ac:picMkLst>
        </pc:picChg>
      </pc:sldChg>
      <pc:sldChg chg="addSp modSp add mod">
        <pc:chgData name="Mangal Girish" userId="f30c74953cca8b48" providerId="LiveId" clId="{AD578FCB-F518-468D-A46B-699A7CDCF5A5}" dt="2021-04-24T16:40:37.768" v="235" actId="14100"/>
        <pc:sldMkLst>
          <pc:docMk/>
          <pc:sldMk cId="924150231" sldId="456"/>
        </pc:sldMkLst>
        <pc:picChg chg="add mod">
          <ac:chgData name="Mangal Girish" userId="f30c74953cca8b48" providerId="LiveId" clId="{AD578FCB-F518-468D-A46B-699A7CDCF5A5}" dt="2021-04-24T16:40:37.768" v="235" actId="14100"/>
          <ac:picMkLst>
            <pc:docMk/>
            <pc:sldMk cId="924150231" sldId="456"/>
            <ac:picMk id="3" creationId="{F1BF31DE-D0CA-48E4-B18D-6FF7EA3C7F8A}"/>
          </ac:picMkLst>
        </pc:picChg>
      </pc:sldChg>
      <pc:sldChg chg="addSp modSp add mod">
        <pc:chgData name="Mangal Girish" userId="f30c74953cca8b48" providerId="LiveId" clId="{AD578FCB-F518-468D-A46B-699A7CDCF5A5}" dt="2021-04-24T16:39:51.276" v="230" actId="20577"/>
        <pc:sldMkLst>
          <pc:docMk/>
          <pc:sldMk cId="894677434" sldId="457"/>
        </pc:sldMkLst>
        <pc:spChg chg="add mod">
          <ac:chgData name="Mangal Girish" userId="f30c74953cca8b48" providerId="LiveId" clId="{AD578FCB-F518-468D-A46B-699A7CDCF5A5}" dt="2021-04-24T16:39:51.276" v="230" actId="20577"/>
          <ac:spMkLst>
            <pc:docMk/>
            <pc:sldMk cId="894677434" sldId="457"/>
            <ac:spMk id="8" creationId="{9467C8B6-94E3-46E1-9882-645A73D29B8C}"/>
          </ac:spMkLst>
        </pc:spChg>
        <pc:grpChg chg="add mod">
          <ac:chgData name="Mangal Girish" userId="f30c74953cca8b48" providerId="LiveId" clId="{AD578FCB-F518-468D-A46B-699A7CDCF5A5}" dt="2021-04-24T16:39:44.039" v="228" actId="1076"/>
          <ac:grpSpMkLst>
            <pc:docMk/>
            <pc:sldMk cId="894677434" sldId="457"/>
            <ac:grpSpMk id="7" creationId="{8C2BCBE5-7190-41D5-BD39-D1BB34238C61}"/>
          </ac:grpSpMkLst>
        </pc:grpChg>
        <pc:picChg chg="add mod">
          <ac:chgData name="Mangal Girish" userId="f30c74953cca8b48" providerId="LiveId" clId="{AD578FCB-F518-468D-A46B-699A7CDCF5A5}" dt="2021-04-24T16:39:41.726" v="227" actId="164"/>
          <ac:picMkLst>
            <pc:docMk/>
            <pc:sldMk cId="894677434" sldId="457"/>
            <ac:picMk id="3" creationId="{C494811B-BBDC-4C7C-AF3F-86C5A413CF2F}"/>
          </ac:picMkLst>
        </pc:picChg>
        <pc:picChg chg="add mod">
          <ac:chgData name="Mangal Girish" userId="f30c74953cca8b48" providerId="LiveId" clId="{AD578FCB-F518-468D-A46B-699A7CDCF5A5}" dt="2021-04-24T16:39:41.726" v="227" actId="164"/>
          <ac:picMkLst>
            <pc:docMk/>
            <pc:sldMk cId="894677434" sldId="457"/>
            <ac:picMk id="6" creationId="{1E8C812F-98C2-4BFB-B547-54F76B5A6744}"/>
          </ac:picMkLst>
        </pc:picChg>
      </pc:sldChg>
      <pc:sldChg chg="addSp delSp modSp add mod">
        <pc:chgData name="Mangal Girish" userId="f30c74953cca8b48" providerId="LiveId" clId="{AD578FCB-F518-468D-A46B-699A7CDCF5A5}" dt="2021-04-24T16:39:56.012" v="231" actId="20577"/>
        <pc:sldMkLst>
          <pc:docMk/>
          <pc:sldMk cId="1718045976" sldId="458"/>
        </pc:sldMkLst>
        <pc:spChg chg="add mod">
          <ac:chgData name="Mangal Girish" userId="f30c74953cca8b48" providerId="LiveId" clId="{AD578FCB-F518-468D-A46B-699A7CDCF5A5}" dt="2021-04-24T16:39:56.012" v="231" actId="20577"/>
          <ac:spMkLst>
            <pc:docMk/>
            <pc:sldMk cId="1718045976" sldId="458"/>
            <ac:spMk id="7" creationId="{BAD642E4-D5CD-490E-AEA5-1966DA8952E6}"/>
          </ac:spMkLst>
        </pc:spChg>
        <pc:picChg chg="add del mod">
          <ac:chgData name="Mangal Girish" userId="f30c74953cca8b48" providerId="LiveId" clId="{AD578FCB-F518-468D-A46B-699A7CDCF5A5}" dt="2021-04-24T16:36:09.970" v="156" actId="22"/>
          <ac:picMkLst>
            <pc:docMk/>
            <pc:sldMk cId="1718045976" sldId="458"/>
            <ac:picMk id="3" creationId="{D186C334-2F76-4526-A132-A0DB6766B497}"/>
          </ac:picMkLst>
        </pc:picChg>
        <pc:picChg chg="add mod">
          <ac:chgData name="Mangal Girish" userId="f30c74953cca8b48" providerId="LiveId" clId="{AD578FCB-F518-468D-A46B-699A7CDCF5A5}" dt="2021-04-24T16:38:00.727" v="171" actId="1076"/>
          <ac:picMkLst>
            <pc:docMk/>
            <pc:sldMk cId="1718045976" sldId="458"/>
            <ac:picMk id="6" creationId="{CF61EA4A-8D6A-40A8-AF00-EB96C1F3802A}"/>
          </ac:picMkLst>
        </pc:picChg>
      </pc:sldChg>
      <pc:sldChg chg="addSp modSp add mod">
        <pc:chgData name="Mangal Girish" userId="f30c74953cca8b48" providerId="LiveId" clId="{AD578FCB-F518-468D-A46B-699A7CDCF5A5}" dt="2021-04-24T16:35:36.738" v="148" actId="1076"/>
        <pc:sldMkLst>
          <pc:docMk/>
          <pc:sldMk cId="3784556121" sldId="459"/>
        </pc:sldMkLst>
        <pc:picChg chg="add mod">
          <ac:chgData name="Mangal Girish" userId="f30c74953cca8b48" providerId="LiveId" clId="{AD578FCB-F518-468D-A46B-699A7CDCF5A5}" dt="2021-04-24T16:35:36.738" v="148" actId="1076"/>
          <ac:picMkLst>
            <pc:docMk/>
            <pc:sldMk cId="3784556121" sldId="459"/>
            <ac:picMk id="3" creationId="{89B8C5EC-2AF0-4A75-9ADA-46A7093F6F81}"/>
          </ac:picMkLst>
        </pc:picChg>
      </pc:sldChg>
      <pc:sldChg chg="addSp delSp modSp add mod">
        <pc:chgData name="Mangal Girish" userId="f30c74953cca8b48" providerId="LiveId" clId="{AD578FCB-F518-468D-A46B-699A7CDCF5A5}" dt="2021-04-24T16:46:38.531" v="274" actId="1076"/>
        <pc:sldMkLst>
          <pc:docMk/>
          <pc:sldMk cId="178704962" sldId="460"/>
        </pc:sldMkLst>
        <pc:picChg chg="add mod">
          <ac:chgData name="Mangal Girish" userId="f30c74953cca8b48" providerId="LiveId" clId="{AD578FCB-F518-468D-A46B-699A7CDCF5A5}" dt="2021-04-24T16:46:38.531" v="274" actId="1076"/>
          <ac:picMkLst>
            <pc:docMk/>
            <pc:sldMk cId="178704962" sldId="460"/>
            <ac:picMk id="3" creationId="{D0F5D3C2-2C9F-484B-94A2-1DBA0193FA0F}"/>
          </ac:picMkLst>
        </pc:picChg>
        <pc:picChg chg="del">
          <ac:chgData name="Mangal Girish" userId="f30c74953cca8b48" providerId="LiveId" clId="{AD578FCB-F518-468D-A46B-699A7CDCF5A5}" dt="2021-04-24T16:45:05.995" v="267" actId="478"/>
          <ac:picMkLst>
            <pc:docMk/>
            <pc:sldMk cId="178704962" sldId="460"/>
            <ac:picMk id="6" creationId="{5DCB803A-1531-4FF3-949D-6B3CCFF7CEFE}"/>
          </ac:picMkLst>
        </pc:picChg>
      </pc:sldChg>
      <pc:sldChg chg="addSp delSp modSp new mod">
        <pc:chgData name="Mangal Girish" userId="f30c74953cca8b48" providerId="LiveId" clId="{AD578FCB-F518-468D-A46B-699A7CDCF5A5}" dt="2021-04-24T16:48:25.520" v="293" actId="14100"/>
        <pc:sldMkLst>
          <pc:docMk/>
          <pc:sldMk cId="2921662653" sldId="461"/>
        </pc:sldMkLst>
        <pc:spChg chg="del">
          <ac:chgData name="Mangal Girish" userId="f30c74953cca8b48" providerId="LiveId" clId="{AD578FCB-F518-468D-A46B-699A7CDCF5A5}" dt="2021-04-24T16:46:55.437" v="277" actId="478"/>
          <ac:spMkLst>
            <pc:docMk/>
            <pc:sldMk cId="2921662653" sldId="461"/>
            <ac:spMk id="2" creationId="{F88EF65B-D257-4D88-8A8B-8A7EC40ADDC4}"/>
          </ac:spMkLst>
        </pc:spChg>
        <pc:spChg chg="del">
          <ac:chgData name="Mangal Girish" userId="f30c74953cca8b48" providerId="LiveId" clId="{AD578FCB-F518-468D-A46B-699A7CDCF5A5}" dt="2021-04-24T16:46:52.061" v="276" actId="478"/>
          <ac:spMkLst>
            <pc:docMk/>
            <pc:sldMk cId="2921662653" sldId="461"/>
            <ac:spMk id="3" creationId="{DEBFAC63-56FF-4F2B-9885-879B353DA7A1}"/>
          </ac:spMkLst>
        </pc:spChg>
        <pc:picChg chg="add mod">
          <ac:chgData name="Mangal Girish" userId="f30c74953cca8b48" providerId="LiveId" clId="{AD578FCB-F518-468D-A46B-699A7CDCF5A5}" dt="2021-04-24T16:47:33.859" v="284" actId="14100"/>
          <ac:picMkLst>
            <pc:docMk/>
            <pc:sldMk cId="2921662653" sldId="461"/>
            <ac:picMk id="6" creationId="{6CCE2C35-E888-4B7C-8845-6039CAAE7C84}"/>
          </ac:picMkLst>
        </pc:picChg>
        <pc:picChg chg="add mod">
          <ac:chgData name="Mangal Girish" userId="f30c74953cca8b48" providerId="LiveId" clId="{AD578FCB-F518-468D-A46B-699A7CDCF5A5}" dt="2021-04-24T16:48:25.520" v="293" actId="14100"/>
          <ac:picMkLst>
            <pc:docMk/>
            <pc:sldMk cId="2921662653" sldId="461"/>
            <ac:picMk id="8" creationId="{B8A6A8D7-970D-47FC-8B7C-780CF97D597E}"/>
          </ac:picMkLst>
        </pc:picChg>
      </pc:sldChg>
      <pc:sldChg chg="addSp modSp add mod">
        <pc:chgData name="Mangal Girish" userId="f30c74953cca8b48" providerId="LiveId" clId="{AD578FCB-F518-468D-A46B-699A7CDCF5A5}" dt="2021-04-24T16:57:28.646" v="375" actId="20577"/>
        <pc:sldMkLst>
          <pc:docMk/>
          <pc:sldMk cId="3956180318" sldId="462"/>
        </pc:sldMkLst>
        <pc:spChg chg="add mod">
          <ac:chgData name="Mangal Girish" userId="f30c74953cca8b48" providerId="LiveId" clId="{AD578FCB-F518-468D-A46B-699A7CDCF5A5}" dt="2021-04-24T16:57:28.646" v="375" actId="20577"/>
          <ac:spMkLst>
            <pc:docMk/>
            <pc:sldMk cId="3956180318" sldId="462"/>
            <ac:spMk id="5" creationId="{6316BDD8-81B7-486A-B464-0F54A06DCE5E}"/>
          </ac:spMkLst>
        </pc:spChg>
        <pc:picChg chg="add mod">
          <ac:chgData name="Mangal Girish" userId="f30c74953cca8b48" providerId="LiveId" clId="{AD578FCB-F518-468D-A46B-699A7CDCF5A5}" dt="2021-04-24T16:56:54.150" v="369" actId="1076"/>
          <ac:picMkLst>
            <pc:docMk/>
            <pc:sldMk cId="3956180318" sldId="462"/>
            <ac:picMk id="3" creationId="{D2915D3C-B512-4984-B6B6-A7270CA5AF0B}"/>
          </ac:picMkLst>
        </pc:picChg>
      </pc:sldChg>
      <pc:sldChg chg="addSp modSp add mod ord">
        <pc:chgData name="Mangal Girish" userId="f30c74953cca8b48" providerId="LiveId" clId="{AD578FCB-F518-468D-A46B-699A7CDCF5A5}" dt="2021-04-24T17:00:22.456" v="402"/>
        <pc:sldMkLst>
          <pc:docMk/>
          <pc:sldMk cId="3984552305" sldId="463"/>
        </pc:sldMkLst>
        <pc:picChg chg="add mod">
          <ac:chgData name="Mangal Girish" userId="f30c74953cca8b48" providerId="LiveId" clId="{AD578FCB-F518-468D-A46B-699A7CDCF5A5}" dt="2021-04-24T16:50:08.418" v="309" actId="1076"/>
          <ac:picMkLst>
            <pc:docMk/>
            <pc:sldMk cId="3984552305" sldId="463"/>
            <ac:picMk id="3" creationId="{0AACF8B2-F161-492E-BB38-67013BD49B98}"/>
          </ac:picMkLst>
        </pc:picChg>
        <pc:picChg chg="add mod">
          <ac:chgData name="Mangal Girish" userId="f30c74953cca8b48" providerId="LiveId" clId="{AD578FCB-F518-468D-A46B-699A7CDCF5A5}" dt="2021-04-24T16:50:24.528" v="312" actId="14100"/>
          <ac:picMkLst>
            <pc:docMk/>
            <pc:sldMk cId="3984552305" sldId="463"/>
            <ac:picMk id="5" creationId="{FF578E10-FB63-4FE6-A71B-39FD1C34FFA0}"/>
          </ac:picMkLst>
        </pc:picChg>
      </pc:sldChg>
      <pc:sldChg chg="addSp delSp modSp add mod">
        <pc:chgData name="Mangal Girish" userId="f30c74953cca8b48" providerId="LiveId" clId="{AD578FCB-F518-468D-A46B-699A7CDCF5A5}" dt="2021-04-24T16:49:31.084" v="304" actId="1076"/>
        <pc:sldMkLst>
          <pc:docMk/>
          <pc:sldMk cId="1856879478" sldId="464"/>
        </pc:sldMkLst>
        <pc:picChg chg="add mod">
          <ac:chgData name="Mangal Girish" userId="f30c74953cca8b48" providerId="LiveId" clId="{AD578FCB-F518-468D-A46B-699A7CDCF5A5}" dt="2021-04-24T16:49:23.738" v="303" actId="14100"/>
          <ac:picMkLst>
            <pc:docMk/>
            <pc:sldMk cId="1856879478" sldId="464"/>
            <ac:picMk id="3" creationId="{1F3E60E8-3929-4D1C-823D-22A219898A2E}"/>
          </ac:picMkLst>
        </pc:picChg>
        <pc:picChg chg="add del mod">
          <ac:chgData name="Mangal Girish" userId="f30c74953cca8b48" providerId="LiveId" clId="{AD578FCB-F518-468D-A46B-699A7CDCF5A5}" dt="2021-04-24T16:49:13.344" v="300"/>
          <ac:picMkLst>
            <pc:docMk/>
            <pc:sldMk cId="1856879478" sldId="464"/>
            <ac:picMk id="5" creationId="{0DCF3799-719D-419F-9B66-AA770C83EF15}"/>
          </ac:picMkLst>
        </pc:picChg>
        <pc:picChg chg="add mod">
          <ac:chgData name="Mangal Girish" userId="f30c74953cca8b48" providerId="LiveId" clId="{AD578FCB-F518-468D-A46B-699A7CDCF5A5}" dt="2021-04-24T16:49:31.084" v="304" actId="1076"/>
          <ac:picMkLst>
            <pc:docMk/>
            <pc:sldMk cId="1856879478" sldId="464"/>
            <ac:picMk id="6" creationId="{AC45B00D-CD54-462A-835A-2CA4D13DC38B}"/>
          </ac:picMkLst>
        </pc:picChg>
      </pc:sldChg>
      <pc:sldChg chg="addSp modSp add mod">
        <pc:chgData name="Mangal Girish" userId="f30c74953cca8b48" providerId="LiveId" clId="{AD578FCB-F518-468D-A46B-699A7CDCF5A5}" dt="2021-04-24T16:53:25.882" v="344" actId="14100"/>
        <pc:sldMkLst>
          <pc:docMk/>
          <pc:sldMk cId="651871218" sldId="465"/>
        </pc:sldMkLst>
        <pc:picChg chg="add mod">
          <ac:chgData name="Mangal Girish" userId="f30c74953cca8b48" providerId="LiveId" clId="{AD578FCB-F518-468D-A46B-699A7CDCF5A5}" dt="2021-04-24T16:53:03.609" v="337" actId="1076"/>
          <ac:picMkLst>
            <pc:docMk/>
            <pc:sldMk cId="651871218" sldId="465"/>
            <ac:picMk id="3" creationId="{AA2C0D69-F3D2-4A26-895D-0695131C3D14}"/>
          </ac:picMkLst>
        </pc:picChg>
        <pc:picChg chg="add mod">
          <ac:chgData name="Mangal Girish" userId="f30c74953cca8b48" providerId="LiveId" clId="{AD578FCB-F518-468D-A46B-699A7CDCF5A5}" dt="2021-04-24T16:53:25.882" v="344" actId="14100"/>
          <ac:picMkLst>
            <pc:docMk/>
            <pc:sldMk cId="651871218" sldId="465"/>
            <ac:picMk id="5" creationId="{C6E8A27A-0905-42D7-81B2-EF33DB27087C}"/>
          </ac:picMkLst>
        </pc:picChg>
      </pc:sldChg>
      <pc:sldChg chg="addSp modSp add mod">
        <pc:chgData name="Mangal Girish" userId="f30c74953cca8b48" providerId="LiveId" clId="{AD578FCB-F518-468D-A46B-699A7CDCF5A5}" dt="2021-04-24T16:51:16.086" v="318" actId="1076"/>
        <pc:sldMkLst>
          <pc:docMk/>
          <pc:sldMk cId="1139883140" sldId="466"/>
        </pc:sldMkLst>
        <pc:picChg chg="add mod">
          <ac:chgData name="Mangal Girish" userId="f30c74953cca8b48" providerId="LiveId" clId="{AD578FCB-F518-468D-A46B-699A7CDCF5A5}" dt="2021-04-24T16:51:05.794" v="316" actId="1076"/>
          <ac:picMkLst>
            <pc:docMk/>
            <pc:sldMk cId="1139883140" sldId="466"/>
            <ac:picMk id="3" creationId="{5B0E0891-B0A1-4A24-8062-B4CDCB25D244}"/>
          </ac:picMkLst>
        </pc:picChg>
        <pc:picChg chg="add mod">
          <ac:chgData name="Mangal Girish" userId="f30c74953cca8b48" providerId="LiveId" clId="{AD578FCB-F518-468D-A46B-699A7CDCF5A5}" dt="2021-04-24T16:51:16.086" v="318" actId="1076"/>
          <ac:picMkLst>
            <pc:docMk/>
            <pc:sldMk cId="1139883140" sldId="466"/>
            <ac:picMk id="5" creationId="{FB6371BC-EA95-46EE-AFDF-1F0C886F5380}"/>
          </ac:picMkLst>
        </pc:picChg>
      </pc:sldChg>
      <pc:sldChg chg="addSp delSp modSp add mod">
        <pc:chgData name="Mangal Girish" userId="f30c74953cca8b48" providerId="LiveId" clId="{AD578FCB-F518-468D-A46B-699A7CDCF5A5}" dt="2021-04-24T16:53:09.627" v="339" actId="1076"/>
        <pc:sldMkLst>
          <pc:docMk/>
          <pc:sldMk cId="1170175892" sldId="467"/>
        </pc:sldMkLst>
        <pc:picChg chg="add mod">
          <ac:chgData name="Mangal Girish" userId="f30c74953cca8b48" providerId="LiveId" clId="{AD578FCB-F518-468D-A46B-699A7CDCF5A5}" dt="2021-04-24T16:53:07.564" v="338" actId="1076"/>
          <ac:picMkLst>
            <pc:docMk/>
            <pc:sldMk cId="1170175892" sldId="467"/>
            <ac:picMk id="3" creationId="{3D0AE36F-C162-41E5-A5F8-6319CB827976}"/>
          </ac:picMkLst>
        </pc:picChg>
        <pc:picChg chg="add mod">
          <ac:chgData name="Mangal Girish" userId="f30c74953cca8b48" providerId="LiveId" clId="{AD578FCB-F518-468D-A46B-699A7CDCF5A5}" dt="2021-04-24T16:53:09.627" v="339" actId="1076"/>
          <ac:picMkLst>
            <pc:docMk/>
            <pc:sldMk cId="1170175892" sldId="467"/>
            <ac:picMk id="5" creationId="{67465F2A-B8BE-4D42-84C8-81657D5864C6}"/>
          </ac:picMkLst>
        </pc:picChg>
        <pc:picChg chg="add del mod">
          <ac:chgData name="Mangal Girish" userId="f30c74953cca8b48" providerId="LiveId" clId="{AD578FCB-F518-468D-A46B-699A7CDCF5A5}" dt="2021-04-24T16:52:56.968" v="335" actId="21"/>
          <ac:picMkLst>
            <pc:docMk/>
            <pc:sldMk cId="1170175892" sldId="467"/>
            <ac:picMk id="7" creationId="{4FDD5350-FE66-4A85-B9EC-4C1D2D44BB63}"/>
          </ac:picMkLst>
        </pc:picChg>
      </pc:sldChg>
      <pc:sldChg chg="addSp modSp add mod">
        <pc:chgData name="Mangal Girish" userId="f30c74953cca8b48" providerId="LiveId" clId="{AD578FCB-F518-468D-A46B-699A7CDCF5A5}" dt="2021-04-24T16:54:18.023" v="348" actId="1076"/>
        <pc:sldMkLst>
          <pc:docMk/>
          <pc:sldMk cId="2575373111" sldId="468"/>
        </pc:sldMkLst>
        <pc:picChg chg="add mod">
          <ac:chgData name="Mangal Girish" userId="f30c74953cca8b48" providerId="LiveId" clId="{AD578FCB-F518-468D-A46B-699A7CDCF5A5}" dt="2021-04-24T16:54:18.023" v="348" actId="1076"/>
          <ac:picMkLst>
            <pc:docMk/>
            <pc:sldMk cId="2575373111" sldId="468"/>
            <ac:picMk id="3" creationId="{2EDE8A96-5DFD-4756-95AC-5FAAB80A235D}"/>
          </ac:picMkLst>
        </pc:picChg>
      </pc:sldChg>
      <pc:sldChg chg="addSp modSp add mod">
        <pc:chgData name="Mangal Girish" userId="f30c74953cca8b48" providerId="LiveId" clId="{AD578FCB-F518-468D-A46B-699A7CDCF5A5}" dt="2021-04-24T16:54:55.711" v="353" actId="1076"/>
        <pc:sldMkLst>
          <pc:docMk/>
          <pc:sldMk cId="590641636" sldId="469"/>
        </pc:sldMkLst>
        <pc:picChg chg="add mod">
          <ac:chgData name="Mangal Girish" userId="f30c74953cca8b48" providerId="LiveId" clId="{AD578FCB-F518-468D-A46B-699A7CDCF5A5}" dt="2021-04-24T16:54:55.711" v="353" actId="1076"/>
          <ac:picMkLst>
            <pc:docMk/>
            <pc:sldMk cId="590641636" sldId="469"/>
            <ac:picMk id="3" creationId="{371183BE-AD0B-4F62-B3C7-4C843D0874DD}"/>
          </ac:picMkLst>
        </pc:picChg>
      </pc:sldChg>
      <pc:sldChg chg="addSp delSp modSp new mod">
        <pc:chgData name="Mangal Girish" userId="f30c74953cca8b48" providerId="LiveId" clId="{AD578FCB-F518-468D-A46B-699A7CDCF5A5}" dt="2021-04-24T16:59:35.859" v="400" actId="14100"/>
        <pc:sldMkLst>
          <pc:docMk/>
          <pc:sldMk cId="1511755506" sldId="470"/>
        </pc:sldMkLst>
        <pc:spChg chg="del">
          <ac:chgData name="Mangal Girish" userId="f30c74953cca8b48" providerId="LiveId" clId="{AD578FCB-F518-468D-A46B-699A7CDCF5A5}" dt="2021-04-24T16:57:56.797" v="378" actId="478"/>
          <ac:spMkLst>
            <pc:docMk/>
            <pc:sldMk cId="1511755506" sldId="470"/>
            <ac:spMk id="2" creationId="{7282EA66-9C72-4E94-9CD7-6F7F9F85BAF0}"/>
          </ac:spMkLst>
        </pc:spChg>
        <pc:spChg chg="del">
          <ac:chgData name="Mangal Girish" userId="f30c74953cca8b48" providerId="LiveId" clId="{AD578FCB-F518-468D-A46B-699A7CDCF5A5}" dt="2021-04-24T16:57:53.765" v="377" actId="478"/>
          <ac:spMkLst>
            <pc:docMk/>
            <pc:sldMk cId="1511755506" sldId="470"/>
            <ac:spMk id="3" creationId="{880EBF8D-733E-487D-9886-A464F0F6BD46}"/>
          </ac:spMkLst>
        </pc:spChg>
        <pc:spChg chg="add mod">
          <ac:chgData name="Mangal Girish" userId="f30c74953cca8b48" providerId="LiveId" clId="{AD578FCB-F518-468D-A46B-699A7CDCF5A5}" dt="2021-04-24T16:59:35.859" v="400" actId="14100"/>
          <ac:spMkLst>
            <pc:docMk/>
            <pc:sldMk cId="1511755506" sldId="470"/>
            <ac:spMk id="7" creationId="{08B0446A-BDBF-469E-B41C-FBBC69681B1D}"/>
          </ac:spMkLst>
        </pc:spChg>
        <pc:picChg chg="add mod">
          <ac:chgData name="Mangal Girish" userId="f30c74953cca8b48" providerId="LiveId" clId="{AD578FCB-F518-468D-A46B-699A7CDCF5A5}" dt="2021-04-24T16:59:28.889" v="398" actId="1076"/>
          <ac:picMkLst>
            <pc:docMk/>
            <pc:sldMk cId="1511755506" sldId="470"/>
            <ac:picMk id="6" creationId="{BCA2D2DD-E7CE-432C-8B0C-B6C813B7DF1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3067B-3214-480C-873E-6A3AAAD1E845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459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EEF2-E076-41C6-82C6-067E59F281F6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267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2CF8-7716-4EF2-BAC7-8BAEAE270D89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5672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B2E6-A301-4D38-B4C4-EBE05123F061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890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5453-B785-4378-8596-88EAF2B33C2C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2011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66F3-4931-48CC-B037-B6CE592D7E39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633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E908-5DD3-403F-9DE0-1D823228A719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43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C1EE7-F235-4E01-94AE-D64973AB474F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44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0A32-D1B0-4CD7-B8DC-D44A80E8CCD5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561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BEA7-FF19-491D-B14F-7D2B0F59D3FA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94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73F7-5B0C-49B5-90AF-2DF7FA9C1543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968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D901-1FC4-434A-AA7D-F1B31669BDA9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98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C53C-C74E-4D3C-BE3B-203250A7D16F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59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74FF-56AC-4B8A-B641-3ECFECBE9C57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720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6376-182C-49B2-9B2E-462046390199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18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5D96-5748-46AA-B467-B8779EC3C47C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19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lumMod val="120000"/>
              </a:schemeClr>
            </a:gs>
            <a:gs pos="22000">
              <a:schemeClr val="bg2">
                <a:shade val="98000"/>
                <a:satMod val="120000"/>
                <a:lumMod val="98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4067B-FDC9-4D46-AAB8-02EBC1FFD968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674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5854" y="993913"/>
            <a:ext cx="8543819" cy="4316895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6700" b="1" dirty="0">
                <a:solidFill>
                  <a:schemeClr val="accent4">
                    <a:lumMod val="75000"/>
                  </a:schemeClr>
                </a:solidFill>
                <a:latin typeface="Monotype Corsiva" panose="03010101010201010101" pitchFamily="66" charset="0"/>
              </a:rPr>
              <a:t>Radar and Navigational Aids </a:t>
            </a:r>
            <a:br>
              <a:rPr lang="en-US" sz="5300" b="1" dirty="0">
                <a:solidFill>
                  <a:schemeClr val="accent4">
                    <a:lumMod val="75000"/>
                  </a:schemeClr>
                </a:solidFill>
                <a:latin typeface="Monotype Corsiva" panose="03010101010201010101" pitchFamily="66" charset="0"/>
              </a:rPr>
            </a:br>
            <a:r>
              <a:rPr lang="en-US" sz="5300" b="1" dirty="0">
                <a:solidFill>
                  <a:schemeClr val="accent4">
                    <a:lumMod val="75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4400" b="1" dirty="0">
                <a:solidFill>
                  <a:schemeClr val="accent4">
                    <a:lumMod val="75000"/>
                  </a:schemeClr>
                </a:solidFill>
                <a:latin typeface="Monotype Corsiva" panose="03010101010201010101" pitchFamily="66" charset="0"/>
              </a:rPr>
              <a:t>(18ECE221T) </a:t>
            </a:r>
            <a:br>
              <a:rPr lang="en-US" sz="4400" b="1" dirty="0">
                <a:solidFill>
                  <a:schemeClr val="accent4">
                    <a:lumMod val="75000"/>
                  </a:schemeClr>
                </a:solidFill>
                <a:latin typeface="Monotype Corsiva" panose="03010101010201010101" pitchFamily="66" charset="0"/>
              </a:rPr>
            </a:br>
            <a:br>
              <a:rPr lang="en-US" sz="44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.</a:t>
            </a:r>
            <a:br>
              <a:rPr lang="en-US" sz="36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3600" b="1" dirty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UNIT – 4. </a:t>
            </a:r>
            <a:r>
              <a:rPr lang="en-US" sz="3600" b="1" i="0" u="none" strike="noStrike" baseline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</a:rPr>
              <a:t>Radar Transmitter and Receiver</a:t>
            </a:r>
            <a:br>
              <a:rPr lang="en-US" sz="3600" b="1" i="0" u="none" strike="noStrike" baseline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</a:rPr>
            </a:b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.</a:t>
            </a:r>
            <a:br>
              <a:rPr lang="en-US" sz="4000" b="1" dirty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sz="2700" b="1" dirty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Sessions – 7, 8, 9.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2" y="5492997"/>
            <a:ext cx="8915399" cy="112628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                                                                                                      </a:t>
            </a:r>
            <a:r>
              <a:rPr lang="en-US" b="1" dirty="0">
                <a:latin typeface="+mj-lt"/>
                <a:cs typeface="Times New Roman" panose="02020603050405020304" pitchFamily="18" charset="0"/>
              </a:rPr>
              <a:t>Prepared by,</a:t>
            </a:r>
          </a:p>
          <a:p>
            <a:pPr algn="r"/>
            <a:r>
              <a:rPr lang="en-US" b="1" dirty="0">
                <a:latin typeface="+mj-lt"/>
              </a:rPr>
              <a:t>Dr. Diwakar R. </a:t>
            </a:r>
            <a:r>
              <a:rPr lang="en-US" b="1" dirty="0" err="1">
                <a:latin typeface="+mj-lt"/>
              </a:rPr>
              <a:t>Marur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330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62F51-A0ED-49CF-8EB3-548C3DB5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D7D394-C50F-42B7-A450-41F291149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800" y="314740"/>
            <a:ext cx="7819399" cy="642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234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62F51-A0ED-49CF-8EB3-548C3DB5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7AD675-4D95-4AE3-88F7-F6E0BF87F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878" y="673877"/>
            <a:ext cx="8554374" cy="29036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8CE576-0CF3-461B-A6E3-42A5A2A7C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877" y="3577524"/>
            <a:ext cx="8554373" cy="296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48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62F51-A0ED-49CF-8EB3-548C3DB5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B0B39D-A195-46FE-8B44-F799DA028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207" y="384313"/>
            <a:ext cx="9161463" cy="603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05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79B1E-F15B-40A2-824E-5111223AA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76C81F-0745-42C9-A5D8-C1D4A352A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329" y="344564"/>
            <a:ext cx="8547697" cy="608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73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79B1E-F15B-40A2-824E-5111223AA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B8C5EC-2AF0-4A75-9ADA-46A7093F6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644" y="1476896"/>
            <a:ext cx="10293918" cy="359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556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79B1E-F15B-40A2-824E-5111223AA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61EA4A-8D6A-40A8-AF00-EB96C1F38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634" y="1229107"/>
            <a:ext cx="9462024" cy="534146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AD642E4-D5CD-490E-AEA5-1966DA8952E6}"/>
              </a:ext>
            </a:extLst>
          </p:cNvPr>
          <p:cNvSpPr/>
          <p:nvPr/>
        </p:nvSpPr>
        <p:spPr>
          <a:xfrm>
            <a:off x="2054087" y="410817"/>
            <a:ext cx="9422296" cy="7420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dirty="0">
                <a:ln w="0"/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Extra Information – Not for Exam</a:t>
            </a:r>
          </a:p>
        </p:txBody>
      </p:sp>
    </p:spTree>
    <p:extLst>
      <p:ext uri="{BB962C8B-B14F-4D97-AF65-F5344CB8AC3E}">
        <p14:creationId xmlns:p14="http://schemas.microsoft.com/office/powerpoint/2010/main" val="1718045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79B1E-F15B-40A2-824E-5111223AA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C2BCBE5-7190-41D5-BD39-D1BB34238C61}"/>
              </a:ext>
            </a:extLst>
          </p:cNvPr>
          <p:cNvGrpSpPr/>
          <p:nvPr/>
        </p:nvGrpSpPr>
        <p:grpSpPr>
          <a:xfrm>
            <a:off x="1890252" y="1152907"/>
            <a:ext cx="9769936" cy="5604351"/>
            <a:chOff x="1863748" y="787782"/>
            <a:chExt cx="9769936" cy="560435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494811B-BBDC-4C7C-AF3F-86C5A413C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63748" y="1372846"/>
              <a:ext cx="9769936" cy="501928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E8C812F-98C2-4BFB-B547-54F76B5A6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63748" y="787782"/>
              <a:ext cx="9769935" cy="592194"/>
            </a:xfrm>
            <a:prstGeom prst="rect">
              <a:avLst/>
            </a:prstGeom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9467C8B6-94E3-46E1-9882-645A73D29B8C}"/>
              </a:ext>
            </a:extLst>
          </p:cNvPr>
          <p:cNvSpPr/>
          <p:nvPr/>
        </p:nvSpPr>
        <p:spPr>
          <a:xfrm>
            <a:off x="2054087" y="410817"/>
            <a:ext cx="9422296" cy="7420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dirty="0">
                <a:ln w="0"/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Extra Information – Not for Exam</a:t>
            </a:r>
          </a:p>
        </p:txBody>
      </p:sp>
    </p:spTree>
    <p:extLst>
      <p:ext uri="{BB962C8B-B14F-4D97-AF65-F5344CB8AC3E}">
        <p14:creationId xmlns:p14="http://schemas.microsoft.com/office/powerpoint/2010/main" val="894677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79B1E-F15B-40A2-824E-5111223AA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DCA539-D7F8-4B75-978F-7CA5CC155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414" y="787782"/>
            <a:ext cx="6779574" cy="387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566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79B1E-F15B-40A2-824E-5111223AA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BF31DE-D0CA-48E4-B18D-6FF7EA3C7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569" y="589572"/>
            <a:ext cx="9499553" cy="568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150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A6473-0B09-46A1-B235-F13A972A2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D8766C-000B-4DAF-AFB8-60A20D5AB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2" y="277689"/>
            <a:ext cx="9505121" cy="5828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8502CF-71D9-4E25-ADD9-55F762C1C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2" y="6159573"/>
            <a:ext cx="6258798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975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62F51-A0ED-49CF-8EB3-548C3DB5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BB8BFC-1EA4-43EC-AD06-FEBEF327B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538" y="787782"/>
            <a:ext cx="6022721" cy="387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666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31D32-71BB-4EE0-95A3-E85CEA30D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CB803A-1531-4FF3-949D-6B3CCFF7C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297" y="612535"/>
            <a:ext cx="6765406" cy="316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68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31D32-71BB-4EE0-95A3-E85CEA30D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F5D3C2-2C9F-484B-94A2-1DBA0193F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241" y="970344"/>
            <a:ext cx="10180586" cy="475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4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D9386-C6EE-4EC5-A8FA-7D7853E2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CE2C35-E888-4B7C-8845-6039CAAE7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045" y="1510748"/>
            <a:ext cx="9891134" cy="40955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A6A8D7-970D-47FC-8B7C-780CF97D5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044" y="842833"/>
            <a:ext cx="9891133" cy="60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62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D9386-C6EE-4EC5-A8FA-7D7853E2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3E60E8-3929-4D1C-823D-22A219898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343" y="1616766"/>
            <a:ext cx="9262859" cy="40154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45B00D-CD54-462A-835A-2CA4D13DC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044" y="1013023"/>
            <a:ext cx="9278158" cy="60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879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D9386-C6EE-4EC5-A8FA-7D7853E2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0E0891-B0A1-4A24-8062-B4CDCB25D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234" y="1485394"/>
            <a:ext cx="8714027" cy="49585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6371BC-EA95-46EE-AFDF-1F0C886F5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234" y="881651"/>
            <a:ext cx="8726930" cy="60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883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D9386-C6EE-4EC5-A8FA-7D7853E2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0AE36F-C162-41E5-A5F8-6319CB827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414" y="2282310"/>
            <a:ext cx="9879661" cy="31773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465F2A-B8BE-4D42-84C8-81657D586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414" y="1678567"/>
            <a:ext cx="9879661" cy="60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175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D9386-C6EE-4EC5-A8FA-7D7853E2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2C0D69-F3D2-4A26-895D-0695131C3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511" y="2009512"/>
            <a:ext cx="7092519" cy="32513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E8A27A-0905-42D7-81B2-EF33DB270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511" y="1405769"/>
            <a:ext cx="7092519" cy="60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871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D9386-C6EE-4EC5-A8FA-7D7853E2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ACF8B2-F161-492E-BB38-67013BD49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379" y="1402089"/>
            <a:ext cx="8726930" cy="46131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578E10-FB63-4FE6-A71B-39FD1C34F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379" y="1013023"/>
            <a:ext cx="8726930" cy="60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523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D9386-C6EE-4EC5-A8FA-7D7853E2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DE8A96-5DFD-4756-95AC-5FAAB80A2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026" y="509873"/>
            <a:ext cx="9206051" cy="583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3731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D9386-C6EE-4EC5-A8FA-7D7853E2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1183BE-AD0B-4F62-B3C7-4C843D087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40" y="1556440"/>
            <a:ext cx="10563146" cy="262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64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62F51-A0ED-49CF-8EB3-548C3DB5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57A56E-FE62-46E3-87ED-F80E878F5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563" y="649464"/>
            <a:ext cx="10394172" cy="555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1979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D9386-C6EE-4EC5-A8FA-7D7853E2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915D3C-B512-4984-B6B6-A7270CA5A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147" y="111953"/>
            <a:ext cx="9611825" cy="628052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316BDD8-81B7-486A-B464-0F54A06DCE5E}"/>
              </a:ext>
            </a:extLst>
          </p:cNvPr>
          <p:cNvSpPr/>
          <p:nvPr/>
        </p:nvSpPr>
        <p:spPr>
          <a:xfrm>
            <a:off x="531426" y="2544417"/>
            <a:ext cx="2482626" cy="19572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ln w="0"/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Extra Information</a:t>
            </a:r>
          </a:p>
          <a:p>
            <a:pPr algn="ctr"/>
            <a:r>
              <a:rPr lang="en-IN" sz="2800" dirty="0">
                <a:ln w="0"/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– </a:t>
            </a:r>
          </a:p>
          <a:p>
            <a:pPr algn="ctr"/>
            <a:r>
              <a:rPr lang="en-IN" sz="2800" dirty="0">
                <a:ln w="0"/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Not for Exam</a:t>
            </a:r>
          </a:p>
        </p:txBody>
      </p:sp>
    </p:spTree>
    <p:extLst>
      <p:ext uri="{BB962C8B-B14F-4D97-AF65-F5344CB8AC3E}">
        <p14:creationId xmlns:p14="http://schemas.microsoft.com/office/powerpoint/2010/main" val="39561803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680E8-8057-4F13-8D05-785B615B2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A2D2DD-E7CE-432C-8B0C-B6C813B7D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659" y="1364974"/>
            <a:ext cx="9630905" cy="52477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8B0446A-BDBF-469E-B41C-FBBC69681B1D}"/>
              </a:ext>
            </a:extLst>
          </p:cNvPr>
          <p:cNvSpPr/>
          <p:nvPr/>
        </p:nvSpPr>
        <p:spPr>
          <a:xfrm>
            <a:off x="1962659" y="599283"/>
            <a:ext cx="9630905" cy="7421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ln w="0"/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Extra Information  – Not for Exam</a:t>
            </a:r>
          </a:p>
        </p:txBody>
      </p:sp>
    </p:spTree>
    <p:extLst>
      <p:ext uri="{BB962C8B-B14F-4D97-AF65-F5344CB8AC3E}">
        <p14:creationId xmlns:p14="http://schemas.microsoft.com/office/powerpoint/2010/main" val="15117555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3A520-53B3-4D19-87BE-4BED01E02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821" y="512462"/>
            <a:ext cx="8911687" cy="1280890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B08600"/>
                </a:solidFill>
                <a:latin typeface="Elephant" panose="02020904090505020303" pitchFamily="18" charset="0"/>
              </a:rPr>
              <a:t>Text 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1CBD5-CA7E-452E-B5A7-319F6B670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6821" y="1793352"/>
            <a:ext cx="8396840" cy="377762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2800" dirty="0"/>
              <a:t>Merrill I. </a:t>
            </a:r>
            <a:r>
              <a:rPr lang="en-US" sz="2800" dirty="0" err="1"/>
              <a:t>Skolnik</a:t>
            </a:r>
            <a:r>
              <a:rPr lang="en-US" sz="2800" dirty="0"/>
              <a:t>, “Introduction to Radar Systems”, 3</a:t>
            </a:r>
            <a:r>
              <a:rPr lang="en-US" sz="2800" baseline="30000" dirty="0"/>
              <a:t>rd</a:t>
            </a:r>
            <a:r>
              <a:rPr lang="en-US" sz="2800" dirty="0"/>
              <a:t>  Edition, Tata Mc Graw-Hill 2008.</a:t>
            </a:r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5728D-9B49-48CB-8AAF-783D888F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0162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E773-82C8-4AFF-B82A-086C912F3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333" y="278855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IN" sz="6600" b="1" dirty="0">
                <a:latin typeface="Edwardian Script ITC" panose="030303020407070D0804" pitchFamily="66" charset="0"/>
              </a:rPr>
              <a:t>Thank You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AACCB3-D947-4734-8678-7E25C6305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4950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62F51-A0ED-49CF-8EB3-548C3DB5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E198A7-05A7-414C-AB51-8066FABAF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94" y="1351690"/>
            <a:ext cx="9546804" cy="43416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884324-3C09-4AAF-868C-90F50553D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594" y="864705"/>
            <a:ext cx="3441360" cy="48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708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62F51-A0ED-49CF-8EB3-548C3DB5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D7CC11-0532-4165-8BA5-0C0AAC987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389" y="1114102"/>
            <a:ext cx="8221222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076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62F51-A0ED-49CF-8EB3-548C3DB5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3839F5-7F78-43DB-A52C-C39DEE6C2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271" y="693072"/>
            <a:ext cx="9126538" cy="574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667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62F51-A0ED-49CF-8EB3-548C3DB5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4E1C33-D92A-4A23-95AD-B8EDCB1F8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93" y="526810"/>
            <a:ext cx="9338149" cy="593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520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62F51-A0ED-49CF-8EB3-548C3DB5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91459B-3AB5-4CA3-9309-8B4F9FB6F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046" y="238253"/>
            <a:ext cx="8541737" cy="644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366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62F51-A0ED-49CF-8EB3-548C3DB5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B7CE1B-5584-4940-BA70-58F140009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206" y="787782"/>
            <a:ext cx="9301381" cy="493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93719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131</Words>
  <Application>Microsoft Office PowerPoint</Application>
  <PresentationFormat>Widescreen</PresentationFormat>
  <Paragraphs>44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Bookman Old Style</vt:lpstr>
      <vt:lpstr>Century Gothic</vt:lpstr>
      <vt:lpstr>Edwardian Script ITC</vt:lpstr>
      <vt:lpstr>Elephant</vt:lpstr>
      <vt:lpstr>Monotype Corsiva</vt:lpstr>
      <vt:lpstr>Wingdings 3</vt:lpstr>
      <vt:lpstr>Wisp</vt:lpstr>
      <vt:lpstr>        Radar and Navigational Aids   (18ECE221T)   . UNIT – 4. Radar Transmitter and Receiver . Sessions – 7, 8, 9.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Text Book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Radar and Navigational Aids   (18ECE221T)   . UNIT – 4. Radar Transmitter and Receiver . Sessions – 1, 2, 3, … 9.</dc:title>
  <dc:creator>Mangal Girish</dc:creator>
  <cp:lastModifiedBy>Mangal Girish</cp:lastModifiedBy>
  <cp:revision>9</cp:revision>
  <dcterms:created xsi:type="dcterms:W3CDTF">2021-04-22T12:48:48Z</dcterms:created>
  <dcterms:modified xsi:type="dcterms:W3CDTF">2021-04-24T17:00:40Z</dcterms:modified>
</cp:coreProperties>
</file>