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D926-0650-415F-A0EA-005F579D4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CE926-8534-475C-8B0F-CD03D2D39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99044-57AA-441A-AA64-1B0AC26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1865-C616-46C5-A03B-FA728782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94B0-E9E7-461C-9A2C-6A2EACEF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0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20B4-51F4-4988-9A99-DBC6CEE7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D4EE7-F46C-40A9-97D7-43B77DC58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982B-DF1D-4732-BE94-16B6DFAF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F4D4-C6C1-4552-9FD1-A3F76A3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9D0-B94A-4A30-B4F3-FBBA6EA5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4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F5E6C-694E-40FD-8270-C6AACEFD3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5358D-998D-464B-9461-2BC9697A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B2A9-8EFB-4C73-8BE2-E2717FE6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1FC5-4AB4-4C16-865E-ACADE9EF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8645-B602-4CCF-ACA8-A78F3E90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361B-EC52-4D22-83CD-A85A234B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5953-DC55-479A-9314-4FA3CD5D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CC58A-B7FE-4854-BBAD-67D17316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34D40-33A6-43C0-8F99-5304841D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EF18-91E0-4D06-B391-4C1ADDDC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53D9-5787-4BFB-84D6-ECE92765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328F4-12A1-425F-B51B-C6CA1F81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58C9-16B2-44B2-99E0-3DB17C5C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C733-53F5-4672-97CD-5AAA9411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CAD8-6E51-4FD2-A1CB-54442CCF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9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137B-D68E-4BA6-A5A9-FF947E22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E286-0B2B-4D9C-9C48-3731ABFC0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CCA11-AD0D-49F1-A2FD-B27378773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ECE16-1D58-4B8E-B1CA-A62C52FB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8F736-1D8B-43D7-90D3-C669279B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77EFF-66DD-4E21-8291-821F64A3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33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123A-31D3-4BC0-98C2-80A4550A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2D063-AD43-416C-B75A-E3599F42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60924-DC84-40F1-9D71-10959FA91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878F5-8B66-4302-B430-ADD3ACACD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499F9-A376-48A9-906E-E52F19D72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8952C-01E2-4B1F-B7FE-3EC7C35F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16E05-B7F7-476B-AC46-5612F427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F1EB1-92DD-485B-92B5-CBAF0DB0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CBA5-E6AE-40AF-A4A0-A5EC56E7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95B3C-477A-4A35-BA7A-8C67FBDC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29365-EBEB-41C1-9F0D-5AC94E95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34D-BF58-427F-A442-E83BC5A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70259-36C7-4F5C-877D-AE8A367A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A123D-DCA2-439E-B96E-1A3B806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38E7C-E6CA-423D-97D7-A67C8944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3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D898-97A9-4970-80C7-E903D039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4FA6-2904-4819-B9DF-718F9F63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82BB7-085B-4FE4-9DDA-DD52882B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DADD-5401-4579-8C8A-5D02A909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7FA5-09C5-4BAC-AF6D-CA5B8D77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5E235-F9C4-406D-BA74-694666B3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8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8503-1DD5-4CE9-A921-F4F889BA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921CB-6C15-44E3-8732-60E99DE9F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FEED9-2C4F-4475-A694-2B4937C0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C65DA-6AB3-47BA-92B8-854726F9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56DE2-325F-40C0-99DE-A23A56C0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1FD62-97E1-4401-B634-985F60B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0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6305E-9F49-4A14-8850-8B6B5996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3127-1E4B-4A52-8A6D-1AEFBFD9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D067-D012-41C4-8768-2E705049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7AF2-FBF9-4A25-901D-7318FE23C21B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190B-2A6D-4ADA-B4E1-8E1170CE8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52669-EF11-4033-80D9-CAD154D74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5A5C-0688-40F2-9EFD-3B46A44F8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5D2-1065-4537-9EE7-D1327CBCF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Tunnel Diode</a:t>
            </a:r>
            <a:br>
              <a:rPr lang="en-I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60DA8-D663-440B-8D5D-7182D45C6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65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E7E7-CB5B-4208-9D11-02B85410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1037F2-FACF-447B-8381-C73BA4114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49" y="365125"/>
            <a:ext cx="971316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AC44-58C4-4528-ABA7-925D42A9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8C838C-E2F5-4A7F-A3D8-E73CE4A48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7495"/>
            <a:ext cx="9612086" cy="61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50E8-FFE8-4B8B-947F-3439FFB3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CFA0A-EA17-43E0-990C-CC5200D3F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845"/>
            <a:ext cx="9994641" cy="62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8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6FB4-4A08-4606-9414-708247D6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A733A6-B7F5-4DDD-AE9C-BAA4F562F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253" y="312022"/>
            <a:ext cx="9050694" cy="58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9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9503-FF7E-477D-A142-14B1CFCF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026F4-EFE0-4816-91B2-643921036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96079"/>
            <a:ext cx="9770706" cy="55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9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F5E7-E58C-4C1F-8144-A6E9E4FC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A7C7-3402-4C5D-B721-4E6C78F6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061"/>
            <a:ext cx="10515600" cy="524390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PN diodes and </a:t>
            </a:r>
            <a:r>
              <a:rPr lang="en-US" dirty="0" err="1">
                <a:solidFill>
                  <a:schemeClr val="tx1"/>
                </a:solidFill>
              </a:rPr>
              <a:t>zener</a:t>
            </a:r>
            <a:r>
              <a:rPr lang="en-US" dirty="0">
                <a:solidFill>
                  <a:schemeClr val="tx1"/>
                </a:solidFill>
              </a:rPr>
              <a:t> diodes have lightly doped PN junctions and similar V-I characteristics.</a:t>
            </a:r>
          </a:p>
          <a:p>
            <a:pPr>
              <a:buBlip>
                <a:blip r:embed="rId2"/>
              </a:buBlip>
            </a:pPr>
            <a:endParaRPr lang="en-US" dirty="0">
              <a:solidFill>
                <a:schemeClr val="tx1"/>
              </a:solidFill>
            </a:endParaRPr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chemeClr val="tx1"/>
                </a:solidFill>
              </a:rPr>
              <a:t>Tunnel diodes are heavily doped and very different from PN and </a:t>
            </a:r>
            <a:r>
              <a:rPr lang="en-US" dirty="0" err="1">
                <a:solidFill>
                  <a:schemeClr val="tx1"/>
                </a:solidFill>
              </a:rPr>
              <a:t>zener</a:t>
            </a:r>
            <a:r>
              <a:rPr lang="en-US" dirty="0">
                <a:solidFill>
                  <a:schemeClr val="tx1"/>
                </a:solidFill>
              </a:rPr>
              <a:t> diodes</a:t>
            </a:r>
          </a:p>
          <a:p>
            <a:pPr>
              <a:buBlip>
                <a:blip r:embed="rId2"/>
              </a:buBlip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E6CAC-8972-4DE7-B1C3-020BB161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00" y="4357688"/>
            <a:ext cx="34956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C569-926C-4446-B12A-0723C5D9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1141C-AF52-4B51-9C63-6CA0C183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61" y="216936"/>
            <a:ext cx="9517225" cy="58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24ED-F422-43F4-A373-7CFDB2DF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78073-C8C0-458F-8A4A-DA388A98B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3940"/>
            <a:ext cx="8921620" cy="64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DD83-4617-44BF-BA79-02E0D26C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54A6C-5094-4DC6-87D6-0319B99EA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5327"/>
            <a:ext cx="9789367" cy="568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5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08CA-18DA-4626-BD28-C3CD3533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88DCAD-F4B3-4200-9B2F-AAA88AD23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39536"/>
            <a:ext cx="10293220" cy="56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0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8EFC-949F-4C72-ACE6-48EDF1E9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65760E-5B89-4320-84F4-CBCBE3CA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252"/>
            <a:ext cx="9966649" cy="59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3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B834-05A7-4905-9114-FD810DE6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951812-E705-45B6-9869-FFBD84BD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69" y="339590"/>
            <a:ext cx="9955764" cy="599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9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Tunnel Diode 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 Diode </dc:title>
  <dc:creator>girihanshi1@gmail.com</dc:creator>
  <cp:lastModifiedBy>girihanshi1@gmail.com</cp:lastModifiedBy>
  <cp:revision>4</cp:revision>
  <dcterms:created xsi:type="dcterms:W3CDTF">2020-08-17T05:16:43Z</dcterms:created>
  <dcterms:modified xsi:type="dcterms:W3CDTF">2020-08-17T06:55:55Z</dcterms:modified>
</cp:coreProperties>
</file>