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84" r:id="rId4"/>
    <p:sldId id="285" r:id="rId5"/>
    <p:sldId id="286" r:id="rId6"/>
    <p:sldId id="28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6" r:id="rId22"/>
    <p:sldId id="273" r:id="rId23"/>
    <p:sldId id="274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7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738E-90F6-498D-BEAA-FD708CA36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36F4F-6443-4FDD-8501-6073898FD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558A1-F849-4200-8A62-F2399560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466A-AC00-467D-996C-CE040C9B3B41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4FB0-F0E7-4A6C-93C8-51A121E4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B32B2-BB5B-4B75-85D5-1BC8917E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2919-6D98-4254-9C77-1CBA349D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38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129FF-233C-48F2-9CCC-9940C62C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EC6B6-CDEC-4837-9F0D-C3DC04373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42EED-AA03-4F2E-B380-579CDE80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466A-AC00-467D-996C-CE040C9B3B41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4D9EE-9697-4E53-AB0A-B69A8161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F3CD7-F067-4971-9F34-B05D035F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2919-6D98-4254-9C77-1CBA349D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56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EAEFB-8E7E-4A71-A26D-6BFEB9970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3C3B7-EB8B-4918-83E9-09D180307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9809-2C8F-43E3-A4B0-576A8CA4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466A-AC00-467D-996C-CE040C9B3B41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7CDF7-887B-4AB0-80DF-43D25873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49C3-E925-4E71-8728-AF95657D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2919-6D98-4254-9C77-1CBA349D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33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A629-B4BE-45D7-A44B-A824C77C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9264-D707-4154-BF58-F935E1316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1B112-ACA2-43D7-8674-A2CFCC1D1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466A-AC00-467D-996C-CE040C9B3B41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A930F-D675-4B2B-AF22-0E63F211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3E028-C5D8-4E97-AF64-82D51789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2919-6D98-4254-9C77-1CBA349D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58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24E1-21C3-49D0-BB6E-906B8A3A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59024-6E76-4E11-A4A0-256C4702A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8FEEA-CCE3-48A3-A41A-7135E89A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466A-AC00-467D-996C-CE040C9B3B41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3C709-741E-49FF-9414-DCA0195A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5C032-7FAC-4E39-A5FA-04E18F2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2919-6D98-4254-9C77-1CBA349D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80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263A-9D41-415C-B105-0EDCEEE7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4420-93ED-41ED-8BB6-E60E44EF0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94B25-BF00-46A9-8192-AF1DD2198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9BE64-ED5A-49BC-A14B-64011381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466A-AC00-467D-996C-CE040C9B3B41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4601A-3FFF-44B3-94A0-E1A96129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0B283-AC35-451E-91DD-B4DC84F3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2919-6D98-4254-9C77-1CBA349D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00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D78D-3183-4FE2-896B-4BA27A02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C9659-D7D7-424F-9077-0EDC7F6CE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C1CAC-0D5C-455C-B45B-9A3266C5D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FAC5A-83D7-40B6-BB7A-726770D84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BE21F-855D-47E6-8DAF-C4DC2306F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5D261-2D60-4FCC-BF3D-0579F342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466A-AC00-467D-996C-CE040C9B3B41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0A42C-B51C-4FDB-AEB8-DDFB77B6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775FD-F25C-4A40-9BD9-DCB5BF82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2919-6D98-4254-9C77-1CBA349D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00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4085-B239-4374-BDA8-D08EA23E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94A75-EF97-4FD8-88EB-077AEFF0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466A-AC00-467D-996C-CE040C9B3B41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E7D09-4F12-425C-BDAA-1C867684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F26B2-2E4F-4BAC-91AF-3122E8DE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2919-6D98-4254-9C77-1CBA349D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32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92432-9564-40F6-9000-DC68E7F2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466A-AC00-467D-996C-CE040C9B3B41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7D1CF-4260-4568-AF02-6FCACF98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48C06-1936-4AD4-85B9-5134DA48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2919-6D98-4254-9C77-1CBA349D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10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0537-CACD-4C3E-B655-81F68FE1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AD955-CF64-41F1-978D-9B8E65A63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9123F-B385-4742-94D2-D428795BF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004CB-F3A2-48A0-B92E-4212E615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466A-AC00-467D-996C-CE040C9B3B41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58704-1861-4FF8-96D0-268C2E26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CBBEC-993D-4E3D-9100-931F293A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2919-6D98-4254-9C77-1CBA349D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96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46C0-6BA2-4D95-B85F-20675EE6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8DAED-8473-4679-8BC2-A0E8BD379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AAC13-8873-4D41-B2FC-54F68DA35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02239-D31E-4E84-A106-86D953A3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466A-AC00-467D-996C-CE040C9B3B41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DC12C-6DA2-44CD-9E7D-4571207A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817BD-4779-4682-909A-18BA855A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2919-6D98-4254-9C77-1CBA349D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45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02BD7-A046-4674-9CDB-4C096C3C1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192AF-4A23-43AD-A4B5-F2DFDF01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EB5D8-C858-4665-B4E9-0793B660B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F466A-AC00-467D-996C-CE040C9B3B41}" type="datetimeFigureOut">
              <a:rPr lang="en-IN" smtClean="0"/>
              <a:t>17-08-2020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E8CFB-2593-41A8-AFD6-04AFC898F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3FA48-84E9-4975-A67D-CA079BF2D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22919-6D98-4254-9C77-1CBA349D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96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9E5A-6B82-49E7-A193-C5E268B3E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IMPATT &amp; TRAPATT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BAFB3-118B-41A7-B0EA-FD6298C741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9068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6D85-E4E9-4115-BCA8-B6D59566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E1A521-99D2-4E7A-AD21-F0B6B1D5C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327" y="989045"/>
            <a:ext cx="9199983" cy="518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3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0654-6BAD-4E5D-998B-76AD6405A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746FC4-774B-4EDC-9395-2910223F1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673" y="877078"/>
            <a:ext cx="9526556" cy="529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9784-177E-47AA-B628-52BC5BDD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C4A1F8-98A5-45E6-AE62-BA335C12F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061" y="569167"/>
            <a:ext cx="9629192" cy="560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21E8-B2B9-49A8-97E7-4C453DB3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A15E15-C4F9-415B-8125-06A844238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51722"/>
            <a:ext cx="10414518" cy="522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8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05DC-8584-4F87-BFA6-9655C87E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3313D9-A5A0-4819-B54A-A8B9EE820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714" y="447869"/>
            <a:ext cx="9283959" cy="57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68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DBB3-DD80-44B5-937A-02567439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63F2EC-7FD8-4F31-8C33-EBBA9FF9A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722" y="242596"/>
            <a:ext cx="9013371" cy="593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12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7B47-A625-4929-91F1-A92DE00A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0FABE4-8F07-4558-94B3-48FFEF2C8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02433"/>
            <a:ext cx="9453465" cy="537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88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1D28-D96B-4025-9896-5EC213D5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800375-16D7-4A53-9D15-7192B525D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755780"/>
            <a:ext cx="9220200" cy="542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81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2BC9-743D-4020-A5D4-046E3F5C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741877-40A5-4E06-88CB-D4867420F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061" y="718457"/>
            <a:ext cx="8901404" cy="545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53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6608-7105-4820-A9A0-D8A74D92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E9CDFD-2708-4A91-93EA-7BCDAD056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53143"/>
            <a:ext cx="8986935" cy="552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0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81B0-6B0E-4A49-9938-08073C2C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78BDAB-95B1-4E80-8494-30D9423B0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053" y="765110"/>
            <a:ext cx="9386596" cy="50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89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44B0C-66F3-46CA-935F-E37A6955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BF14BE-681F-40A2-90C5-8207A4909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3" y="653143"/>
            <a:ext cx="10094167" cy="552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00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99A5-A537-4AB7-9470-7DD5F651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CA8BC9-EB6C-4D22-8B3E-C92CF111F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813" y="625150"/>
            <a:ext cx="9517224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99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82D7-1D6D-4665-AEAA-8A0CA502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CA6A11-F989-4BDF-B507-ECE4C35B3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10" y="569167"/>
            <a:ext cx="8535713" cy="560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11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4397-7A8A-4AA5-9688-34C207D2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A79B72-D223-46D3-AE16-D9A25287B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494522"/>
            <a:ext cx="9227975" cy="568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46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C412-4CB2-4979-8DD4-CC42843D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84244F-361A-47E0-9F0E-4985EAE51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76" y="550506"/>
            <a:ext cx="10366309" cy="562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26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6DA3-6712-4374-890B-A5B99872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ACC672-67D2-46B0-BD70-090252678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069" y="727788"/>
            <a:ext cx="9265298" cy="528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11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3F3F-9197-46B2-8BFF-790D4AE1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420274-8D9C-4283-918E-C152CA63C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41176"/>
            <a:ext cx="9313506" cy="563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97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55F7-5E9A-47F8-9490-726684E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1FB7C8-4B46-4F0C-AF1F-E9F3BDC1A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804" y="466531"/>
            <a:ext cx="9797143" cy="571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8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59D4-D9C6-49BB-B7CC-D8D8028A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F285BD-EDA3-439B-908D-35172BC89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499" y="653143"/>
            <a:ext cx="10412962" cy="573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73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D24C-1781-4FE1-BAEB-1641773A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AA3678-C8DD-484E-99F6-B25365C08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49086"/>
            <a:ext cx="8567738" cy="48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0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AB07-C488-4574-B216-AD2EA79B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1922EB-4E65-4EF1-853D-FCBEC0A2B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457" y="923731"/>
            <a:ext cx="10515600" cy="520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37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B164-5B60-4A90-8E1F-D195113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59D1C8-317E-422D-BD0B-376BA47F3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781" y="391632"/>
            <a:ext cx="10114382" cy="602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70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A93F-0E2D-49B8-8DF2-CC3EAA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2004E8-EB0C-4DBB-8423-481E6911C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780" y="643812"/>
            <a:ext cx="9787812" cy="553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0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A61A-2BE3-4EC5-AC27-F352E391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100127-5FAA-4CC9-A7D2-CB0621304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62472"/>
            <a:ext cx="9892004" cy="565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2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3FFB-4B84-4920-96C7-3FD6474E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DA0FD4-1D9A-44D5-9BFF-A66AAECD0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143931" cy="590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1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CAEB-3A9E-4541-AA6C-D2D93EFE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EAE03D-2D2A-4075-B320-DB53A70D3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67" y="223935"/>
            <a:ext cx="10784633" cy="626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5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07E8-8711-485F-92F0-0665D25F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868AA4-D0F0-4E12-B7EB-236BA69B3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22514"/>
            <a:ext cx="10674220" cy="565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6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F2CB-9B66-4D52-9677-57546CDE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60224C-216B-4EB9-A2D1-62094751D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86408"/>
            <a:ext cx="10199914" cy="529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8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3AE2-ADA4-4F4E-826F-96776EBF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B4CF84-9E6D-4473-A831-3082A9C4D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535" y="783771"/>
            <a:ext cx="8472196" cy="539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6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34</Words>
  <Application>Microsoft Office PowerPoint</Application>
  <PresentationFormat>Widescreen</PresentationFormat>
  <Paragraphs>32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IMPATT &amp; TRAPATT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girihanshi1@gmail.com</dc:creator>
  <cp:lastModifiedBy>girihanshi1@gmail.com</cp:lastModifiedBy>
  <cp:revision>10</cp:revision>
  <dcterms:created xsi:type="dcterms:W3CDTF">2020-08-17T12:02:17Z</dcterms:created>
  <dcterms:modified xsi:type="dcterms:W3CDTF">2020-08-17T13:23:41Z</dcterms:modified>
</cp:coreProperties>
</file>