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FE523-E8DD-6D96-22A2-DCAD33EE9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515"/>
            <a:ext cx="12192000" cy="2752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3B986-22BC-F0A7-BD06-9B3E1E71E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335"/>
            <a:ext cx="12192000" cy="2504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95530B-8AC4-5827-4457-E5D5401582E4}"/>
              </a:ext>
            </a:extLst>
          </p:cNvPr>
          <p:cNvSpPr txBox="1"/>
          <p:nvPr/>
        </p:nvSpPr>
        <p:spPr>
          <a:xfrm>
            <a:off x="3824438" y="5818820"/>
            <a:ext cx="454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Presented by : </a:t>
            </a:r>
            <a:r>
              <a:rPr lang="en-US" sz="2400" dirty="0"/>
              <a:t>Midhir Nambiar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9B7D6-0B25-5F37-9EBC-D8F28EFD9B42}"/>
              </a:ext>
            </a:extLst>
          </p:cNvPr>
          <p:cNvSpPr txBox="1"/>
          <p:nvPr/>
        </p:nvSpPr>
        <p:spPr>
          <a:xfrm>
            <a:off x="4921718" y="6256423"/>
            <a:ext cx="344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Date </a:t>
            </a:r>
            <a:r>
              <a:rPr lang="en-US" sz="2400" dirty="0"/>
              <a:t>: 07-04-2023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A069A-BF83-62C1-95E5-4084134D4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" y="111261"/>
            <a:ext cx="5659655" cy="23280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92A975-C361-A67B-BF2C-40C8966F7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47737"/>
            <a:ext cx="3004435" cy="317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7DFDFF-E495-3FDC-73B0-E7FB1F19D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45" y="4418699"/>
            <a:ext cx="4088033" cy="23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359BF9A-66E1-4361-C5C2-B21063585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45" y="2192061"/>
            <a:ext cx="4088033" cy="23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E2AE3A-B31B-CA6D-8C8D-FBFB009D5578}"/>
              </a:ext>
            </a:extLst>
          </p:cNvPr>
          <p:cNvSpPr/>
          <p:nvPr/>
        </p:nvSpPr>
        <p:spPr>
          <a:xfrm>
            <a:off x="5738008" y="115488"/>
            <a:ext cx="2135457" cy="202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B4E5-4603-D450-1941-E24BA62F936B}"/>
              </a:ext>
            </a:extLst>
          </p:cNvPr>
          <p:cNvSpPr txBox="1"/>
          <p:nvPr/>
        </p:nvSpPr>
        <p:spPr>
          <a:xfrm>
            <a:off x="1758216" y="27997"/>
            <a:ext cx="338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 status of Customers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B7F1F-1AC3-C642-81C3-B60E8B46133A}"/>
              </a:ext>
            </a:extLst>
          </p:cNvPr>
          <p:cNvSpPr txBox="1"/>
          <p:nvPr/>
        </p:nvSpPr>
        <p:spPr>
          <a:xfrm>
            <a:off x="7340868" y="633472"/>
            <a:ext cx="4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Insights gathered from the Analysis</a:t>
            </a:r>
            <a:endParaRPr lang="en-IN" sz="24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BC509-7B74-30F2-3874-48DCA7DF8513}"/>
              </a:ext>
            </a:extLst>
          </p:cNvPr>
          <p:cNvSpPr txBox="1"/>
          <p:nvPr/>
        </p:nvSpPr>
        <p:spPr>
          <a:xfrm>
            <a:off x="7360624" y="1549201"/>
            <a:ext cx="44977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Firstly, out of 1000 trips, 817 trips were verified while about 183 trips were unverified by the British Airways.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66.8% of customers gave a positive response towards British Airways and their services, on the other hand 33.2% of customers gave a negative response.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Flight, seat, hour, BA, time, London, service, business class, staff, one etc. are the 10 most frequent words from reviews of customers who gave a positive response.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Flight, service, food, one, check, seat, time, BA, good, hour etc. are the 10 most frequent words from reviews of customers who gave a negative response.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Midhir Nambiar</cp:lastModifiedBy>
  <cp:revision>2</cp:revision>
  <dcterms:created xsi:type="dcterms:W3CDTF">2022-12-06T11:13:27Z</dcterms:created>
  <dcterms:modified xsi:type="dcterms:W3CDTF">2023-04-07T16:41:34Z</dcterms:modified>
</cp:coreProperties>
</file>