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95530B-8AC4-5827-4457-E5D5401582E4}"/>
              </a:ext>
            </a:extLst>
          </p:cNvPr>
          <p:cNvSpPr txBox="1"/>
          <p:nvPr/>
        </p:nvSpPr>
        <p:spPr>
          <a:xfrm>
            <a:off x="3824438" y="5818820"/>
            <a:ext cx="45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Presented by : </a:t>
            </a:r>
            <a:r>
              <a:rPr lang="en-US" sz="2400" dirty="0"/>
              <a:t>Midhir Nambiar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9B7D6-0B25-5F37-9EBC-D8F28EFD9B42}"/>
              </a:ext>
            </a:extLst>
          </p:cNvPr>
          <p:cNvSpPr txBox="1"/>
          <p:nvPr/>
        </p:nvSpPr>
        <p:spPr>
          <a:xfrm>
            <a:off x="4921718" y="6256423"/>
            <a:ext cx="344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Date </a:t>
            </a:r>
            <a:r>
              <a:rPr lang="en-US" sz="2400" dirty="0"/>
              <a:t>: 10-04-2023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B88B5-B64A-331E-EFA2-C30941D2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14"/>
            <a:ext cx="12181239" cy="2521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CF102-9503-20F4-BB84-5A1DE8E4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" y="3099334"/>
            <a:ext cx="12170478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E2AE3A-B31B-CA6D-8C8D-FBFB009D5578}"/>
              </a:ext>
            </a:extLst>
          </p:cNvPr>
          <p:cNvSpPr/>
          <p:nvPr/>
        </p:nvSpPr>
        <p:spPr>
          <a:xfrm>
            <a:off x="5738008" y="115488"/>
            <a:ext cx="2135457" cy="202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7F1F-1AC3-C642-81C3-B60E8B46133A}"/>
              </a:ext>
            </a:extLst>
          </p:cNvPr>
          <p:cNvSpPr txBox="1"/>
          <p:nvPr/>
        </p:nvSpPr>
        <p:spPr>
          <a:xfrm>
            <a:off x="7340868" y="633472"/>
            <a:ext cx="4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Insights gathered from the Analysis</a:t>
            </a:r>
            <a:endParaRPr lang="en-IN" sz="24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BC509-7B74-30F2-3874-48DCA7DF8513}"/>
              </a:ext>
            </a:extLst>
          </p:cNvPr>
          <p:cNvSpPr txBox="1"/>
          <p:nvPr/>
        </p:nvSpPr>
        <p:spPr>
          <a:xfrm>
            <a:off x="7360624" y="1549201"/>
            <a:ext cx="44977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About 42,522 customers have completed the booking while 7,478 haven’t.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top 5 features which influence our customer’s buying behavior are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origin to destination flight route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Country from where booking was made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duration of flight in hours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customer wanted extra baggage in  the booking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Lastly, the number of days spent at the destination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have trained our model with Random Forest Classifier and achieved a Accuracy of 84.86 on our train as well as test data.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9175A21-E7DF-98EA-C8AE-6CE28D21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039"/>
            <a:ext cx="7224014" cy="412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Midhir Nambiar</cp:lastModifiedBy>
  <cp:revision>3</cp:revision>
  <dcterms:created xsi:type="dcterms:W3CDTF">2022-12-06T11:13:27Z</dcterms:created>
  <dcterms:modified xsi:type="dcterms:W3CDTF">2023-04-10T06:44:46Z</dcterms:modified>
</cp:coreProperties>
</file>