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61" r:id="rId4"/>
    <p:sldId id="271" r:id="rId5"/>
    <p:sldId id="274" r:id="rId6"/>
    <p:sldId id="275" r:id="rId7"/>
    <p:sldId id="276" r:id="rId8"/>
    <p:sldId id="285" r:id="rId9"/>
    <p:sldId id="286" r:id="rId10"/>
    <p:sldId id="287" r:id="rId11"/>
    <p:sldId id="268" r:id="rId12"/>
    <p:sldId id="278" r:id="rId13"/>
    <p:sldId id="277" r:id="rId14"/>
    <p:sldId id="280" r:id="rId15"/>
    <p:sldId id="283" r:id="rId16"/>
    <p:sldId id="282" r:id="rId17"/>
    <p:sldId id="288" r:id="rId18"/>
    <p:sldId id="289" r:id="rId19"/>
    <p:sldId id="29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2C3517-6B4A-467C-8F66-9D4A9991CDC6}" v="56" dt="2023-09-07T09:41:34.2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15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dhunya S" userId="71315ba5bab53a9d" providerId="LiveId" clId="{DB2C3517-6B4A-467C-8F66-9D4A9991CDC6}"/>
    <pc:docChg chg="undo custSel addSld delSld modSld sldOrd modMainMaster">
      <pc:chgData name="Midhunya S" userId="71315ba5bab53a9d" providerId="LiveId" clId="{DB2C3517-6B4A-467C-8F66-9D4A9991CDC6}" dt="2023-09-07T09:41:34.298" v="6662"/>
      <pc:docMkLst>
        <pc:docMk/>
      </pc:docMkLst>
      <pc:sldChg chg="modTransition">
        <pc:chgData name="Midhunya S" userId="71315ba5bab53a9d" providerId="LiveId" clId="{DB2C3517-6B4A-467C-8F66-9D4A9991CDC6}" dt="2023-09-07T09:41:34.298" v="6662"/>
        <pc:sldMkLst>
          <pc:docMk/>
          <pc:sldMk cId="1196210932" sldId="257"/>
        </pc:sldMkLst>
      </pc:sldChg>
      <pc:sldChg chg="modSp mod modTransition">
        <pc:chgData name="Midhunya S" userId="71315ba5bab53a9d" providerId="LiveId" clId="{DB2C3517-6B4A-467C-8F66-9D4A9991CDC6}" dt="2023-09-07T09:41:34.298" v="6662"/>
        <pc:sldMkLst>
          <pc:docMk/>
          <pc:sldMk cId="3501387090" sldId="259"/>
        </pc:sldMkLst>
        <pc:spChg chg="mod">
          <ac:chgData name="Midhunya S" userId="71315ba5bab53a9d" providerId="LiveId" clId="{DB2C3517-6B4A-467C-8F66-9D4A9991CDC6}" dt="2023-09-06T11:49:59.770" v="5903" actId="20577"/>
          <ac:spMkLst>
            <pc:docMk/>
            <pc:sldMk cId="3501387090" sldId="259"/>
            <ac:spMk id="2" creationId="{307D0CD3-2DD7-25B4-2289-2AE9E7C0465F}"/>
          </ac:spMkLst>
        </pc:spChg>
        <pc:spChg chg="mod">
          <ac:chgData name="Midhunya S" userId="71315ba5bab53a9d" providerId="LiveId" clId="{DB2C3517-6B4A-467C-8F66-9D4A9991CDC6}" dt="2023-09-06T07:36:28.200" v="492" actId="5793"/>
          <ac:spMkLst>
            <pc:docMk/>
            <pc:sldMk cId="3501387090" sldId="259"/>
            <ac:spMk id="3" creationId="{96B62021-47ED-E197-B395-19FD1B3D9BEB}"/>
          </ac:spMkLst>
        </pc:spChg>
      </pc:sldChg>
      <pc:sldChg chg="modTransition">
        <pc:chgData name="Midhunya S" userId="71315ba5bab53a9d" providerId="LiveId" clId="{DB2C3517-6B4A-467C-8F66-9D4A9991CDC6}" dt="2023-09-07T09:41:34.298" v="6662"/>
        <pc:sldMkLst>
          <pc:docMk/>
          <pc:sldMk cId="4031059770" sldId="261"/>
        </pc:sldMkLst>
      </pc:sldChg>
      <pc:sldChg chg="del">
        <pc:chgData name="Midhunya S" userId="71315ba5bab53a9d" providerId="LiveId" clId="{DB2C3517-6B4A-467C-8F66-9D4A9991CDC6}" dt="2023-09-06T08:11:38.262" v="655" actId="2696"/>
        <pc:sldMkLst>
          <pc:docMk/>
          <pc:sldMk cId="3081200402" sldId="263"/>
        </pc:sldMkLst>
      </pc:sldChg>
      <pc:sldChg chg="del">
        <pc:chgData name="Midhunya S" userId="71315ba5bab53a9d" providerId="LiveId" clId="{DB2C3517-6B4A-467C-8F66-9D4A9991CDC6}" dt="2023-09-06T07:54:34.925" v="541" actId="2696"/>
        <pc:sldMkLst>
          <pc:docMk/>
          <pc:sldMk cId="2368146510" sldId="264"/>
        </pc:sldMkLst>
      </pc:sldChg>
      <pc:sldChg chg="modSp del mod">
        <pc:chgData name="Midhunya S" userId="71315ba5bab53a9d" providerId="LiveId" clId="{DB2C3517-6B4A-467C-8F66-9D4A9991CDC6}" dt="2023-09-06T07:49:33.309" v="515" actId="2696"/>
        <pc:sldMkLst>
          <pc:docMk/>
          <pc:sldMk cId="2818842698" sldId="266"/>
        </pc:sldMkLst>
        <pc:spChg chg="mod">
          <ac:chgData name="Midhunya S" userId="71315ba5bab53a9d" providerId="LiveId" clId="{DB2C3517-6B4A-467C-8F66-9D4A9991CDC6}" dt="2023-09-06T07:49:27.556" v="514" actId="6549"/>
          <ac:spMkLst>
            <pc:docMk/>
            <pc:sldMk cId="2818842698" sldId="266"/>
            <ac:spMk id="3" creationId="{781CF7E1-3D7B-E59F-3A82-45048C53892C}"/>
          </ac:spMkLst>
        </pc:spChg>
      </pc:sldChg>
      <pc:sldChg chg="modSp del mod">
        <pc:chgData name="Midhunya S" userId="71315ba5bab53a9d" providerId="LiveId" clId="{DB2C3517-6B4A-467C-8F66-9D4A9991CDC6}" dt="2023-09-06T11:06:40.911" v="5498" actId="2696"/>
        <pc:sldMkLst>
          <pc:docMk/>
          <pc:sldMk cId="2280171048" sldId="267"/>
        </pc:sldMkLst>
        <pc:spChg chg="mod">
          <ac:chgData name="Midhunya S" userId="71315ba5bab53a9d" providerId="LiveId" clId="{DB2C3517-6B4A-467C-8F66-9D4A9991CDC6}" dt="2023-09-06T10:50:32.212" v="5072" actId="27636"/>
          <ac:spMkLst>
            <pc:docMk/>
            <pc:sldMk cId="2280171048" sldId="267"/>
            <ac:spMk id="3" creationId="{9748549E-8CD0-7651-7BD8-279665B4ADC3}"/>
          </ac:spMkLst>
        </pc:spChg>
      </pc:sldChg>
      <pc:sldChg chg="modSp new mod ord modTransition">
        <pc:chgData name="Midhunya S" userId="71315ba5bab53a9d" providerId="LiveId" clId="{DB2C3517-6B4A-467C-8F66-9D4A9991CDC6}" dt="2023-09-07T09:41:34.298" v="6662"/>
        <pc:sldMkLst>
          <pc:docMk/>
          <pc:sldMk cId="2296629060" sldId="268"/>
        </pc:sldMkLst>
        <pc:spChg chg="mod">
          <ac:chgData name="Midhunya S" userId="71315ba5bab53a9d" providerId="LiveId" clId="{DB2C3517-6B4A-467C-8F66-9D4A9991CDC6}" dt="2023-09-06T08:34:48.303" v="1974" actId="20577"/>
          <ac:spMkLst>
            <pc:docMk/>
            <pc:sldMk cId="2296629060" sldId="268"/>
            <ac:spMk id="2" creationId="{12C39231-72BF-3463-BB6D-C6644FE1BD9B}"/>
          </ac:spMkLst>
        </pc:spChg>
        <pc:spChg chg="mod">
          <ac:chgData name="Midhunya S" userId="71315ba5bab53a9d" providerId="LiveId" clId="{DB2C3517-6B4A-467C-8F66-9D4A9991CDC6}" dt="2023-09-06T08:37:13.305" v="1976"/>
          <ac:spMkLst>
            <pc:docMk/>
            <pc:sldMk cId="2296629060" sldId="268"/>
            <ac:spMk id="3" creationId="{A45DE3CC-34A6-7366-D915-80AB63E70427}"/>
          </ac:spMkLst>
        </pc:spChg>
      </pc:sldChg>
      <pc:sldChg chg="new del">
        <pc:chgData name="Midhunya S" userId="71315ba5bab53a9d" providerId="LiveId" clId="{DB2C3517-6B4A-467C-8F66-9D4A9991CDC6}" dt="2023-09-06T05:17:44.109" v="5" actId="2696"/>
        <pc:sldMkLst>
          <pc:docMk/>
          <pc:sldMk cId="1596839945" sldId="269"/>
        </pc:sldMkLst>
      </pc:sldChg>
      <pc:sldChg chg="modSp new del mod ord">
        <pc:chgData name="Midhunya S" userId="71315ba5bab53a9d" providerId="LiveId" clId="{DB2C3517-6B4A-467C-8F66-9D4A9991CDC6}" dt="2023-09-06T10:00:29.664" v="3861" actId="2696"/>
        <pc:sldMkLst>
          <pc:docMk/>
          <pc:sldMk cId="3483177335" sldId="269"/>
        </pc:sldMkLst>
        <pc:spChg chg="mod">
          <ac:chgData name="Midhunya S" userId="71315ba5bab53a9d" providerId="LiveId" clId="{DB2C3517-6B4A-467C-8F66-9D4A9991CDC6}" dt="2023-09-06T09:35:15.634" v="2358" actId="20577"/>
          <ac:spMkLst>
            <pc:docMk/>
            <pc:sldMk cId="3483177335" sldId="269"/>
            <ac:spMk id="2" creationId="{8452C034-6207-1296-656D-F7C0C0FC9452}"/>
          </ac:spMkLst>
        </pc:spChg>
        <pc:spChg chg="mod">
          <ac:chgData name="Midhunya S" userId="71315ba5bab53a9d" providerId="LiveId" clId="{DB2C3517-6B4A-467C-8F66-9D4A9991CDC6}" dt="2023-09-06T09:38:33.508" v="2630" actId="27636"/>
          <ac:spMkLst>
            <pc:docMk/>
            <pc:sldMk cId="3483177335" sldId="269"/>
            <ac:spMk id="3" creationId="{6C19886E-7F1F-6F57-B857-DB3080177288}"/>
          </ac:spMkLst>
        </pc:spChg>
      </pc:sldChg>
      <pc:sldChg chg="addSp modSp new del mod">
        <pc:chgData name="Midhunya S" userId="71315ba5bab53a9d" providerId="LiveId" clId="{DB2C3517-6B4A-467C-8F66-9D4A9991CDC6}" dt="2023-09-06T09:31:25.798" v="2300" actId="2696"/>
        <pc:sldMkLst>
          <pc:docMk/>
          <pc:sldMk cId="4169372459" sldId="270"/>
        </pc:sldMkLst>
        <pc:spChg chg="add mod">
          <ac:chgData name="Midhunya S" userId="71315ba5bab53a9d" providerId="LiveId" clId="{DB2C3517-6B4A-467C-8F66-9D4A9991CDC6}" dt="2023-09-06T09:28:47.632" v="2288"/>
          <ac:spMkLst>
            <pc:docMk/>
            <pc:sldMk cId="4169372459" sldId="270"/>
            <ac:spMk id="3" creationId="{3C781D31-08E4-8130-47C6-ADF31B20358A}"/>
          </ac:spMkLst>
        </pc:spChg>
      </pc:sldChg>
      <pc:sldChg chg="addSp modSp new mod modTransition">
        <pc:chgData name="Midhunya S" userId="71315ba5bab53a9d" providerId="LiveId" clId="{DB2C3517-6B4A-467C-8F66-9D4A9991CDC6}" dt="2023-09-07T09:41:34.298" v="6662"/>
        <pc:sldMkLst>
          <pc:docMk/>
          <pc:sldMk cId="532016635" sldId="271"/>
        </pc:sldMkLst>
        <pc:spChg chg="add mod">
          <ac:chgData name="Midhunya S" userId="71315ba5bab53a9d" providerId="LiveId" clId="{DB2C3517-6B4A-467C-8F66-9D4A9991CDC6}" dt="2023-09-06T12:21:27.594" v="6338" actId="20577"/>
          <ac:spMkLst>
            <pc:docMk/>
            <pc:sldMk cId="532016635" sldId="271"/>
            <ac:spMk id="3" creationId="{2FE05F14-22DB-149F-5846-E1E4C766B22A}"/>
          </ac:spMkLst>
        </pc:spChg>
      </pc:sldChg>
      <pc:sldChg chg="addSp modSp new del mod">
        <pc:chgData name="Midhunya S" userId="71315ba5bab53a9d" providerId="LiveId" clId="{DB2C3517-6B4A-467C-8F66-9D4A9991CDC6}" dt="2023-09-06T07:52:38.521" v="529" actId="2696"/>
        <pc:sldMkLst>
          <pc:docMk/>
          <pc:sldMk cId="3202453282" sldId="272"/>
        </pc:sldMkLst>
        <pc:spChg chg="add mod">
          <ac:chgData name="Midhunya S" userId="71315ba5bab53a9d" providerId="LiveId" clId="{DB2C3517-6B4A-467C-8F66-9D4A9991CDC6}" dt="2023-09-06T07:51:35.606" v="525" actId="1076"/>
          <ac:spMkLst>
            <pc:docMk/>
            <pc:sldMk cId="3202453282" sldId="272"/>
            <ac:spMk id="3" creationId="{892F6F50-2668-2ED6-9F00-B0A07B11963E}"/>
          </ac:spMkLst>
        </pc:spChg>
      </pc:sldChg>
      <pc:sldChg chg="addSp modSp new del mod">
        <pc:chgData name="Midhunya S" userId="71315ba5bab53a9d" providerId="LiveId" clId="{DB2C3517-6B4A-467C-8F66-9D4A9991CDC6}" dt="2023-09-06T08:11:45.631" v="656" actId="2696"/>
        <pc:sldMkLst>
          <pc:docMk/>
          <pc:sldMk cId="2473833916" sldId="273"/>
        </pc:sldMkLst>
        <pc:spChg chg="add mod">
          <ac:chgData name="Midhunya S" userId="71315ba5bab53a9d" providerId="LiveId" clId="{DB2C3517-6B4A-467C-8F66-9D4A9991CDC6}" dt="2023-09-06T08:01:51.611" v="594" actId="1076"/>
          <ac:spMkLst>
            <pc:docMk/>
            <pc:sldMk cId="2473833916" sldId="273"/>
            <ac:spMk id="3" creationId="{3D2916C8-6A5D-D24C-0107-31523260FBB0}"/>
          </ac:spMkLst>
        </pc:spChg>
        <pc:spChg chg="add mod">
          <ac:chgData name="Midhunya S" userId="71315ba5bab53a9d" providerId="LiveId" clId="{DB2C3517-6B4A-467C-8F66-9D4A9991CDC6}" dt="2023-09-06T07:54:15.090" v="540" actId="1076"/>
          <ac:spMkLst>
            <pc:docMk/>
            <pc:sldMk cId="2473833916" sldId="273"/>
            <ac:spMk id="5" creationId="{282E9210-6E38-2B88-8DB7-BA4DC9CC6D32}"/>
          </ac:spMkLst>
        </pc:spChg>
      </pc:sldChg>
      <pc:sldChg chg="new del">
        <pc:chgData name="Midhunya S" userId="71315ba5bab53a9d" providerId="LiveId" clId="{DB2C3517-6B4A-467C-8F66-9D4A9991CDC6}" dt="2023-09-06T07:54:52.743" v="543" actId="2696"/>
        <pc:sldMkLst>
          <pc:docMk/>
          <pc:sldMk cId="1328445227" sldId="274"/>
        </pc:sldMkLst>
      </pc:sldChg>
      <pc:sldChg chg="modSp new mod ord modTransition">
        <pc:chgData name="Midhunya S" userId="71315ba5bab53a9d" providerId="LiveId" clId="{DB2C3517-6B4A-467C-8F66-9D4A9991CDC6}" dt="2023-09-07T09:41:34.298" v="6662"/>
        <pc:sldMkLst>
          <pc:docMk/>
          <pc:sldMk cId="1765459941" sldId="274"/>
        </pc:sldMkLst>
        <pc:spChg chg="mod">
          <ac:chgData name="Midhunya S" userId="71315ba5bab53a9d" providerId="LiveId" clId="{DB2C3517-6B4A-467C-8F66-9D4A9991CDC6}" dt="2023-09-06T08:11:25.101" v="654" actId="113"/>
          <ac:spMkLst>
            <pc:docMk/>
            <pc:sldMk cId="1765459941" sldId="274"/>
            <ac:spMk id="2" creationId="{CBC0B64E-8824-DE59-1765-3A17F4C646E3}"/>
          </ac:spMkLst>
        </pc:spChg>
        <pc:spChg chg="mod">
          <ac:chgData name="Midhunya S" userId="71315ba5bab53a9d" providerId="LiveId" clId="{DB2C3517-6B4A-467C-8F66-9D4A9991CDC6}" dt="2023-09-06T08:00:49.815" v="588" actId="12"/>
          <ac:spMkLst>
            <pc:docMk/>
            <pc:sldMk cId="1765459941" sldId="274"/>
            <ac:spMk id="3" creationId="{7B0FD0B5-E7F2-B59A-E5BE-75B52FBD34CB}"/>
          </ac:spMkLst>
        </pc:spChg>
      </pc:sldChg>
      <pc:sldChg chg="addSp delSp modSp new mod modTransition">
        <pc:chgData name="Midhunya S" userId="71315ba5bab53a9d" providerId="LiveId" clId="{DB2C3517-6B4A-467C-8F66-9D4A9991CDC6}" dt="2023-09-07T09:41:34.298" v="6662"/>
        <pc:sldMkLst>
          <pc:docMk/>
          <pc:sldMk cId="871425356" sldId="275"/>
        </pc:sldMkLst>
        <pc:spChg chg="add mod">
          <ac:chgData name="Midhunya S" userId="71315ba5bab53a9d" providerId="LiveId" clId="{DB2C3517-6B4A-467C-8F66-9D4A9991CDC6}" dt="2023-09-06T08:08:04.668" v="627" actId="20577"/>
          <ac:spMkLst>
            <pc:docMk/>
            <pc:sldMk cId="871425356" sldId="275"/>
            <ac:spMk id="3" creationId="{78B5B9CC-F0E3-9741-051D-B8F9732AB0E8}"/>
          </ac:spMkLst>
        </pc:spChg>
        <pc:spChg chg="add del mod">
          <ac:chgData name="Midhunya S" userId="71315ba5bab53a9d" providerId="LiveId" clId="{DB2C3517-6B4A-467C-8F66-9D4A9991CDC6}" dt="2023-09-06T08:12:41.772" v="745"/>
          <ac:spMkLst>
            <pc:docMk/>
            <pc:sldMk cId="871425356" sldId="275"/>
            <ac:spMk id="5" creationId="{AE1B45EC-D0DB-C90B-CEF2-5996A899EC7A}"/>
          </ac:spMkLst>
        </pc:spChg>
        <pc:spChg chg="add mod">
          <ac:chgData name="Midhunya S" userId="71315ba5bab53a9d" providerId="LiveId" clId="{DB2C3517-6B4A-467C-8F66-9D4A9991CDC6}" dt="2023-09-06T08:14:16.677" v="791" actId="14100"/>
          <ac:spMkLst>
            <pc:docMk/>
            <pc:sldMk cId="871425356" sldId="275"/>
            <ac:spMk id="7" creationId="{55D56FFF-F2F2-9F02-D520-FF6ABB4528E5}"/>
          </ac:spMkLst>
        </pc:spChg>
      </pc:sldChg>
      <pc:sldChg chg="addSp modSp new mod modTransition">
        <pc:chgData name="Midhunya S" userId="71315ba5bab53a9d" providerId="LiveId" clId="{DB2C3517-6B4A-467C-8F66-9D4A9991CDC6}" dt="2023-09-07T09:41:34.298" v="6662"/>
        <pc:sldMkLst>
          <pc:docMk/>
          <pc:sldMk cId="682448466" sldId="276"/>
        </pc:sldMkLst>
        <pc:spChg chg="add mod">
          <ac:chgData name="Midhunya S" userId="71315ba5bab53a9d" providerId="LiveId" clId="{DB2C3517-6B4A-467C-8F66-9D4A9991CDC6}" dt="2023-09-06T08:10:50.477" v="650" actId="1076"/>
          <ac:spMkLst>
            <pc:docMk/>
            <pc:sldMk cId="682448466" sldId="276"/>
            <ac:spMk id="7" creationId="{916A4138-EF48-B3DA-A560-E204B7A92C18}"/>
          </ac:spMkLst>
        </pc:spChg>
        <pc:picChg chg="add mod">
          <ac:chgData name="Midhunya S" userId="71315ba5bab53a9d" providerId="LiveId" clId="{DB2C3517-6B4A-467C-8F66-9D4A9991CDC6}" dt="2023-09-06T10:35:50.296" v="4914" actId="1076"/>
          <ac:picMkLst>
            <pc:docMk/>
            <pc:sldMk cId="682448466" sldId="276"/>
            <ac:picMk id="3" creationId="{42B14F06-C51D-CB18-40F3-F9DFD84D6175}"/>
          </ac:picMkLst>
        </pc:picChg>
        <pc:picChg chg="add mod">
          <ac:chgData name="Midhunya S" userId="71315ba5bab53a9d" providerId="LiveId" clId="{DB2C3517-6B4A-467C-8F66-9D4A9991CDC6}" dt="2023-09-06T08:10:54.725" v="651" actId="1076"/>
          <ac:picMkLst>
            <pc:docMk/>
            <pc:sldMk cId="682448466" sldId="276"/>
            <ac:picMk id="5" creationId="{675C0774-84B3-1E12-06BE-5BBA52E9E486}"/>
          </ac:picMkLst>
        </pc:picChg>
      </pc:sldChg>
      <pc:sldChg chg="addSp delSp modSp new mod modTransition">
        <pc:chgData name="Midhunya S" userId="71315ba5bab53a9d" providerId="LiveId" clId="{DB2C3517-6B4A-467C-8F66-9D4A9991CDC6}" dt="2023-09-07T09:41:34.298" v="6662"/>
        <pc:sldMkLst>
          <pc:docMk/>
          <pc:sldMk cId="1918449487" sldId="277"/>
        </pc:sldMkLst>
        <pc:spChg chg="add mod">
          <ac:chgData name="Midhunya S" userId="71315ba5bab53a9d" providerId="LiveId" clId="{DB2C3517-6B4A-467C-8F66-9D4A9991CDC6}" dt="2023-09-07T09:30:51.339" v="6654" actId="20577"/>
          <ac:spMkLst>
            <pc:docMk/>
            <pc:sldMk cId="1918449487" sldId="277"/>
            <ac:spMk id="3" creationId="{622D290B-9E58-528E-D42F-34D2C2524681}"/>
          </ac:spMkLst>
        </pc:spChg>
        <pc:spChg chg="add del">
          <ac:chgData name="Midhunya S" userId="71315ba5bab53a9d" providerId="LiveId" clId="{DB2C3517-6B4A-467C-8F66-9D4A9991CDC6}" dt="2023-09-06T08:41:41.571" v="2033" actId="478"/>
          <ac:spMkLst>
            <pc:docMk/>
            <pc:sldMk cId="1918449487" sldId="277"/>
            <ac:spMk id="5" creationId="{1728D648-ED7E-578B-970B-83C5D5B9D81F}"/>
          </ac:spMkLst>
        </pc:spChg>
        <pc:spChg chg="add del mod">
          <ac:chgData name="Midhunya S" userId="71315ba5bab53a9d" providerId="LiveId" clId="{DB2C3517-6B4A-467C-8F66-9D4A9991CDC6}" dt="2023-09-06T08:41:20.972" v="2026" actId="478"/>
          <ac:spMkLst>
            <pc:docMk/>
            <pc:sldMk cId="1918449487" sldId="277"/>
            <ac:spMk id="7" creationId="{64EE5C61-A673-94BD-DFF6-5DB5043925D5}"/>
          </ac:spMkLst>
        </pc:spChg>
        <pc:spChg chg="add del mod">
          <ac:chgData name="Midhunya S" userId="71315ba5bab53a9d" providerId="LiveId" clId="{DB2C3517-6B4A-467C-8F66-9D4A9991CDC6}" dt="2023-09-06T08:41:37.472" v="2032" actId="21"/>
          <ac:spMkLst>
            <pc:docMk/>
            <pc:sldMk cId="1918449487" sldId="277"/>
            <ac:spMk id="9" creationId="{01FD91E4-00B1-3459-3F91-003881D05B68}"/>
          </ac:spMkLst>
        </pc:spChg>
        <pc:picChg chg="add mod">
          <ac:chgData name="Midhunya S" userId="71315ba5bab53a9d" providerId="LiveId" clId="{DB2C3517-6B4A-467C-8F66-9D4A9991CDC6}" dt="2023-09-06T09:27:46.696" v="2274" actId="1076"/>
          <ac:picMkLst>
            <pc:docMk/>
            <pc:sldMk cId="1918449487" sldId="277"/>
            <ac:picMk id="4" creationId="{FC35508B-69F3-AC51-0175-D570514BA87F}"/>
          </ac:picMkLst>
        </pc:picChg>
        <pc:picChg chg="add del mod modCrop">
          <ac:chgData name="Midhunya S" userId="71315ba5bab53a9d" providerId="LiveId" clId="{DB2C3517-6B4A-467C-8F66-9D4A9991CDC6}" dt="2023-09-06T09:27:16.983" v="2268" actId="21"/>
          <ac:picMkLst>
            <pc:docMk/>
            <pc:sldMk cId="1918449487" sldId="277"/>
            <ac:picMk id="10" creationId="{75B39B7B-DCA1-C2FB-9E35-B72FC5230351}"/>
          </ac:picMkLst>
        </pc:picChg>
      </pc:sldChg>
      <pc:sldChg chg="addSp delSp modSp new mod ord modTransition">
        <pc:chgData name="Midhunya S" userId="71315ba5bab53a9d" providerId="LiveId" clId="{DB2C3517-6B4A-467C-8F66-9D4A9991CDC6}" dt="2023-09-07T09:41:34.298" v="6662"/>
        <pc:sldMkLst>
          <pc:docMk/>
          <pc:sldMk cId="2275872493" sldId="278"/>
        </pc:sldMkLst>
        <pc:spChg chg="add mod">
          <ac:chgData name="Midhunya S" userId="71315ba5bab53a9d" providerId="LiveId" clId="{DB2C3517-6B4A-467C-8F66-9D4A9991CDC6}" dt="2023-09-06T09:33:06.354" v="2315" actId="12"/>
          <ac:spMkLst>
            <pc:docMk/>
            <pc:sldMk cId="2275872493" sldId="278"/>
            <ac:spMk id="4" creationId="{B4B5FEE3-0B71-00A2-4DEC-B2DC4F9CB99C}"/>
          </ac:spMkLst>
        </pc:spChg>
        <pc:spChg chg="add mod">
          <ac:chgData name="Midhunya S" userId="71315ba5bab53a9d" providerId="LiveId" clId="{DB2C3517-6B4A-467C-8F66-9D4A9991CDC6}" dt="2023-09-06T09:32:30.439" v="2311" actId="20577"/>
          <ac:spMkLst>
            <pc:docMk/>
            <pc:sldMk cId="2275872493" sldId="278"/>
            <ac:spMk id="6" creationId="{8A681B67-471B-556E-0522-7D6D5C316963}"/>
          </ac:spMkLst>
        </pc:spChg>
        <pc:picChg chg="add del mod">
          <ac:chgData name="Midhunya S" userId="71315ba5bab53a9d" providerId="LiveId" clId="{DB2C3517-6B4A-467C-8F66-9D4A9991CDC6}" dt="2023-09-06T09:29:13.557" v="2290" actId="21"/>
          <ac:picMkLst>
            <pc:docMk/>
            <pc:sldMk cId="2275872493" sldId="278"/>
            <ac:picMk id="2" creationId="{1B07F448-38EE-B9DA-1BF4-99BFA47C5735}"/>
          </ac:picMkLst>
        </pc:picChg>
        <pc:picChg chg="add del mod">
          <ac:chgData name="Midhunya S" userId="71315ba5bab53a9d" providerId="LiveId" clId="{DB2C3517-6B4A-467C-8F66-9D4A9991CDC6}" dt="2023-09-06T08:51:03.217" v="2259" actId="21"/>
          <ac:picMkLst>
            <pc:docMk/>
            <pc:sldMk cId="2275872493" sldId="278"/>
            <ac:picMk id="3" creationId="{2860F23F-99C5-59BC-BF0D-8CFDCB176CEA}"/>
          </ac:picMkLst>
        </pc:picChg>
        <pc:picChg chg="add del mod">
          <ac:chgData name="Midhunya S" userId="71315ba5bab53a9d" providerId="LiveId" clId="{DB2C3517-6B4A-467C-8F66-9D4A9991CDC6}" dt="2023-09-06T08:50:17.882" v="2248" actId="21"/>
          <ac:picMkLst>
            <pc:docMk/>
            <pc:sldMk cId="2275872493" sldId="278"/>
            <ac:picMk id="5" creationId="{E0082291-1DED-DBF9-9BFE-D98A1226F463}"/>
          </ac:picMkLst>
        </pc:picChg>
        <pc:picChg chg="add del mod">
          <ac:chgData name="Midhunya S" userId="71315ba5bab53a9d" providerId="LiveId" clId="{DB2C3517-6B4A-467C-8F66-9D4A9991CDC6}" dt="2023-09-06T08:50:57.102" v="2256" actId="21"/>
          <ac:picMkLst>
            <pc:docMk/>
            <pc:sldMk cId="2275872493" sldId="278"/>
            <ac:picMk id="7" creationId="{88633849-B6ED-C0A7-D726-8AC1E06973F5}"/>
          </ac:picMkLst>
        </pc:picChg>
      </pc:sldChg>
      <pc:sldChg chg="addSp modSp new del mod">
        <pc:chgData name="Midhunya S" userId="71315ba5bab53a9d" providerId="LiveId" clId="{DB2C3517-6B4A-467C-8F66-9D4A9991CDC6}" dt="2023-09-06T10:00:22.253" v="3860" actId="2696"/>
        <pc:sldMkLst>
          <pc:docMk/>
          <pc:sldMk cId="2027919625" sldId="279"/>
        </pc:sldMkLst>
        <pc:spChg chg="mod">
          <ac:chgData name="Midhunya S" userId="71315ba5bab53a9d" providerId="LiveId" clId="{DB2C3517-6B4A-467C-8F66-9D4A9991CDC6}" dt="2023-09-06T09:46:04.085" v="3427" actId="20577"/>
          <ac:spMkLst>
            <pc:docMk/>
            <pc:sldMk cId="2027919625" sldId="279"/>
            <ac:spMk id="2" creationId="{EB8D5055-53B3-FEAC-0009-A46F21E8A284}"/>
          </ac:spMkLst>
        </pc:spChg>
        <pc:spChg chg="mod">
          <ac:chgData name="Midhunya S" userId="71315ba5bab53a9d" providerId="LiveId" clId="{DB2C3517-6B4A-467C-8F66-9D4A9991CDC6}" dt="2023-09-06T09:49:53.188" v="3606" actId="14100"/>
          <ac:spMkLst>
            <pc:docMk/>
            <pc:sldMk cId="2027919625" sldId="279"/>
            <ac:spMk id="3" creationId="{3502830F-350B-6384-52BA-5CE63FDD4E1A}"/>
          </ac:spMkLst>
        </pc:spChg>
        <pc:spChg chg="add mod">
          <ac:chgData name="Midhunya S" userId="71315ba5bab53a9d" providerId="LiveId" clId="{DB2C3517-6B4A-467C-8F66-9D4A9991CDC6}" dt="2023-09-06T09:50:04.593" v="3608" actId="20577"/>
          <ac:spMkLst>
            <pc:docMk/>
            <pc:sldMk cId="2027919625" sldId="279"/>
            <ac:spMk id="5" creationId="{632CAF90-5AC0-3F19-FDC0-7DFC4831D332}"/>
          </ac:spMkLst>
        </pc:spChg>
      </pc:sldChg>
      <pc:sldChg chg="modSp new mod modTransition">
        <pc:chgData name="Midhunya S" userId="71315ba5bab53a9d" providerId="LiveId" clId="{DB2C3517-6B4A-467C-8F66-9D4A9991CDC6}" dt="2023-09-07T09:41:34.298" v="6662"/>
        <pc:sldMkLst>
          <pc:docMk/>
          <pc:sldMk cId="3445694320" sldId="280"/>
        </pc:sldMkLst>
        <pc:spChg chg="mod">
          <ac:chgData name="Midhunya S" userId="71315ba5bab53a9d" providerId="LiveId" clId="{DB2C3517-6B4A-467C-8F66-9D4A9991CDC6}" dt="2023-09-06T09:56:37.651" v="3835" actId="113"/>
          <ac:spMkLst>
            <pc:docMk/>
            <pc:sldMk cId="3445694320" sldId="280"/>
            <ac:spMk id="2" creationId="{08C797FC-A4DA-1CAB-E732-6853791EE9FA}"/>
          </ac:spMkLst>
        </pc:spChg>
        <pc:spChg chg="mod">
          <ac:chgData name="Midhunya S" userId="71315ba5bab53a9d" providerId="LiveId" clId="{DB2C3517-6B4A-467C-8F66-9D4A9991CDC6}" dt="2023-09-07T09:27:39.716" v="6633" actId="20577"/>
          <ac:spMkLst>
            <pc:docMk/>
            <pc:sldMk cId="3445694320" sldId="280"/>
            <ac:spMk id="3" creationId="{D265E8A4-E86C-2D0B-1CC4-AAD8A64C271A}"/>
          </ac:spMkLst>
        </pc:spChg>
      </pc:sldChg>
      <pc:sldChg chg="addSp modSp new del mod">
        <pc:chgData name="Midhunya S" userId="71315ba5bab53a9d" providerId="LiveId" clId="{DB2C3517-6B4A-467C-8F66-9D4A9991CDC6}" dt="2023-09-06T10:21:14.694" v="4571" actId="2696"/>
        <pc:sldMkLst>
          <pc:docMk/>
          <pc:sldMk cId="119115988" sldId="281"/>
        </pc:sldMkLst>
        <pc:spChg chg="add mod">
          <ac:chgData name="Midhunya S" userId="71315ba5bab53a9d" providerId="LiveId" clId="{DB2C3517-6B4A-467C-8F66-9D4A9991CDC6}" dt="2023-09-06T10:21:08.533" v="4570" actId="1076"/>
          <ac:spMkLst>
            <pc:docMk/>
            <pc:sldMk cId="119115988" sldId="281"/>
            <ac:spMk id="3" creationId="{70433D47-C91C-7914-CB56-55C0ED5704F5}"/>
          </ac:spMkLst>
        </pc:spChg>
      </pc:sldChg>
      <pc:sldChg chg="addSp delSp modSp new mod modTransition">
        <pc:chgData name="Midhunya S" userId="71315ba5bab53a9d" providerId="LiveId" clId="{DB2C3517-6B4A-467C-8F66-9D4A9991CDC6}" dt="2023-09-07T09:41:34.298" v="6662"/>
        <pc:sldMkLst>
          <pc:docMk/>
          <pc:sldMk cId="260832449" sldId="282"/>
        </pc:sldMkLst>
        <pc:spChg chg="add del mod">
          <ac:chgData name="Midhunya S" userId="71315ba5bab53a9d" providerId="LiveId" clId="{DB2C3517-6B4A-467C-8F66-9D4A9991CDC6}" dt="2023-09-06T10:21:42.927" v="4575"/>
          <ac:spMkLst>
            <pc:docMk/>
            <pc:sldMk cId="260832449" sldId="282"/>
            <ac:spMk id="3" creationId="{133E4163-5207-3FEA-5146-ED0CE6BDC79C}"/>
          </ac:spMkLst>
        </pc:spChg>
        <pc:spChg chg="add mod">
          <ac:chgData name="Midhunya S" userId="71315ba5bab53a9d" providerId="LiveId" clId="{DB2C3517-6B4A-467C-8F66-9D4A9991CDC6}" dt="2023-09-06T10:35:20.807" v="4913" actId="255"/>
          <ac:spMkLst>
            <pc:docMk/>
            <pc:sldMk cId="260832449" sldId="282"/>
            <ac:spMk id="7" creationId="{7929D85A-9EDB-C29A-9CEE-EF1866C78046}"/>
          </ac:spMkLst>
        </pc:spChg>
        <pc:picChg chg="add mod">
          <ac:chgData name="Midhunya S" userId="71315ba5bab53a9d" providerId="LiveId" clId="{DB2C3517-6B4A-467C-8F66-9D4A9991CDC6}" dt="2023-09-06T10:33:53.626" v="4879" actId="1076"/>
          <ac:picMkLst>
            <pc:docMk/>
            <pc:sldMk cId="260832449" sldId="282"/>
            <ac:picMk id="5" creationId="{464CF779-2967-799D-83C2-F428C534A49C}"/>
          </ac:picMkLst>
        </pc:picChg>
      </pc:sldChg>
      <pc:sldChg chg="addSp delSp modSp new mod modTransition">
        <pc:chgData name="Midhunya S" userId="71315ba5bab53a9d" providerId="LiveId" clId="{DB2C3517-6B4A-467C-8F66-9D4A9991CDC6}" dt="2023-09-07T09:41:34.298" v="6662"/>
        <pc:sldMkLst>
          <pc:docMk/>
          <pc:sldMk cId="2616208091" sldId="283"/>
        </pc:sldMkLst>
        <pc:spChg chg="add mod">
          <ac:chgData name="Midhunya S" userId="71315ba5bab53a9d" providerId="LiveId" clId="{DB2C3517-6B4A-467C-8F66-9D4A9991CDC6}" dt="2023-09-06T11:51:34.768" v="5934" actId="20577"/>
          <ac:spMkLst>
            <pc:docMk/>
            <pc:sldMk cId="2616208091" sldId="283"/>
            <ac:spMk id="3" creationId="{F879AB25-5EE3-A90C-5F5F-0F9D670E801E}"/>
          </ac:spMkLst>
        </pc:spChg>
        <pc:spChg chg="add del mod">
          <ac:chgData name="Midhunya S" userId="71315ba5bab53a9d" providerId="LiveId" clId="{DB2C3517-6B4A-467C-8F66-9D4A9991CDC6}" dt="2023-09-06T10:24:33.951" v="4651"/>
          <ac:spMkLst>
            <pc:docMk/>
            <pc:sldMk cId="2616208091" sldId="283"/>
            <ac:spMk id="5" creationId="{3F92615A-E953-073E-27AD-49CF8EDC9604}"/>
          </ac:spMkLst>
        </pc:spChg>
      </pc:sldChg>
      <pc:sldChg chg="modSp new del mod">
        <pc:chgData name="Midhunya S" userId="71315ba5bab53a9d" providerId="LiveId" clId="{DB2C3517-6B4A-467C-8F66-9D4A9991CDC6}" dt="2023-09-06T10:33:45.817" v="4877" actId="2696"/>
        <pc:sldMkLst>
          <pc:docMk/>
          <pc:sldMk cId="445197625" sldId="284"/>
        </pc:sldMkLst>
        <pc:spChg chg="mod">
          <ac:chgData name="Midhunya S" userId="71315ba5bab53a9d" providerId="LiveId" clId="{DB2C3517-6B4A-467C-8F66-9D4A9991CDC6}" dt="2023-09-06T10:21:27.001" v="4572" actId="21"/>
          <ac:spMkLst>
            <pc:docMk/>
            <pc:sldMk cId="445197625" sldId="284"/>
            <ac:spMk id="2" creationId="{5CDFD5B4-3506-BD8D-ECD6-86BFF428AB35}"/>
          </ac:spMkLst>
        </pc:spChg>
        <pc:spChg chg="mod">
          <ac:chgData name="Midhunya S" userId="71315ba5bab53a9d" providerId="LiveId" clId="{DB2C3517-6B4A-467C-8F66-9D4A9991CDC6}" dt="2023-09-06T10:20:44.513" v="4569" actId="20577"/>
          <ac:spMkLst>
            <pc:docMk/>
            <pc:sldMk cId="445197625" sldId="284"/>
            <ac:spMk id="3" creationId="{EB980509-0413-AFAE-B591-71F46E2625C7}"/>
          </ac:spMkLst>
        </pc:spChg>
      </pc:sldChg>
      <pc:sldChg chg="new del">
        <pc:chgData name="Midhunya S" userId="71315ba5bab53a9d" providerId="LiveId" clId="{DB2C3517-6B4A-467C-8F66-9D4A9991CDC6}" dt="2023-09-06T11:38:26.217" v="5835" actId="2696"/>
        <pc:sldMkLst>
          <pc:docMk/>
          <pc:sldMk cId="4015350699" sldId="284"/>
        </pc:sldMkLst>
      </pc:sldChg>
      <pc:sldChg chg="addSp delSp modSp new mod modTransition">
        <pc:chgData name="Midhunya S" userId="71315ba5bab53a9d" providerId="LiveId" clId="{DB2C3517-6B4A-467C-8F66-9D4A9991CDC6}" dt="2023-09-07T09:41:34.298" v="6662"/>
        <pc:sldMkLst>
          <pc:docMk/>
          <pc:sldMk cId="215263053" sldId="285"/>
        </pc:sldMkLst>
        <pc:spChg chg="mod">
          <ac:chgData name="Midhunya S" userId="71315ba5bab53a9d" providerId="LiveId" clId="{DB2C3517-6B4A-467C-8F66-9D4A9991CDC6}" dt="2023-09-06T11:02:14.498" v="5486" actId="20577"/>
          <ac:spMkLst>
            <pc:docMk/>
            <pc:sldMk cId="215263053" sldId="285"/>
            <ac:spMk id="2" creationId="{2CCB8395-D1EB-F829-7CD9-67C378428A47}"/>
          </ac:spMkLst>
        </pc:spChg>
        <pc:spChg chg="mod">
          <ac:chgData name="Midhunya S" userId="71315ba5bab53a9d" providerId="LiveId" clId="{DB2C3517-6B4A-467C-8F66-9D4A9991CDC6}" dt="2023-09-06T11:03:27.329" v="5497" actId="20577"/>
          <ac:spMkLst>
            <pc:docMk/>
            <pc:sldMk cId="215263053" sldId="285"/>
            <ac:spMk id="3" creationId="{801A4D2D-D591-6443-FEBE-675AAA049F3D}"/>
          </ac:spMkLst>
        </pc:spChg>
        <pc:spChg chg="add del mod">
          <ac:chgData name="Midhunya S" userId="71315ba5bab53a9d" providerId="LiveId" clId="{DB2C3517-6B4A-467C-8F66-9D4A9991CDC6}" dt="2023-09-06T11:01:06.875" v="5460" actId="478"/>
          <ac:spMkLst>
            <pc:docMk/>
            <pc:sldMk cId="215263053" sldId="285"/>
            <ac:spMk id="5" creationId="{6F0D1595-9F0F-D347-BBE5-C2390E879DBF}"/>
          </ac:spMkLst>
        </pc:spChg>
      </pc:sldChg>
      <pc:sldChg chg="addSp modSp new mod modTransition">
        <pc:chgData name="Midhunya S" userId="71315ba5bab53a9d" providerId="LiveId" clId="{DB2C3517-6B4A-467C-8F66-9D4A9991CDC6}" dt="2023-09-07T09:41:34.298" v="6662"/>
        <pc:sldMkLst>
          <pc:docMk/>
          <pc:sldMk cId="666690538" sldId="286"/>
        </pc:sldMkLst>
        <pc:spChg chg="mod">
          <ac:chgData name="Midhunya S" userId="71315ba5bab53a9d" providerId="LiveId" clId="{DB2C3517-6B4A-467C-8F66-9D4A9991CDC6}" dt="2023-09-06T11:48:12.296" v="5869" actId="1076"/>
          <ac:spMkLst>
            <pc:docMk/>
            <pc:sldMk cId="666690538" sldId="286"/>
            <ac:spMk id="2" creationId="{211FB498-CDE0-7495-552F-76EC20E89BA8}"/>
          </ac:spMkLst>
        </pc:spChg>
        <pc:spChg chg="mod">
          <ac:chgData name="Midhunya S" userId="71315ba5bab53a9d" providerId="LiveId" clId="{DB2C3517-6B4A-467C-8F66-9D4A9991CDC6}" dt="2023-09-07T05:40:00.315" v="6612" actId="20577"/>
          <ac:spMkLst>
            <pc:docMk/>
            <pc:sldMk cId="666690538" sldId="286"/>
            <ac:spMk id="3" creationId="{08FFD168-1A14-1A3D-30DA-A32CD86AC21D}"/>
          </ac:spMkLst>
        </pc:spChg>
        <pc:picChg chg="add mod">
          <ac:chgData name="Midhunya S" userId="71315ba5bab53a9d" providerId="LiveId" clId="{DB2C3517-6B4A-467C-8F66-9D4A9991CDC6}" dt="2023-09-06T11:47:29.310" v="5864" actId="14100"/>
          <ac:picMkLst>
            <pc:docMk/>
            <pc:sldMk cId="666690538" sldId="286"/>
            <ac:picMk id="4" creationId="{EAE6E0CC-7579-812F-7D89-9BA8578965E6}"/>
          </ac:picMkLst>
        </pc:picChg>
      </pc:sldChg>
      <pc:sldChg chg="addSp delSp modSp new mod modTransition">
        <pc:chgData name="Midhunya S" userId="71315ba5bab53a9d" providerId="LiveId" clId="{DB2C3517-6B4A-467C-8F66-9D4A9991CDC6}" dt="2023-09-07T09:41:34.298" v="6662"/>
        <pc:sldMkLst>
          <pc:docMk/>
          <pc:sldMk cId="1903936539" sldId="287"/>
        </pc:sldMkLst>
        <pc:spChg chg="add mod">
          <ac:chgData name="Midhunya S" userId="71315ba5bab53a9d" providerId="LiveId" clId="{DB2C3517-6B4A-467C-8F66-9D4A9991CDC6}" dt="2023-09-06T11:49:39.350" v="5878" actId="14100"/>
          <ac:spMkLst>
            <pc:docMk/>
            <pc:sldMk cId="1903936539" sldId="287"/>
            <ac:spMk id="7" creationId="{53C5C0AE-6704-DA45-0DCD-7B4A8F2F278A}"/>
          </ac:spMkLst>
        </pc:spChg>
        <pc:picChg chg="add mod">
          <ac:chgData name="Midhunya S" userId="71315ba5bab53a9d" providerId="LiveId" clId="{DB2C3517-6B4A-467C-8F66-9D4A9991CDC6}" dt="2023-09-06T11:48:49.303" v="5874" actId="14100"/>
          <ac:picMkLst>
            <pc:docMk/>
            <pc:sldMk cId="1903936539" sldId="287"/>
            <ac:picMk id="3" creationId="{36CCDD1F-E113-93FD-CDC0-6A405A4C8F3E}"/>
          </ac:picMkLst>
        </pc:picChg>
        <pc:picChg chg="add del mod">
          <ac:chgData name="Midhunya S" userId="71315ba5bab53a9d" providerId="LiveId" clId="{DB2C3517-6B4A-467C-8F66-9D4A9991CDC6}" dt="2023-09-06T11:45:29.004" v="5841" actId="21"/>
          <ac:picMkLst>
            <pc:docMk/>
            <pc:sldMk cId="1903936539" sldId="287"/>
            <ac:picMk id="5" creationId="{06D22F20-B634-0C5E-74B4-92DFE3C84638}"/>
          </ac:picMkLst>
        </pc:picChg>
      </pc:sldChg>
      <pc:sldChg chg="modSp new mod modTransition">
        <pc:chgData name="Midhunya S" userId="71315ba5bab53a9d" providerId="LiveId" clId="{DB2C3517-6B4A-467C-8F66-9D4A9991CDC6}" dt="2023-09-07T09:41:34.298" v="6662"/>
        <pc:sldMkLst>
          <pc:docMk/>
          <pc:sldMk cId="2466968463" sldId="288"/>
        </pc:sldMkLst>
        <pc:spChg chg="mod">
          <ac:chgData name="Midhunya S" userId="71315ba5bab53a9d" providerId="LiveId" clId="{DB2C3517-6B4A-467C-8F66-9D4A9991CDC6}" dt="2023-09-06T12:26:53.246" v="6345" actId="2711"/>
          <ac:spMkLst>
            <pc:docMk/>
            <pc:sldMk cId="2466968463" sldId="288"/>
            <ac:spMk id="2" creationId="{87650B22-0DA2-4933-C9ED-5A855BCA442A}"/>
          </ac:spMkLst>
        </pc:spChg>
        <pc:spChg chg="mod">
          <ac:chgData name="Midhunya S" userId="71315ba5bab53a9d" providerId="LiveId" clId="{DB2C3517-6B4A-467C-8F66-9D4A9991CDC6}" dt="2023-09-06T12:57:42.238" v="6577" actId="20577"/>
          <ac:spMkLst>
            <pc:docMk/>
            <pc:sldMk cId="2466968463" sldId="288"/>
            <ac:spMk id="3" creationId="{D34F4D6C-59CD-89C6-70E0-99BBA2905886}"/>
          </ac:spMkLst>
        </pc:spChg>
      </pc:sldChg>
      <pc:sldChg chg="addSp modSp new mod modTransition">
        <pc:chgData name="Midhunya S" userId="71315ba5bab53a9d" providerId="LiveId" clId="{DB2C3517-6B4A-467C-8F66-9D4A9991CDC6}" dt="2023-09-07T09:41:34.298" v="6662"/>
        <pc:sldMkLst>
          <pc:docMk/>
          <pc:sldMk cId="2149127073" sldId="289"/>
        </pc:sldMkLst>
        <pc:picChg chg="add mod">
          <ac:chgData name="Midhunya S" userId="71315ba5bab53a9d" providerId="LiveId" clId="{DB2C3517-6B4A-467C-8F66-9D4A9991CDC6}" dt="2023-09-06T13:06:17.614" v="6585" actId="1076"/>
          <ac:picMkLst>
            <pc:docMk/>
            <pc:sldMk cId="2149127073" sldId="289"/>
            <ac:picMk id="3" creationId="{5110E967-38EC-FAF8-2462-572145AB93C5}"/>
          </ac:picMkLst>
        </pc:picChg>
      </pc:sldChg>
      <pc:sldChg chg="addSp delSp modSp new mod modTransition">
        <pc:chgData name="Midhunya S" userId="71315ba5bab53a9d" providerId="LiveId" clId="{DB2C3517-6B4A-467C-8F66-9D4A9991CDC6}" dt="2023-09-07T09:41:34.298" v="6662"/>
        <pc:sldMkLst>
          <pc:docMk/>
          <pc:sldMk cId="1591859939" sldId="290"/>
        </pc:sldMkLst>
        <pc:picChg chg="add del mod modCrop">
          <ac:chgData name="Midhunya S" userId="71315ba5bab53a9d" providerId="LiveId" clId="{DB2C3517-6B4A-467C-8F66-9D4A9991CDC6}" dt="2023-09-07T06:08:04.742" v="6618" actId="21"/>
          <ac:picMkLst>
            <pc:docMk/>
            <pc:sldMk cId="1591859939" sldId="290"/>
            <ac:picMk id="3" creationId="{BFD9824F-134E-1C4A-BBF8-973E705E2274}"/>
          </ac:picMkLst>
        </pc:picChg>
        <pc:picChg chg="add mod">
          <ac:chgData name="Midhunya S" userId="71315ba5bab53a9d" providerId="LiveId" clId="{DB2C3517-6B4A-467C-8F66-9D4A9991CDC6}" dt="2023-09-07T06:08:28.766" v="6624" actId="14100"/>
          <ac:picMkLst>
            <pc:docMk/>
            <pc:sldMk cId="1591859939" sldId="290"/>
            <ac:picMk id="4" creationId="{EC477126-2CA2-86AE-AEE3-335EE10F58A6}"/>
          </ac:picMkLst>
        </pc:picChg>
      </pc:sldChg>
      <pc:sldChg chg="new del">
        <pc:chgData name="Midhunya S" userId="71315ba5bab53a9d" providerId="LiveId" clId="{DB2C3517-6B4A-467C-8F66-9D4A9991CDC6}" dt="2023-09-07T08:06:27.246" v="6626" actId="2696"/>
        <pc:sldMkLst>
          <pc:docMk/>
          <pc:sldMk cId="1027848274" sldId="291"/>
        </pc:sldMkLst>
      </pc:sldChg>
      <pc:sldMasterChg chg="modTransition modSldLayout">
        <pc:chgData name="Midhunya S" userId="71315ba5bab53a9d" providerId="LiveId" clId="{DB2C3517-6B4A-467C-8F66-9D4A9991CDC6}" dt="2023-09-07T09:41:34.298" v="6662"/>
        <pc:sldMasterMkLst>
          <pc:docMk/>
          <pc:sldMasterMk cId="2040199004" sldId="2147483648"/>
        </pc:sldMasterMkLst>
        <pc:sldLayoutChg chg="modTransition">
          <pc:chgData name="Midhunya S" userId="71315ba5bab53a9d" providerId="LiveId" clId="{DB2C3517-6B4A-467C-8F66-9D4A9991CDC6}" dt="2023-09-07T09:41:34.298" v="6662"/>
          <pc:sldLayoutMkLst>
            <pc:docMk/>
            <pc:sldMasterMk cId="2040199004" sldId="2147483648"/>
            <pc:sldLayoutMk cId="2348507914" sldId="2147483649"/>
          </pc:sldLayoutMkLst>
        </pc:sldLayoutChg>
        <pc:sldLayoutChg chg="modTransition">
          <pc:chgData name="Midhunya S" userId="71315ba5bab53a9d" providerId="LiveId" clId="{DB2C3517-6B4A-467C-8F66-9D4A9991CDC6}" dt="2023-09-07T09:41:34.298" v="6662"/>
          <pc:sldLayoutMkLst>
            <pc:docMk/>
            <pc:sldMasterMk cId="2040199004" sldId="2147483648"/>
            <pc:sldLayoutMk cId="1293571615" sldId="2147483650"/>
          </pc:sldLayoutMkLst>
        </pc:sldLayoutChg>
        <pc:sldLayoutChg chg="modTransition">
          <pc:chgData name="Midhunya S" userId="71315ba5bab53a9d" providerId="LiveId" clId="{DB2C3517-6B4A-467C-8F66-9D4A9991CDC6}" dt="2023-09-07T09:41:34.298" v="6662"/>
          <pc:sldLayoutMkLst>
            <pc:docMk/>
            <pc:sldMasterMk cId="2040199004" sldId="2147483648"/>
            <pc:sldLayoutMk cId="89061134" sldId="2147483651"/>
          </pc:sldLayoutMkLst>
        </pc:sldLayoutChg>
        <pc:sldLayoutChg chg="modTransition">
          <pc:chgData name="Midhunya S" userId="71315ba5bab53a9d" providerId="LiveId" clId="{DB2C3517-6B4A-467C-8F66-9D4A9991CDC6}" dt="2023-09-07T09:41:34.298" v="6662"/>
          <pc:sldLayoutMkLst>
            <pc:docMk/>
            <pc:sldMasterMk cId="2040199004" sldId="2147483648"/>
            <pc:sldLayoutMk cId="313106526" sldId="2147483652"/>
          </pc:sldLayoutMkLst>
        </pc:sldLayoutChg>
        <pc:sldLayoutChg chg="modTransition">
          <pc:chgData name="Midhunya S" userId="71315ba5bab53a9d" providerId="LiveId" clId="{DB2C3517-6B4A-467C-8F66-9D4A9991CDC6}" dt="2023-09-07T09:41:34.298" v="6662"/>
          <pc:sldLayoutMkLst>
            <pc:docMk/>
            <pc:sldMasterMk cId="2040199004" sldId="2147483648"/>
            <pc:sldLayoutMk cId="3758680279" sldId="2147483653"/>
          </pc:sldLayoutMkLst>
        </pc:sldLayoutChg>
        <pc:sldLayoutChg chg="modTransition">
          <pc:chgData name="Midhunya S" userId="71315ba5bab53a9d" providerId="LiveId" clId="{DB2C3517-6B4A-467C-8F66-9D4A9991CDC6}" dt="2023-09-07T09:41:34.298" v="6662"/>
          <pc:sldLayoutMkLst>
            <pc:docMk/>
            <pc:sldMasterMk cId="2040199004" sldId="2147483648"/>
            <pc:sldLayoutMk cId="3989833567" sldId="2147483654"/>
          </pc:sldLayoutMkLst>
        </pc:sldLayoutChg>
        <pc:sldLayoutChg chg="modTransition">
          <pc:chgData name="Midhunya S" userId="71315ba5bab53a9d" providerId="LiveId" clId="{DB2C3517-6B4A-467C-8F66-9D4A9991CDC6}" dt="2023-09-07T09:41:34.298" v="6662"/>
          <pc:sldLayoutMkLst>
            <pc:docMk/>
            <pc:sldMasterMk cId="2040199004" sldId="2147483648"/>
            <pc:sldLayoutMk cId="2678664424" sldId="2147483655"/>
          </pc:sldLayoutMkLst>
        </pc:sldLayoutChg>
        <pc:sldLayoutChg chg="modTransition">
          <pc:chgData name="Midhunya S" userId="71315ba5bab53a9d" providerId="LiveId" clId="{DB2C3517-6B4A-467C-8F66-9D4A9991CDC6}" dt="2023-09-07T09:41:34.298" v="6662"/>
          <pc:sldLayoutMkLst>
            <pc:docMk/>
            <pc:sldMasterMk cId="2040199004" sldId="2147483648"/>
            <pc:sldLayoutMk cId="838129897" sldId="2147483656"/>
          </pc:sldLayoutMkLst>
        </pc:sldLayoutChg>
        <pc:sldLayoutChg chg="modTransition">
          <pc:chgData name="Midhunya S" userId="71315ba5bab53a9d" providerId="LiveId" clId="{DB2C3517-6B4A-467C-8F66-9D4A9991CDC6}" dt="2023-09-07T09:41:34.298" v="6662"/>
          <pc:sldLayoutMkLst>
            <pc:docMk/>
            <pc:sldMasterMk cId="2040199004" sldId="2147483648"/>
            <pc:sldLayoutMk cId="596092587" sldId="2147483657"/>
          </pc:sldLayoutMkLst>
        </pc:sldLayoutChg>
        <pc:sldLayoutChg chg="modTransition">
          <pc:chgData name="Midhunya S" userId="71315ba5bab53a9d" providerId="LiveId" clId="{DB2C3517-6B4A-467C-8F66-9D4A9991CDC6}" dt="2023-09-07T09:41:34.298" v="6662"/>
          <pc:sldLayoutMkLst>
            <pc:docMk/>
            <pc:sldMasterMk cId="2040199004" sldId="2147483648"/>
            <pc:sldLayoutMk cId="1484026962" sldId="2147483658"/>
          </pc:sldLayoutMkLst>
        </pc:sldLayoutChg>
        <pc:sldLayoutChg chg="modTransition">
          <pc:chgData name="Midhunya S" userId="71315ba5bab53a9d" providerId="LiveId" clId="{DB2C3517-6B4A-467C-8F66-9D4A9991CDC6}" dt="2023-09-07T09:41:34.298" v="6662"/>
          <pc:sldLayoutMkLst>
            <pc:docMk/>
            <pc:sldMasterMk cId="2040199004" sldId="2147483648"/>
            <pc:sldLayoutMk cId="3863680659"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83BA7-0305-94FF-8FEE-E098F2E0DD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27FB44-832D-0183-9DF2-FE35C97BF0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B6928B-17B0-A121-103D-D99C47EF3A11}"/>
              </a:ext>
            </a:extLst>
          </p:cNvPr>
          <p:cNvSpPr>
            <a:spLocks noGrp="1"/>
          </p:cNvSpPr>
          <p:nvPr>
            <p:ph type="dt" sz="half" idx="10"/>
          </p:nvPr>
        </p:nvSpPr>
        <p:spPr/>
        <p:txBody>
          <a:bodyPr/>
          <a:lstStyle/>
          <a:p>
            <a:fld id="{AF0E42C0-0EE5-4EAA-A858-D1959A7AB11A}" type="datetimeFigureOut">
              <a:rPr lang="en-US" smtClean="0"/>
              <a:t>9/7/2023</a:t>
            </a:fld>
            <a:endParaRPr lang="en-US"/>
          </a:p>
        </p:txBody>
      </p:sp>
      <p:sp>
        <p:nvSpPr>
          <p:cNvPr id="5" name="Footer Placeholder 4">
            <a:extLst>
              <a:ext uri="{FF2B5EF4-FFF2-40B4-BE49-F238E27FC236}">
                <a16:creationId xmlns:a16="http://schemas.microsoft.com/office/drawing/2014/main" id="{2709EF8A-1BCA-4227-9292-990F9F8BCE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1AA2DF-2B88-1F61-BDA6-E5C5B56D629E}"/>
              </a:ext>
            </a:extLst>
          </p:cNvPr>
          <p:cNvSpPr>
            <a:spLocks noGrp="1"/>
          </p:cNvSpPr>
          <p:nvPr>
            <p:ph type="sldNum" sz="quarter" idx="12"/>
          </p:nvPr>
        </p:nvSpPr>
        <p:spPr/>
        <p:txBody>
          <a:bodyPr/>
          <a:lstStyle/>
          <a:p>
            <a:fld id="{E7278247-3D85-41CD-AC65-37ADC681E989}" type="slidenum">
              <a:rPr lang="en-US" smtClean="0"/>
              <a:t>‹#›</a:t>
            </a:fld>
            <a:endParaRPr lang="en-US"/>
          </a:p>
        </p:txBody>
      </p:sp>
    </p:spTree>
    <p:extLst>
      <p:ext uri="{BB962C8B-B14F-4D97-AF65-F5344CB8AC3E}">
        <p14:creationId xmlns:p14="http://schemas.microsoft.com/office/powerpoint/2010/main" val="2348507914"/>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B4BE5-195C-8C9F-1BFB-B0C06ABCF4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19F7A2-3EE2-9E78-C92A-786AC394AB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F80B3-F758-9F38-D044-D56D83A57AD4}"/>
              </a:ext>
            </a:extLst>
          </p:cNvPr>
          <p:cNvSpPr>
            <a:spLocks noGrp="1"/>
          </p:cNvSpPr>
          <p:nvPr>
            <p:ph type="dt" sz="half" idx="10"/>
          </p:nvPr>
        </p:nvSpPr>
        <p:spPr/>
        <p:txBody>
          <a:bodyPr/>
          <a:lstStyle/>
          <a:p>
            <a:fld id="{AF0E42C0-0EE5-4EAA-A858-D1959A7AB11A}" type="datetimeFigureOut">
              <a:rPr lang="en-US" smtClean="0"/>
              <a:t>9/7/2023</a:t>
            </a:fld>
            <a:endParaRPr lang="en-US"/>
          </a:p>
        </p:txBody>
      </p:sp>
      <p:sp>
        <p:nvSpPr>
          <p:cNvPr id="5" name="Footer Placeholder 4">
            <a:extLst>
              <a:ext uri="{FF2B5EF4-FFF2-40B4-BE49-F238E27FC236}">
                <a16:creationId xmlns:a16="http://schemas.microsoft.com/office/drawing/2014/main" id="{B365DC65-CCCA-A690-E40E-6F8B1A86B9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8EC175-2331-B566-F1AD-C4F9916C1786}"/>
              </a:ext>
            </a:extLst>
          </p:cNvPr>
          <p:cNvSpPr>
            <a:spLocks noGrp="1"/>
          </p:cNvSpPr>
          <p:nvPr>
            <p:ph type="sldNum" sz="quarter" idx="12"/>
          </p:nvPr>
        </p:nvSpPr>
        <p:spPr/>
        <p:txBody>
          <a:bodyPr/>
          <a:lstStyle/>
          <a:p>
            <a:fld id="{E7278247-3D85-41CD-AC65-37ADC681E989}" type="slidenum">
              <a:rPr lang="en-US" smtClean="0"/>
              <a:t>‹#›</a:t>
            </a:fld>
            <a:endParaRPr lang="en-US"/>
          </a:p>
        </p:txBody>
      </p:sp>
    </p:spTree>
    <p:extLst>
      <p:ext uri="{BB962C8B-B14F-4D97-AF65-F5344CB8AC3E}">
        <p14:creationId xmlns:p14="http://schemas.microsoft.com/office/powerpoint/2010/main" val="1484026962"/>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BB9A58-A792-3FBC-2652-24643B1F6F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CE3AA4-1870-0CD2-B432-202125CD64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83FD78-B14E-311D-CC25-62EE58AA4347}"/>
              </a:ext>
            </a:extLst>
          </p:cNvPr>
          <p:cNvSpPr>
            <a:spLocks noGrp="1"/>
          </p:cNvSpPr>
          <p:nvPr>
            <p:ph type="dt" sz="half" idx="10"/>
          </p:nvPr>
        </p:nvSpPr>
        <p:spPr/>
        <p:txBody>
          <a:bodyPr/>
          <a:lstStyle/>
          <a:p>
            <a:fld id="{AF0E42C0-0EE5-4EAA-A858-D1959A7AB11A}" type="datetimeFigureOut">
              <a:rPr lang="en-US" smtClean="0"/>
              <a:t>9/7/2023</a:t>
            </a:fld>
            <a:endParaRPr lang="en-US"/>
          </a:p>
        </p:txBody>
      </p:sp>
      <p:sp>
        <p:nvSpPr>
          <p:cNvPr id="5" name="Footer Placeholder 4">
            <a:extLst>
              <a:ext uri="{FF2B5EF4-FFF2-40B4-BE49-F238E27FC236}">
                <a16:creationId xmlns:a16="http://schemas.microsoft.com/office/drawing/2014/main" id="{06C5F024-C4F5-BCFB-E86A-D6B760B06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C1182A-94F1-66D9-E505-CBCF35A3E0D4}"/>
              </a:ext>
            </a:extLst>
          </p:cNvPr>
          <p:cNvSpPr>
            <a:spLocks noGrp="1"/>
          </p:cNvSpPr>
          <p:nvPr>
            <p:ph type="sldNum" sz="quarter" idx="12"/>
          </p:nvPr>
        </p:nvSpPr>
        <p:spPr/>
        <p:txBody>
          <a:bodyPr/>
          <a:lstStyle/>
          <a:p>
            <a:fld id="{E7278247-3D85-41CD-AC65-37ADC681E989}" type="slidenum">
              <a:rPr lang="en-US" smtClean="0"/>
              <a:t>‹#›</a:t>
            </a:fld>
            <a:endParaRPr lang="en-US"/>
          </a:p>
        </p:txBody>
      </p:sp>
    </p:spTree>
    <p:extLst>
      <p:ext uri="{BB962C8B-B14F-4D97-AF65-F5344CB8AC3E}">
        <p14:creationId xmlns:p14="http://schemas.microsoft.com/office/powerpoint/2010/main" val="3863680659"/>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5841B-C60B-3861-04AD-1A080B01DE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4929DB-009B-FD96-3C5B-6668B1C4A5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283F8F-6D9C-BBAD-6577-648B09C0EE06}"/>
              </a:ext>
            </a:extLst>
          </p:cNvPr>
          <p:cNvSpPr>
            <a:spLocks noGrp="1"/>
          </p:cNvSpPr>
          <p:nvPr>
            <p:ph type="dt" sz="half" idx="10"/>
          </p:nvPr>
        </p:nvSpPr>
        <p:spPr/>
        <p:txBody>
          <a:bodyPr/>
          <a:lstStyle/>
          <a:p>
            <a:fld id="{AF0E42C0-0EE5-4EAA-A858-D1959A7AB11A}" type="datetimeFigureOut">
              <a:rPr lang="en-US" smtClean="0"/>
              <a:t>9/7/2023</a:t>
            </a:fld>
            <a:endParaRPr lang="en-US"/>
          </a:p>
        </p:txBody>
      </p:sp>
      <p:sp>
        <p:nvSpPr>
          <p:cNvPr id="5" name="Footer Placeholder 4">
            <a:extLst>
              <a:ext uri="{FF2B5EF4-FFF2-40B4-BE49-F238E27FC236}">
                <a16:creationId xmlns:a16="http://schemas.microsoft.com/office/drawing/2014/main" id="{C13706A2-50E1-7948-2F38-36A49DBEA1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C4970E-963F-CCC6-A813-D6A4EB016CBB}"/>
              </a:ext>
            </a:extLst>
          </p:cNvPr>
          <p:cNvSpPr>
            <a:spLocks noGrp="1"/>
          </p:cNvSpPr>
          <p:nvPr>
            <p:ph type="sldNum" sz="quarter" idx="12"/>
          </p:nvPr>
        </p:nvSpPr>
        <p:spPr/>
        <p:txBody>
          <a:bodyPr/>
          <a:lstStyle/>
          <a:p>
            <a:fld id="{E7278247-3D85-41CD-AC65-37ADC681E989}" type="slidenum">
              <a:rPr lang="en-US" smtClean="0"/>
              <a:t>‹#›</a:t>
            </a:fld>
            <a:endParaRPr lang="en-US"/>
          </a:p>
        </p:txBody>
      </p:sp>
    </p:spTree>
    <p:extLst>
      <p:ext uri="{BB962C8B-B14F-4D97-AF65-F5344CB8AC3E}">
        <p14:creationId xmlns:p14="http://schemas.microsoft.com/office/powerpoint/2010/main" val="1293571615"/>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6344-BE7D-EE52-F4F5-8A03166A0D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243D8A-CB8F-EEE8-496B-895243C9F9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7E2ACC-9D17-545E-18E1-A31A3206C706}"/>
              </a:ext>
            </a:extLst>
          </p:cNvPr>
          <p:cNvSpPr>
            <a:spLocks noGrp="1"/>
          </p:cNvSpPr>
          <p:nvPr>
            <p:ph type="dt" sz="half" idx="10"/>
          </p:nvPr>
        </p:nvSpPr>
        <p:spPr/>
        <p:txBody>
          <a:bodyPr/>
          <a:lstStyle/>
          <a:p>
            <a:fld id="{AF0E42C0-0EE5-4EAA-A858-D1959A7AB11A}" type="datetimeFigureOut">
              <a:rPr lang="en-US" smtClean="0"/>
              <a:t>9/7/2023</a:t>
            </a:fld>
            <a:endParaRPr lang="en-US"/>
          </a:p>
        </p:txBody>
      </p:sp>
      <p:sp>
        <p:nvSpPr>
          <p:cNvPr id="5" name="Footer Placeholder 4">
            <a:extLst>
              <a:ext uri="{FF2B5EF4-FFF2-40B4-BE49-F238E27FC236}">
                <a16:creationId xmlns:a16="http://schemas.microsoft.com/office/drawing/2014/main" id="{77A16DF1-B80E-7A66-82FD-BD1E3BAC82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2857C1-1A7A-FDA9-5FA4-5A9EAC21A4C8}"/>
              </a:ext>
            </a:extLst>
          </p:cNvPr>
          <p:cNvSpPr>
            <a:spLocks noGrp="1"/>
          </p:cNvSpPr>
          <p:nvPr>
            <p:ph type="sldNum" sz="quarter" idx="12"/>
          </p:nvPr>
        </p:nvSpPr>
        <p:spPr/>
        <p:txBody>
          <a:bodyPr/>
          <a:lstStyle/>
          <a:p>
            <a:fld id="{E7278247-3D85-41CD-AC65-37ADC681E989}" type="slidenum">
              <a:rPr lang="en-US" smtClean="0"/>
              <a:t>‹#›</a:t>
            </a:fld>
            <a:endParaRPr lang="en-US"/>
          </a:p>
        </p:txBody>
      </p:sp>
    </p:spTree>
    <p:extLst>
      <p:ext uri="{BB962C8B-B14F-4D97-AF65-F5344CB8AC3E}">
        <p14:creationId xmlns:p14="http://schemas.microsoft.com/office/powerpoint/2010/main" val="89061134"/>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42F81-188A-24AB-3833-A6E4986106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173399-412E-F0A4-9664-FF0FE2C5AE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A65A41-A352-B9D8-573A-7D0E2410DD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3CD629-E01E-29B5-6EE4-9DC9322A9981}"/>
              </a:ext>
            </a:extLst>
          </p:cNvPr>
          <p:cNvSpPr>
            <a:spLocks noGrp="1"/>
          </p:cNvSpPr>
          <p:nvPr>
            <p:ph type="dt" sz="half" idx="10"/>
          </p:nvPr>
        </p:nvSpPr>
        <p:spPr/>
        <p:txBody>
          <a:bodyPr/>
          <a:lstStyle/>
          <a:p>
            <a:fld id="{AF0E42C0-0EE5-4EAA-A858-D1959A7AB11A}" type="datetimeFigureOut">
              <a:rPr lang="en-US" smtClean="0"/>
              <a:t>9/7/2023</a:t>
            </a:fld>
            <a:endParaRPr lang="en-US"/>
          </a:p>
        </p:txBody>
      </p:sp>
      <p:sp>
        <p:nvSpPr>
          <p:cNvPr id="6" name="Footer Placeholder 5">
            <a:extLst>
              <a:ext uri="{FF2B5EF4-FFF2-40B4-BE49-F238E27FC236}">
                <a16:creationId xmlns:a16="http://schemas.microsoft.com/office/drawing/2014/main" id="{B0352B3E-2079-E617-6D3E-840FD58C70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0C94C6-EA65-0BFA-AF90-0A781FBC41BF}"/>
              </a:ext>
            </a:extLst>
          </p:cNvPr>
          <p:cNvSpPr>
            <a:spLocks noGrp="1"/>
          </p:cNvSpPr>
          <p:nvPr>
            <p:ph type="sldNum" sz="quarter" idx="12"/>
          </p:nvPr>
        </p:nvSpPr>
        <p:spPr/>
        <p:txBody>
          <a:bodyPr/>
          <a:lstStyle/>
          <a:p>
            <a:fld id="{E7278247-3D85-41CD-AC65-37ADC681E989}" type="slidenum">
              <a:rPr lang="en-US" smtClean="0"/>
              <a:t>‹#›</a:t>
            </a:fld>
            <a:endParaRPr lang="en-US"/>
          </a:p>
        </p:txBody>
      </p:sp>
    </p:spTree>
    <p:extLst>
      <p:ext uri="{BB962C8B-B14F-4D97-AF65-F5344CB8AC3E}">
        <p14:creationId xmlns:p14="http://schemas.microsoft.com/office/powerpoint/2010/main" val="313106526"/>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ADEF1-7793-C38C-5E87-2479E431C9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4B4564-5124-5EFA-44D1-E0C822C349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D072E7-D80C-2A31-AA49-170960B0F3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7BB5DE-68E7-E396-C678-CC68E82AD2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D500EC-3032-5663-CC86-68D9162B23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DFBB67-ED2E-9DFF-D81D-D31C7C8F5F1F}"/>
              </a:ext>
            </a:extLst>
          </p:cNvPr>
          <p:cNvSpPr>
            <a:spLocks noGrp="1"/>
          </p:cNvSpPr>
          <p:nvPr>
            <p:ph type="dt" sz="half" idx="10"/>
          </p:nvPr>
        </p:nvSpPr>
        <p:spPr/>
        <p:txBody>
          <a:bodyPr/>
          <a:lstStyle/>
          <a:p>
            <a:fld id="{AF0E42C0-0EE5-4EAA-A858-D1959A7AB11A}" type="datetimeFigureOut">
              <a:rPr lang="en-US" smtClean="0"/>
              <a:t>9/7/2023</a:t>
            </a:fld>
            <a:endParaRPr lang="en-US"/>
          </a:p>
        </p:txBody>
      </p:sp>
      <p:sp>
        <p:nvSpPr>
          <p:cNvPr id="8" name="Footer Placeholder 7">
            <a:extLst>
              <a:ext uri="{FF2B5EF4-FFF2-40B4-BE49-F238E27FC236}">
                <a16:creationId xmlns:a16="http://schemas.microsoft.com/office/drawing/2014/main" id="{90DF7088-BD29-8D93-866A-776913B0C5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3DBDC4-E5C8-D003-5DCB-181039B3629A}"/>
              </a:ext>
            </a:extLst>
          </p:cNvPr>
          <p:cNvSpPr>
            <a:spLocks noGrp="1"/>
          </p:cNvSpPr>
          <p:nvPr>
            <p:ph type="sldNum" sz="quarter" idx="12"/>
          </p:nvPr>
        </p:nvSpPr>
        <p:spPr/>
        <p:txBody>
          <a:bodyPr/>
          <a:lstStyle/>
          <a:p>
            <a:fld id="{E7278247-3D85-41CD-AC65-37ADC681E989}" type="slidenum">
              <a:rPr lang="en-US" smtClean="0"/>
              <a:t>‹#›</a:t>
            </a:fld>
            <a:endParaRPr lang="en-US"/>
          </a:p>
        </p:txBody>
      </p:sp>
    </p:spTree>
    <p:extLst>
      <p:ext uri="{BB962C8B-B14F-4D97-AF65-F5344CB8AC3E}">
        <p14:creationId xmlns:p14="http://schemas.microsoft.com/office/powerpoint/2010/main" val="3758680279"/>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7157A-6958-0D16-8A06-8A9A139CD9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3B17EB-0884-6F8B-1474-D815BD373211}"/>
              </a:ext>
            </a:extLst>
          </p:cNvPr>
          <p:cNvSpPr>
            <a:spLocks noGrp="1"/>
          </p:cNvSpPr>
          <p:nvPr>
            <p:ph type="dt" sz="half" idx="10"/>
          </p:nvPr>
        </p:nvSpPr>
        <p:spPr/>
        <p:txBody>
          <a:bodyPr/>
          <a:lstStyle/>
          <a:p>
            <a:fld id="{AF0E42C0-0EE5-4EAA-A858-D1959A7AB11A}" type="datetimeFigureOut">
              <a:rPr lang="en-US" smtClean="0"/>
              <a:t>9/7/2023</a:t>
            </a:fld>
            <a:endParaRPr lang="en-US"/>
          </a:p>
        </p:txBody>
      </p:sp>
      <p:sp>
        <p:nvSpPr>
          <p:cNvPr id="4" name="Footer Placeholder 3">
            <a:extLst>
              <a:ext uri="{FF2B5EF4-FFF2-40B4-BE49-F238E27FC236}">
                <a16:creationId xmlns:a16="http://schemas.microsoft.com/office/drawing/2014/main" id="{DA9467E3-864B-83EB-5CF8-249CD6B890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D875DE-6FDD-22E0-0D04-F024C26C1A79}"/>
              </a:ext>
            </a:extLst>
          </p:cNvPr>
          <p:cNvSpPr>
            <a:spLocks noGrp="1"/>
          </p:cNvSpPr>
          <p:nvPr>
            <p:ph type="sldNum" sz="quarter" idx="12"/>
          </p:nvPr>
        </p:nvSpPr>
        <p:spPr/>
        <p:txBody>
          <a:bodyPr/>
          <a:lstStyle/>
          <a:p>
            <a:fld id="{E7278247-3D85-41CD-AC65-37ADC681E989}" type="slidenum">
              <a:rPr lang="en-US" smtClean="0"/>
              <a:t>‹#›</a:t>
            </a:fld>
            <a:endParaRPr lang="en-US"/>
          </a:p>
        </p:txBody>
      </p:sp>
    </p:spTree>
    <p:extLst>
      <p:ext uri="{BB962C8B-B14F-4D97-AF65-F5344CB8AC3E}">
        <p14:creationId xmlns:p14="http://schemas.microsoft.com/office/powerpoint/2010/main" val="3989833567"/>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99E870-12D0-9657-0D0C-E1FDEA8CDAB2}"/>
              </a:ext>
            </a:extLst>
          </p:cNvPr>
          <p:cNvSpPr>
            <a:spLocks noGrp="1"/>
          </p:cNvSpPr>
          <p:nvPr>
            <p:ph type="dt" sz="half" idx="10"/>
          </p:nvPr>
        </p:nvSpPr>
        <p:spPr/>
        <p:txBody>
          <a:bodyPr/>
          <a:lstStyle/>
          <a:p>
            <a:fld id="{AF0E42C0-0EE5-4EAA-A858-D1959A7AB11A}" type="datetimeFigureOut">
              <a:rPr lang="en-US" smtClean="0"/>
              <a:t>9/7/2023</a:t>
            </a:fld>
            <a:endParaRPr lang="en-US"/>
          </a:p>
        </p:txBody>
      </p:sp>
      <p:sp>
        <p:nvSpPr>
          <p:cNvPr id="3" name="Footer Placeholder 2">
            <a:extLst>
              <a:ext uri="{FF2B5EF4-FFF2-40B4-BE49-F238E27FC236}">
                <a16:creationId xmlns:a16="http://schemas.microsoft.com/office/drawing/2014/main" id="{2EAB775A-2D07-29D1-A15F-CA930A2B5F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735068-DC4E-D8F1-30B4-A0F6C98691B6}"/>
              </a:ext>
            </a:extLst>
          </p:cNvPr>
          <p:cNvSpPr>
            <a:spLocks noGrp="1"/>
          </p:cNvSpPr>
          <p:nvPr>
            <p:ph type="sldNum" sz="quarter" idx="12"/>
          </p:nvPr>
        </p:nvSpPr>
        <p:spPr/>
        <p:txBody>
          <a:bodyPr/>
          <a:lstStyle/>
          <a:p>
            <a:fld id="{E7278247-3D85-41CD-AC65-37ADC681E989}" type="slidenum">
              <a:rPr lang="en-US" smtClean="0"/>
              <a:t>‹#›</a:t>
            </a:fld>
            <a:endParaRPr lang="en-US"/>
          </a:p>
        </p:txBody>
      </p:sp>
    </p:spTree>
    <p:extLst>
      <p:ext uri="{BB962C8B-B14F-4D97-AF65-F5344CB8AC3E}">
        <p14:creationId xmlns:p14="http://schemas.microsoft.com/office/powerpoint/2010/main" val="2678664424"/>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14F6C-54BA-AA19-0D9F-2A37AB4A78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D30406-D2B9-3FCF-B849-60D6F66335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10147A-7E07-71B9-79E1-D8FD3F7897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348869-B1ED-235E-73A0-4CACA41F85F2}"/>
              </a:ext>
            </a:extLst>
          </p:cNvPr>
          <p:cNvSpPr>
            <a:spLocks noGrp="1"/>
          </p:cNvSpPr>
          <p:nvPr>
            <p:ph type="dt" sz="half" idx="10"/>
          </p:nvPr>
        </p:nvSpPr>
        <p:spPr/>
        <p:txBody>
          <a:bodyPr/>
          <a:lstStyle/>
          <a:p>
            <a:fld id="{AF0E42C0-0EE5-4EAA-A858-D1959A7AB11A}" type="datetimeFigureOut">
              <a:rPr lang="en-US" smtClean="0"/>
              <a:t>9/7/2023</a:t>
            </a:fld>
            <a:endParaRPr lang="en-US"/>
          </a:p>
        </p:txBody>
      </p:sp>
      <p:sp>
        <p:nvSpPr>
          <p:cNvPr id="6" name="Footer Placeholder 5">
            <a:extLst>
              <a:ext uri="{FF2B5EF4-FFF2-40B4-BE49-F238E27FC236}">
                <a16:creationId xmlns:a16="http://schemas.microsoft.com/office/drawing/2014/main" id="{676E50BB-6759-90C6-0E75-0AD93B23D9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BE29F-BA04-CB98-5DC0-987CE5256D4D}"/>
              </a:ext>
            </a:extLst>
          </p:cNvPr>
          <p:cNvSpPr>
            <a:spLocks noGrp="1"/>
          </p:cNvSpPr>
          <p:nvPr>
            <p:ph type="sldNum" sz="quarter" idx="12"/>
          </p:nvPr>
        </p:nvSpPr>
        <p:spPr/>
        <p:txBody>
          <a:bodyPr/>
          <a:lstStyle/>
          <a:p>
            <a:fld id="{E7278247-3D85-41CD-AC65-37ADC681E989}" type="slidenum">
              <a:rPr lang="en-US" smtClean="0"/>
              <a:t>‹#›</a:t>
            </a:fld>
            <a:endParaRPr lang="en-US"/>
          </a:p>
        </p:txBody>
      </p:sp>
    </p:spTree>
    <p:extLst>
      <p:ext uri="{BB962C8B-B14F-4D97-AF65-F5344CB8AC3E}">
        <p14:creationId xmlns:p14="http://schemas.microsoft.com/office/powerpoint/2010/main" val="838129897"/>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9382B-EB58-9A08-F4A1-F70436BF59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FD0669-FC19-4D1A-8459-163F414143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B3CE6D-62A4-9EB9-2FE0-4A58CC75C5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048B5B-2647-BBF3-A95D-1BD4374B7FE8}"/>
              </a:ext>
            </a:extLst>
          </p:cNvPr>
          <p:cNvSpPr>
            <a:spLocks noGrp="1"/>
          </p:cNvSpPr>
          <p:nvPr>
            <p:ph type="dt" sz="half" idx="10"/>
          </p:nvPr>
        </p:nvSpPr>
        <p:spPr/>
        <p:txBody>
          <a:bodyPr/>
          <a:lstStyle/>
          <a:p>
            <a:fld id="{AF0E42C0-0EE5-4EAA-A858-D1959A7AB11A}" type="datetimeFigureOut">
              <a:rPr lang="en-US" smtClean="0"/>
              <a:t>9/7/2023</a:t>
            </a:fld>
            <a:endParaRPr lang="en-US"/>
          </a:p>
        </p:txBody>
      </p:sp>
      <p:sp>
        <p:nvSpPr>
          <p:cNvPr id="6" name="Footer Placeholder 5">
            <a:extLst>
              <a:ext uri="{FF2B5EF4-FFF2-40B4-BE49-F238E27FC236}">
                <a16:creationId xmlns:a16="http://schemas.microsoft.com/office/drawing/2014/main" id="{054DEDB5-A660-7717-7583-0F235715F7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73BB7E-0071-9A04-AC1D-68E8C3A7E2F6}"/>
              </a:ext>
            </a:extLst>
          </p:cNvPr>
          <p:cNvSpPr>
            <a:spLocks noGrp="1"/>
          </p:cNvSpPr>
          <p:nvPr>
            <p:ph type="sldNum" sz="quarter" idx="12"/>
          </p:nvPr>
        </p:nvSpPr>
        <p:spPr/>
        <p:txBody>
          <a:bodyPr/>
          <a:lstStyle/>
          <a:p>
            <a:fld id="{E7278247-3D85-41CD-AC65-37ADC681E989}" type="slidenum">
              <a:rPr lang="en-US" smtClean="0"/>
              <a:t>‹#›</a:t>
            </a:fld>
            <a:endParaRPr lang="en-US"/>
          </a:p>
        </p:txBody>
      </p:sp>
    </p:spTree>
    <p:extLst>
      <p:ext uri="{BB962C8B-B14F-4D97-AF65-F5344CB8AC3E}">
        <p14:creationId xmlns:p14="http://schemas.microsoft.com/office/powerpoint/2010/main" val="596092587"/>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F084D4-6E9A-BA9C-754F-87FA19DB26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017BFD-F16D-007E-A93D-51B2A198D0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ED042E-7862-8B16-2934-C6AE1CD9B9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0E42C0-0EE5-4EAA-A858-D1959A7AB11A}" type="datetimeFigureOut">
              <a:rPr lang="en-US" smtClean="0"/>
              <a:t>9/7/2023</a:t>
            </a:fld>
            <a:endParaRPr lang="en-US"/>
          </a:p>
        </p:txBody>
      </p:sp>
      <p:sp>
        <p:nvSpPr>
          <p:cNvPr id="5" name="Footer Placeholder 4">
            <a:extLst>
              <a:ext uri="{FF2B5EF4-FFF2-40B4-BE49-F238E27FC236}">
                <a16:creationId xmlns:a16="http://schemas.microsoft.com/office/drawing/2014/main" id="{2AFA40DE-64DD-682B-1267-FA794D4DBF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109B17-8F79-279B-664A-F361E55D4D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278247-3D85-41CD-AC65-37ADC681E989}" type="slidenum">
              <a:rPr lang="en-US" smtClean="0"/>
              <a:t>‹#›</a:t>
            </a:fld>
            <a:endParaRPr lang="en-US"/>
          </a:p>
        </p:txBody>
      </p:sp>
    </p:spTree>
    <p:extLst>
      <p:ext uri="{BB962C8B-B14F-4D97-AF65-F5344CB8AC3E}">
        <p14:creationId xmlns:p14="http://schemas.microsoft.com/office/powerpoint/2010/main" val="2040199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D0CD3-2DD7-25B4-2289-2AE9E7C0465F}"/>
              </a:ext>
            </a:extLst>
          </p:cNvPr>
          <p:cNvSpPr>
            <a:spLocks noGrp="1"/>
          </p:cNvSpPr>
          <p:nvPr>
            <p:ph type="title"/>
          </p:nvPr>
        </p:nvSpPr>
        <p:spPr/>
        <p:txBody>
          <a:bodyPr/>
          <a:lstStyle/>
          <a:p>
            <a:r>
              <a:rPr lang="en-US" b="1" i="1" dirty="0">
                <a:latin typeface="Tahoma" panose="020B0604030504040204" pitchFamily="34" charset="0"/>
                <a:ea typeface="Tahoma" panose="020B0604030504040204" pitchFamily="34" charset="0"/>
                <a:cs typeface="Tahoma" panose="020B0604030504040204" pitchFamily="34" charset="0"/>
              </a:rPr>
              <a:t>                   CLUSTERING</a:t>
            </a:r>
          </a:p>
        </p:txBody>
      </p:sp>
      <p:sp>
        <p:nvSpPr>
          <p:cNvPr id="3" name="Content Placeholder 2">
            <a:extLst>
              <a:ext uri="{FF2B5EF4-FFF2-40B4-BE49-F238E27FC236}">
                <a16:creationId xmlns:a16="http://schemas.microsoft.com/office/drawing/2014/main" id="{96B62021-47ED-E197-B395-19FD1B3D9BEB}"/>
              </a:ext>
            </a:extLst>
          </p:cNvPr>
          <p:cNvSpPr>
            <a:spLocks noGrp="1"/>
          </p:cNvSpPr>
          <p:nvPr>
            <p:ph idx="1"/>
          </p:nvPr>
        </p:nvSpPr>
        <p:spPr>
          <a:xfrm>
            <a:off x="4005251" y="1945143"/>
            <a:ext cx="7529804" cy="4310841"/>
          </a:xfrm>
        </p:spPr>
        <p:txBody>
          <a:bodyPr>
            <a:normAutofit/>
          </a:bodyPr>
          <a:lstStyle/>
          <a:p>
            <a:pPr algn="just">
              <a:buFont typeface="Wingdings" panose="05000000000000000000" pitchFamily="2" charset="2"/>
              <a:buChar char="Ø"/>
            </a:pPr>
            <a:r>
              <a:rPr lang="en-US" b="1" dirty="0">
                <a:solidFill>
                  <a:srgbClr val="000000"/>
                </a:solidFill>
                <a:latin typeface="Nunito" pitchFamily="2" charset="0"/>
              </a:rPr>
              <a:t> Affinity propagation</a:t>
            </a:r>
            <a:endParaRPr lang="en-US" b="1" i="1" dirty="0"/>
          </a:p>
          <a:p>
            <a:pPr>
              <a:buFont typeface="Wingdings" panose="05000000000000000000" pitchFamily="2" charset="2"/>
              <a:buChar char="Ø"/>
            </a:pPr>
            <a:r>
              <a:rPr lang="en-US" b="1" i="1" dirty="0"/>
              <a:t> Mean shift </a:t>
            </a:r>
          </a:p>
          <a:p>
            <a:pPr>
              <a:buFont typeface="Wingdings" panose="05000000000000000000" pitchFamily="2" charset="2"/>
              <a:buChar char="Ø"/>
            </a:pPr>
            <a:r>
              <a:rPr lang="en-US" b="1" i="1" dirty="0"/>
              <a:t>Spectral Clustering</a:t>
            </a:r>
          </a:p>
          <a:p>
            <a:pPr>
              <a:buFont typeface="Wingdings" panose="05000000000000000000" pitchFamily="2" charset="2"/>
              <a:buChar char="Ø"/>
            </a:pPr>
            <a:r>
              <a:rPr lang="en-US" b="1" i="1" dirty="0"/>
              <a:t>DBSCAN</a:t>
            </a:r>
          </a:p>
          <a:p>
            <a:pPr>
              <a:buFont typeface="Wingdings" panose="05000000000000000000" pitchFamily="2" charset="2"/>
              <a:buChar char="Ø"/>
            </a:pPr>
            <a:r>
              <a:rPr lang="en-US" b="1" i="1" dirty="0"/>
              <a:t>OPTICS</a:t>
            </a:r>
          </a:p>
          <a:p>
            <a:pPr>
              <a:buFont typeface="Wingdings" panose="05000000000000000000" pitchFamily="2" charset="2"/>
              <a:buChar char="Ø"/>
            </a:pPr>
            <a:r>
              <a:rPr lang="en-US" b="1" i="1" dirty="0"/>
              <a:t>BIRCH</a:t>
            </a:r>
          </a:p>
          <a:p>
            <a:pPr marL="0" indent="0" algn="ctr">
              <a:buNone/>
            </a:pPr>
            <a:endParaRPr lang="en-US" dirty="0"/>
          </a:p>
        </p:txBody>
      </p:sp>
    </p:spTree>
    <p:extLst>
      <p:ext uri="{BB962C8B-B14F-4D97-AF65-F5344CB8AC3E}">
        <p14:creationId xmlns:p14="http://schemas.microsoft.com/office/powerpoint/2010/main" val="3501387090"/>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CCDD1F-E113-93FD-CDC0-6A405A4C8F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269" y="1343705"/>
            <a:ext cx="9591870" cy="5113079"/>
          </a:xfrm>
          <a:prstGeom prst="rect">
            <a:avLst/>
          </a:prstGeom>
        </p:spPr>
      </p:pic>
      <p:sp>
        <p:nvSpPr>
          <p:cNvPr id="7" name="TextBox 6">
            <a:extLst>
              <a:ext uri="{FF2B5EF4-FFF2-40B4-BE49-F238E27FC236}">
                <a16:creationId xmlns:a16="http://schemas.microsoft.com/office/drawing/2014/main" id="{53C5C0AE-6704-DA45-0DCD-7B4A8F2F278A}"/>
              </a:ext>
            </a:extLst>
          </p:cNvPr>
          <p:cNvSpPr txBox="1"/>
          <p:nvPr/>
        </p:nvSpPr>
        <p:spPr>
          <a:xfrm>
            <a:off x="4021494" y="401216"/>
            <a:ext cx="7261548" cy="584775"/>
          </a:xfrm>
          <a:prstGeom prst="rect">
            <a:avLst/>
          </a:prstGeom>
          <a:noFill/>
        </p:spPr>
        <p:txBody>
          <a:bodyPr wrap="square">
            <a:spAutoFit/>
          </a:bodyPr>
          <a:lstStyle/>
          <a:p>
            <a:r>
              <a:rPr lang="en-US" sz="3200" b="0" i="0" dirty="0">
                <a:solidFill>
                  <a:srgbClr val="374151"/>
                </a:solidFill>
                <a:effectLst/>
              </a:rPr>
              <a:t>Spectral clustering</a:t>
            </a:r>
            <a:endParaRPr lang="en-US" sz="3200" dirty="0"/>
          </a:p>
        </p:txBody>
      </p:sp>
    </p:spTree>
    <p:extLst>
      <p:ext uri="{BB962C8B-B14F-4D97-AF65-F5344CB8AC3E}">
        <p14:creationId xmlns:p14="http://schemas.microsoft.com/office/powerpoint/2010/main" val="190393653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39231-72BF-3463-BB6D-C6644FE1BD9B}"/>
              </a:ext>
            </a:extLst>
          </p:cNvPr>
          <p:cNvSpPr>
            <a:spLocks noGrp="1"/>
          </p:cNvSpPr>
          <p:nvPr>
            <p:ph type="title"/>
          </p:nvPr>
        </p:nvSpPr>
        <p:spPr>
          <a:xfrm>
            <a:off x="838200" y="365126"/>
            <a:ext cx="10326511" cy="763764"/>
          </a:xfrm>
        </p:spPr>
        <p:txBody>
          <a:bodyPr>
            <a:normAutofit/>
          </a:bodyPr>
          <a:lstStyle/>
          <a:p>
            <a:r>
              <a:rPr lang="en-US" dirty="0"/>
              <a:t>             </a:t>
            </a:r>
            <a:r>
              <a:rPr lang="en-US" b="0" i="0" dirty="0">
                <a:solidFill>
                  <a:srgbClr val="374151"/>
                </a:solidFill>
                <a:effectLst/>
                <a:latin typeface="Söhne"/>
              </a:rPr>
              <a:t> DBSCAN ALGORITHM</a:t>
            </a:r>
            <a:endParaRPr lang="en-US" b="1" dirty="0"/>
          </a:p>
        </p:txBody>
      </p:sp>
      <p:sp>
        <p:nvSpPr>
          <p:cNvPr id="3" name="Content Placeholder 2">
            <a:extLst>
              <a:ext uri="{FF2B5EF4-FFF2-40B4-BE49-F238E27FC236}">
                <a16:creationId xmlns:a16="http://schemas.microsoft.com/office/drawing/2014/main" id="{A45DE3CC-34A6-7366-D915-80AB63E70427}"/>
              </a:ext>
            </a:extLst>
          </p:cNvPr>
          <p:cNvSpPr>
            <a:spLocks noGrp="1"/>
          </p:cNvSpPr>
          <p:nvPr>
            <p:ph idx="1"/>
          </p:nvPr>
        </p:nvSpPr>
        <p:spPr/>
        <p:txBody>
          <a:bodyPr>
            <a:normAutofit/>
          </a:bodyPr>
          <a:lstStyle/>
          <a:p>
            <a:pPr marL="0" indent="0" fontAlgn="base">
              <a:buNone/>
            </a:pPr>
            <a:endParaRPr lang="en-US" b="0" i="0" dirty="0">
              <a:solidFill>
                <a:srgbClr val="273239"/>
              </a:solidFill>
              <a:effectLst/>
              <a:latin typeface="Nunito" pitchFamily="2" charset="0"/>
            </a:endParaRPr>
          </a:p>
          <a:p>
            <a:pPr fontAlgn="base">
              <a:buFont typeface="Wingdings" panose="05000000000000000000" pitchFamily="2" charset="2"/>
              <a:buChar char="§"/>
            </a:pPr>
            <a:r>
              <a:rPr lang="en-US" dirty="0">
                <a:solidFill>
                  <a:srgbClr val="273239"/>
                </a:solidFill>
                <a:latin typeface="Nunito" pitchFamily="2" charset="0"/>
              </a:rPr>
              <a:t>Density Based Spatial Clustering Of Applications With Noise</a:t>
            </a:r>
          </a:p>
          <a:p>
            <a:pPr fontAlgn="base">
              <a:buFont typeface="Wingdings" panose="05000000000000000000" pitchFamily="2" charset="2"/>
              <a:buChar char="§"/>
            </a:pPr>
            <a:r>
              <a:rPr lang="en-US" b="0" i="0" dirty="0">
                <a:solidFill>
                  <a:srgbClr val="273239"/>
                </a:solidFill>
                <a:effectLst/>
                <a:latin typeface="Nunito" pitchFamily="2" charset="0"/>
              </a:rPr>
              <a:t>DBSCAN is a density based clustering algorithm that groups d</a:t>
            </a:r>
            <a:r>
              <a:rPr lang="en-US" dirty="0">
                <a:solidFill>
                  <a:srgbClr val="273239"/>
                </a:solidFill>
                <a:latin typeface="Nunito" pitchFamily="2" charset="0"/>
              </a:rPr>
              <a:t>ata points into clusters based on their density in a feature space</a:t>
            </a:r>
          </a:p>
          <a:p>
            <a:pPr fontAlgn="base">
              <a:buFont typeface="Wingdings" panose="05000000000000000000" pitchFamily="2" charset="2"/>
              <a:buChar char="§"/>
            </a:pPr>
            <a:r>
              <a:rPr lang="en-US" b="0" i="0" dirty="0">
                <a:solidFill>
                  <a:srgbClr val="444444"/>
                </a:solidFill>
                <a:effectLst/>
                <a:latin typeface="Poppins" panose="00000500000000000000" pitchFamily="2" charset="0"/>
              </a:rPr>
              <a:t>DBSCAN is a clustering algorithm that defines clusters as continuous regions of high density and works well if all the clusters are dense enough and well separated by low-density regions.</a:t>
            </a:r>
            <a:endParaRPr lang="en-US" b="0" i="0" dirty="0">
              <a:solidFill>
                <a:srgbClr val="273239"/>
              </a:solidFill>
              <a:effectLst/>
              <a:latin typeface="Nunito" pitchFamily="2" charset="0"/>
            </a:endParaRPr>
          </a:p>
        </p:txBody>
      </p:sp>
    </p:spTree>
    <p:extLst>
      <p:ext uri="{BB962C8B-B14F-4D97-AF65-F5344CB8AC3E}">
        <p14:creationId xmlns:p14="http://schemas.microsoft.com/office/powerpoint/2010/main" val="229662906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B5FEE3-0B71-00A2-4DEC-B2DC4F9CB99C}"/>
              </a:ext>
            </a:extLst>
          </p:cNvPr>
          <p:cNvSpPr txBox="1"/>
          <p:nvPr/>
        </p:nvSpPr>
        <p:spPr>
          <a:xfrm>
            <a:off x="1181101" y="997117"/>
            <a:ext cx="6097554" cy="5355312"/>
          </a:xfrm>
          <a:prstGeom prst="rect">
            <a:avLst/>
          </a:prstGeom>
          <a:noFill/>
        </p:spPr>
        <p:txBody>
          <a:bodyPr wrap="square">
            <a:spAutoFit/>
          </a:bodyPr>
          <a:lstStyle/>
          <a:p>
            <a:pPr marL="285750" indent="-285750" algn="l">
              <a:lnSpc>
                <a:spcPct val="150000"/>
              </a:lnSpc>
              <a:buFont typeface="Wingdings" panose="05000000000000000000" pitchFamily="2" charset="2"/>
              <a:buChar char="§"/>
            </a:pPr>
            <a:r>
              <a:rPr lang="en-US" b="1" i="0" dirty="0">
                <a:solidFill>
                  <a:srgbClr val="111111"/>
                </a:solidFill>
                <a:effectLst/>
                <a:latin typeface="open sans" panose="020F0502020204030204" pitchFamily="34" charset="0"/>
              </a:rPr>
              <a:t>eps (ε):</a:t>
            </a:r>
            <a:r>
              <a:rPr lang="en-US" b="0" i="0" dirty="0">
                <a:solidFill>
                  <a:srgbClr val="111111"/>
                </a:solidFill>
                <a:effectLst/>
                <a:latin typeface="open sans" panose="020F0502020204030204" pitchFamily="34" charset="0"/>
              </a:rPr>
              <a:t> A distance measure that will be used to locate the points in the neighborhood of any point.</a:t>
            </a:r>
          </a:p>
          <a:p>
            <a:pPr marL="285750" indent="-285750" algn="l">
              <a:lnSpc>
                <a:spcPct val="150000"/>
              </a:lnSpc>
              <a:buFont typeface="Wingdings" panose="05000000000000000000" pitchFamily="2" charset="2"/>
              <a:buChar char="§"/>
            </a:pPr>
            <a:r>
              <a:rPr lang="en-US" b="1" i="0" dirty="0" err="1">
                <a:solidFill>
                  <a:srgbClr val="111111"/>
                </a:solidFill>
                <a:effectLst/>
                <a:latin typeface="open sans" panose="020F0502020204030204" pitchFamily="34" charset="0"/>
              </a:rPr>
              <a:t>minPts</a:t>
            </a:r>
            <a:r>
              <a:rPr lang="en-US" b="1" i="0" dirty="0">
                <a:solidFill>
                  <a:srgbClr val="111111"/>
                </a:solidFill>
                <a:effectLst/>
                <a:latin typeface="open sans" panose="020F0502020204030204" pitchFamily="34" charset="0"/>
              </a:rPr>
              <a:t>:</a:t>
            </a:r>
            <a:r>
              <a:rPr lang="en-US" b="0" i="0" dirty="0">
                <a:solidFill>
                  <a:srgbClr val="111111"/>
                </a:solidFill>
                <a:effectLst/>
                <a:latin typeface="open sans" panose="020F0502020204030204" pitchFamily="34" charset="0"/>
              </a:rPr>
              <a:t> The minimum number of points (a threshold) clustered together for a region to be considered dense</a:t>
            </a:r>
          </a:p>
          <a:p>
            <a:pPr marL="285750" indent="-285750" algn="l">
              <a:lnSpc>
                <a:spcPct val="150000"/>
              </a:lnSpc>
              <a:buFont typeface="Wingdings" panose="05000000000000000000" pitchFamily="2" charset="2"/>
              <a:buChar char="§"/>
            </a:pPr>
            <a:r>
              <a:rPr lang="en-US" b="1" i="0" dirty="0">
                <a:solidFill>
                  <a:srgbClr val="111111"/>
                </a:solidFill>
                <a:effectLst/>
                <a:latin typeface="open sans" panose="020B0606030504020204" pitchFamily="34" charset="0"/>
              </a:rPr>
              <a:t>Core</a:t>
            </a:r>
            <a:r>
              <a:rPr lang="en-US" b="0" i="0" dirty="0">
                <a:solidFill>
                  <a:srgbClr val="111111"/>
                </a:solidFill>
                <a:effectLst/>
                <a:latin typeface="open sans" panose="020B0606030504020204" pitchFamily="34" charset="0"/>
              </a:rPr>
              <a:t> — This is a point that has at least </a:t>
            </a:r>
            <a:r>
              <a:rPr lang="en-US" b="0" i="1" dirty="0">
                <a:solidFill>
                  <a:srgbClr val="111111"/>
                </a:solidFill>
                <a:effectLst/>
                <a:latin typeface="open sans" panose="020B0606030504020204" pitchFamily="34" charset="0"/>
              </a:rPr>
              <a:t>m</a:t>
            </a:r>
            <a:r>
              <a:rPr lang="en-US" b="0" i="0" dirty="0">
                <a:solidFill>
                  <a:srgbClr val="111111"/>
                </a:solidFill>
                <a:effectLst/>
                <a:latin typeface="open sans" panose="020B0606030504020204" pitchFamily="34" charset="0"/>
              </a:rPr>
              <a:t> points within distance </a:t>
            </a:r>
            <a:r>
              <a:rPr lang="en-US" b="0" i="1" dirty="0">
                <a:solidFill>
                  <a:srgbClr val="111111"/>
                </a:solidFill>
                <a:effectLst/>
                <a:latin typeface="open sans" panose="020B0606030504020204" pitchFamily="34" charset="0"/>
              </a:rPr>
              <a:t>n</a:t>
            </a:r>
            <a:r>
              <a:rPr lang="en-US" b="0" i="0" dirty="0">
                <a:solidFill>
                  <a:srgbClr val="111111"/>
                </a:solidFill>
                <a:effectLst/>
                <a:latin typeface="open sans" panose="020B0606030504020204" pitchFamily="34" charset="0"/>
              </a:rPr>
              <a:t> from itself.</a:t>
            </a:r>
          </a:p>
          <a:p>
            <a:pPr marL="285750" indent="-285750" algn="l">
              <a:lnSpc>
                <a:spcPct val="150000"/>
              </a:lnSpc>
              <a:buFont typeface="Wingdings" panose="05000000000000000000" pitchFamily="2" charset="2"/>
              <a:buChar char="§"/>
            </a:pPr>
            <a:r>
              <a:rPr lang="en-US" b="1" i="0" dirty="0">
                <a:solidFill>
                  <a:srgbClr val="111111"/>
                </a:solidFill>
                <a:effectLst/>
                <a:latin typeface="open sans" panose="020B0606030504020204" pitchFamily="34" charset="0"/>
              </a:rPr>
              <a:t>Border</a:t>
            </a:r>
            <a:r>
              <a:rPr lang="en-US" b="0" i="0" dirty="0">
                <a:solidFill>
                  <a:srgbClr val="111111"/>
                </a:solidFill>
                <a:effectLst/>
                <a:latin typeface="open sans" panose="020B0606030504020204" pitchFamily="34" charset="0"/>
              </a:rPr>
              <a:t> — This is a point that has at least one Core point at a distance </a:t>
            </a:r>
            <a:r>
              <a:rPr lang="en-US" b="0" i="1" dirty="0">
                <a:solidFill>
                  <a:srgbClr val="111111"/>
                </a:solidFill>
                <a:effectLst/>
                <a:latin typeface="open sans" panose="020B0606030504020204" pitchFamily="34" charset="0"/>
              </a:rPr>
              <a:t>n</a:t>
            </a:r>
          </a:p>
          <a:p>
            <a:pPr marL="285750" indent="-285750">
              <a:lnSpc>
                <a:spcPct val="150000"/>
              </a:lnSpc>
              <a:buFont typeface="Wingdings" panose="05000000000000000000" pitchFamily="2" charset="2"/>
              <a:buChar char="§"/>
            </a:pPr>
            <a:r>
              <a:rPr lang="en-US" b="1" i="0" dirty="0">
                <a:solidFill>
                  <a:srgbClr val="111111"/>
                </a:solidFill>
                <a:effectLst/>
                <a:latin typeface="open sans" panose="020B0606030504020204" pitchFamily="34" charset="0"/>
              </a:rPr>
              <a:t>Noise</a:t>
            </a:r>
            <a:r>
              <a:rPr lang="en-US" b="0" i="0" dirty="0">
                <a:solidFill>
                  <a:srgbClr val="111111"/>
                </a:solidFill>
                <a:effectLst/>
                <a:latin typeface="open sans" panose="020B0606030504020204" pitchFamily="34" charset="0"/>
              </a:rPr>
              <a:t> — This is a point that is neither a Core nor a Border. And it has less than </a:t>
            </a:r>
            <a:r>
              <a:rPr lang="en-US" b="0" i="1" dirty="0">
                <a:solidFill>
                  <a:srgbClr val="111111"/>
                </a:solidFill>
                <a:effectLst/>
                <a:latin typeface="open sans" panose="020B0606030504020204" pitchFamily="34" charset="0"/>
              </a:rPr>
              <a:t>m</a:t>
            </a:r>
            <a:r>
              <a:rPr lang="en-US" b="0" i="0" dirty="0">
                <a:solidFill>
                  <a:srgbClr val="111111"/>
                </a:solidFill>
                <a:effectLst/>
                <a:latin typeface="open sans" panose="020B0606030504020204" pitchFamily="34" charset="0"/>
              </a:rPr>
              <a:t> points within distance </a:t>
            </a:r>
            <a:r>
              <a:rPr lang="en-US" b="0" i="1" dirty="0">
                <a:solidFill>
                  <a:srgbClr val="111111"/>
                </a:solidFill>
                <a:effectLst/>
                <a:latin typeface="open sans" panose="020B0606030504020204" pitchFamily="34" charset="0"/>
              </a:rPr>
              <a:t>n</a:t>
            </a:r>
            <a:r>
              <a:rPr lang="en-US" b="0" i="0" dirty="0">
                <a:solidFill>
                  <a:srgbClr val="111111"/>
                </a:solidFill>
                <a:effectLst/>
                <a:latin typeface="open sans" panose="020B0606030504020204" pitchFamily="34" charset="0"/>
              </a:rPr>
              <a:t> from itself.</a:t>
            </a:r>
          </a:p>
          <a:p>
            <a:pPr algn="l">
              <a:buFont typeface="Arial" panose="020B0604020202020204" pitchFamily="34" charset="0"/>
              <a:buChar char="•"/>
            </a:pPr>
            <a:endParaRPr lang="en-US" b="0" i="0" dirty="0">
              <a:solidFill>
                <a:srgbClr val="111111"/>
              </a:solidFill>
              <a:effectLst/>
              <a:latin typeface="open sans" panose="020F0502020204030204" pitchFamily="34" charset="0"/>
            </a:endParaRPr>
          </a:p>
        </p:txBody>
      </p:sp>
      <p:sp>
        <p:nvSpPr>
          <p:cNvPr id="6" name="TextBox 5">
            <a:extLst>
              <a:ext uri="{FF2B5EF4-FFF2-40B4-BE49-F238E27FC236}">
                <a16:creationId xmlns:a16="http://schemas.microsoft.com/office/drawing/2014/main" id="{8A681B67-471B-556E-0522-7D6D5C316963}"/>
              </a:ext>
            </a:extLst>
          </p:cNvPr>
          <p:cNvSpPr txBox="1"/>
          <p:nvPr/>
        </p:nvSpPr>
        <p:spPr>
          <a:xfrm>
            <a:off x="382555" y="155902"/>
            <a:ext cx="8183724" cy="461665"/>
          </a:xfrm>
          <a:prstGeom prst="rect">
            <a:avLst/>
          </a:prstGeom>
          <a:noFill/>
        </p:spPr>
        <p:txBody>
          <a:bodyPr wrap="square">
            <a:spAutoFit/>
          </a:bodyPr>
          <a:lstStyle/>
          <a:p>
            <a:r>
              <a:rPr lang="en-US" sz="2400" b="1" i="0" dirty="0">
                <a:solidFill>
                  <a:srgbClr val="444444"/>
                </a:solidFill>
                <a:effectLst/>
                <a:latin typeface="Poppins" panose="00000500000000000000" pitchFamily="2" charset="0"/>
              </a:rPr>
              <a:t>part of  DBSCAN  clustering </a:t>
            </a:r>
            <a:endParaRPr lang="en-US" sz="2400" b="1" dirty="0"/>
          </a:p>
        </p:txBody>
      </p:sp>
    </p:spTree>
    <p:extLst>
      <p:ext uri="{BB962C8B-B14F-4D97-AF65-F5344CB8AC3E}">
        <p14:creationId xmlns:p14="http://schemas.microsoft.com/office/powerpoint/2010/main" val="227587249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2D290B-9E58-528E-D42F-34D2C2524681}"/>
              </a:ext>
            </a:extLst>
          </p:cNvPr>
          <p:cNvSpPr txBox="1"/>
          <p:nvPr/>
        </p:nvSpPr>
        <p:spPr>
          <a:xfrm>
            <a:off x="0" y="135466"/>
            <a:ext cx="10927644" cy="4247317"/>
          </a:xfrm>
          <a:prstGeom prst="rect">
            <a:avLst/>
          </a:prstGeom>
          <a:noFill/>
        </p:spPr>
        <p:txBody>
          <a:bodyPr wrap="square">
            <a:spAutoFit/>
          </a:bodyPr>
          <a:lstStyle/>
          <a:p>
            <a:r>
              <a:rPr lang="en-US" sz="3600" u="sng" dirty="0">
                <a:solidFill>
                  <a:srgbClr val="444444"/>
                </a:solidFill>
                <a:latin typeface="Poppins" panose="00000500000000000000" pitchFamily="2" charset="0"/>
              </a:rPr>
              <a:t>P</a:t>
            </a:r>
            <a:r>
              <a:rPr lang="en-US" sz="3600" i="0" u="sng" dirty="0">
                <a:solidFill>
                  <a:srgbClr val="444444"/>
                </a:solidFill>
                <a:effectLst/>
                <a:latin typeface="Poppins" panose="00000500000000000000" pitchFamily="2" charset="0"/>
              </a:rPr>
              <a:t>art of DBSCAN clustering </a:t>
            </a:r>
            <a:r>
              <a:rPr lang="en-US" sz="3600" dirty="0">
                <a:solidFill>
                  <a:srgbClr val="444444"/>
                </a:solidFill>
                <a:latin typeface="Poppins" panose="00000500000000000000" pitchFamily="2" charset="0"/>
              </a:rPr>
              <a:t>:</a:t>
            </a:r>
            <a:r>
              <a:rPr lang="en-US" sz="3600" b="0" i="0" dirty="0">
                <a:solidFill>
                  <a:srgbClr val="444444"/>
                </a:solidFill>
                <a:effectLst/>
                <a:latin typeface="Poppins" panose="00000500000000000000" pitchFamily="2" charset="0"/>
              </a:rPr>
              <a:t> </a:t>
            </a:r>
          </a:p>
          <a:p>
            <a:r>
              <a:rPr lang="en-US" sz="3600" dirty="0">
                <a:solidFill>
                  <a:srgbClr val="444444"/>
                </a:solidFill>
                <a:latin typeface="Poppins" panose="00000500000000000000" pitchFamily="2" charset="0"/>
              </a:rPr>
              <a:t> Epsilon</a:t>
            </a:r>
          </a:p>
          <a:p>
            <a:r>
              <a:rPr lang="en-US" sz="3600" dirty="0">
                <a:solidFill>
                  <a:srgbClr val="444444"/>
                </a:solidFill>
                <a:latin typeface="Poppins" panose="00000500000000000000" pitchFamily="2" charset="0"/>
              </a:rPr>
              <a:t> Min points</a:t>
            </a:r>
          </a:p>
          <a:p>
            <a:r>
              <a:rPr lang="en-US" sz="3600" dirty="0">
                <a:solidFill>
                  <a:srgbClr val="444444"/>
                </a:solidFill>
                <a:latin typeface="Poppins" panose="00000500000000000000" pitchFamily="2" charset="0"/>
              </a:rPr>
              <a:t> Core points</a:t>
            </a:r>
          </a:p>
          <a:p>
            <a:r>
              <a:rPr lang="en-US" sz="3600" dirty="0">
                <a:solidFill>
                  <a:srgbClr val="444444"/>
                </a:solidFill>
                <a:latin typeface="Poppins" panose="00000500000000000000" pitchFamily="2" charset="0"/>
              </a:rPr>
              <a:t> Border points</a:t>
            </a:r>
          </a:p>
          <a:p>
            <a:r>
              <a:rPr lang="en-US" sz="3600" dirty="0">
                <a:solidFill>
                  <a:srgbClr val="444444"/>
                </a:solidFill>
                <a:latin typeface="Poppins" panose="00000500000000000000" pitchFamily="2" charset="0"/>
              </a:rPr>
              <a:t> Noise points</a:t>
            </a:r>
          </a:p>
          <a:p>
            <a:endParaRPr lang="en-US" sz="3600" dirty="0">
              <a:solidFill>
                <a:srgbClr val="444444"/>
              </a:solidFill>
              <a:latin typeface="Poppins" panose="00000500000000000000" pitchFamily="2" charset="0"/>
            </a:endParaRPr>
          </a:p>
          <a:p>
            <a:endParaRPr lang="en-US" dirty="0"/>
          </a:p>
        </p:txBody>
      </p:sp>
      <p:pic>
        <p:nvPicPr>
          <p:cNvPr id="4" name="Picture 3">
            <a:extLst>
              <a:ext uri="{FF2B5EF4-FFF2-40B4-BE49-F238E27FC236}">
                <a16:creationId xmlns:a16="http://schemas.microsoft.com/office/drawing/2014/main" id="{FC35508B-69F3-AC51-0175-D570514BA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4723" y="1417680"/>
            <a:ext cx="7621736" cy="5030346"/>
          </a:xfrm>
          <a:prstGeom prst="rect">
            <a:avLst/>
          </a:prstGeom>
        </p:spPr>
      </p:pic>
    </p:spTree>
    <p:extLst>
      <p:ext uri="{BB962C8B-B14F-4D97-AF65-F5344CB8AC3E}">
        <p14:creationId xmlns:p14="http://schemas.microsoft.com/office/powerpoint/2010/main" val="191844948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797FC-A4DA-1CAB-E732-6853791EE9FA}"/>
              </a:ext>
            </a:extLst>
          </p:cNvPr>
          <p:cNvSpPr>
            <a:spLocks noGrp="1"/>
          </p:cNvSpPr>
          <p:nvPr>
            <p:ph type="ctrTitle"/>
          </p:nvPr>
        </p:nvSpPr>
        <p:spPr>
          <a:xfrm>
            <a:off x="1524000" y="1122363"/>
            <a:ext cx="9144000" cy="818404"/>
          </a:xfrm>
        </p:spPr>
        <p:txBody>
          <a:bodyPr>
            <a:normAutofit fontScale="90000"/>
          </a:bodyPr>
          <a:lstStyle/>
          <a:p>
            <a:r>
              <a:rPr lang="en-US" b="1" dirty="0"/>
              <a:t>OPTICS ALGORITHM</a:t>
            </a:r>
          </a:p>
        </p:txBody>
      </p:sp>
      <p:sp>
        <p:nvSpPr>
          <p:cNvPr id="3" name="Subtitle 2">
            <a:extLst>
              <a:ext uri="{FF2B5EF4-FFF2-40B4-BE49-F238E27FC236}">
                <a16:creationId xmlns:a16="http://schemas.microsoft.com/office/drawing/2014/main" id="{D265E8A4-E86C-2D0B-1CC4-AAD8A64C271A}"/>
              </a:ext>
            </a:extLst>
          </p:cNvPr>
          <p:cNvSpPr>
            <a:spLocks noGrp="1"/>
          </p:cNvSpPr>
          <p:nvPr>
            <p:ph type="subTitle" idx="1"/>
          </p:nvPr>
        </p:nvSpPr>
        <p:spPr>
          <a:xfrm>
            <a:off x="1598645" y="2199335"/>
            <a:ext cx="9144000" cy="3890865"/>
          </a:xfrm>
        </p:spPr>
        <p:txBody>
          <a:bodyPr>
            <a:normAutofit/>
          </a:bodyPr>
          <a:lstStyle/>
          <a:p>
            <a:pPr marL="342900" indent="-342900" algn="l">
              <a:buFont typeface="Courier New" panose="02070309020205020404" pitchFamily="49" charset="0"/>
              <a:buChar char="o"/>
            </a:pPr>
            <a:r>
              <a:rPr lang="en-US" dirty="0"/>
              <a:t>OPTICS(Ordering Points To Identify the Clustering Structure) is a density based clustering algorithm similar to densities and shapes.</a:t>
            </a:r>
          </a:p>
          <a:p>
            <a:pPr marL="342900" indent="-342900" algn="l">
              <a:buFont typeface="Courier New" panose="02070309020205020404" pitchFamily="49" charset="0"/>
              <a:buChar char="o"/>
            </a:pPr>
            <a:r>
              <a:rPr lang="en-US" dirty="0"/>
              <a:t>Optics calculates a reachability point distance for each data point which represents how close or similar it is to its neighboring points.</a:t>
            </a:r>
          </a:p>
          <a:p>
            <a:pPr marL="342900" indent="-342900" algn="l">
              <a:buFont typeface="Courier New" panose="02070309020205020404" pitchFamily="49" charset="0"/>
              <a:buChar char="o"/>
            </a:pPr>
            <a:r>
              <a:rPr lang="en-US" dirty="0"/>
              <a:t>For each data point the algorithm also DBSCAN but it can extract clusters of varying computes a core distance. The core distance is the minimum reachability distance of a point from any of its neighbors.</a:t>
            </a:r>
          </a:p>
          <a:p>
            <a:pPr marL="342900" indent="-342900" algn="l">
              <a:buFont typeface="Courier New" panose="02070309020205020404" pitchFamily="49" charset="0"/>
              <a:buChar char="o"/>
            </a:pPr>
            <a:r>
              <a:rPr lang="en-US" dirty="0"/>
              <a:t>It measures how </a:t>
            </a:r>
            <a:r>
              <a:rPr lang="en-US" dirty="0" err="1"/>
              <a:t>densly</a:t>
            </a:r>
            <a:r>
              <a:rPr lang="en-US" dirty="0"/>
              <a:t> packed a cluster is around a particular point. points with lower core distance are more likely to be at  the center of a cluster.</a:t>
            </a:r>
          </a:p>
          <a:p>
            <a:pPr marL="342900" indent="-342900" algn="l">
              <a:buFont typeface="Courier New" panose="02070309020205020404" pitchFamily="49" charset="0"/>
              <a:buChar char="o"/>
            </a:pPr>
            <a:endParaRPr lang="en-US" dirty="0"/>
          </a:p>
          <a:p>
            <a:pPr marL="342900" indent="-342900">
              <a:buFont typeface="Courier New" panose="02070309020205020404" pitchFamily="49" charset="0"/>
              <a:buChar char="o"/>
            </a:pPr>
            <a:endParaRPr lang="en-US" dirty="0"/>
          </a:p>
          <a:p>
            <a:endParaRPr lang="en-US" dirty="0"/>
          </a:p>
        </p:txBody>
      </p:sp>
    </p:spTree>
    <p:extLst>
      <p:ext uri="{BB962C8B-B14F-4D97-AF65-F5344CB8AC3E}">
        <p14:creationId xmlns:p14="http://schemas.microsoft.com/office/powerpoint/2010/main" val="3445694320"/>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79AB25-5EE3-A90C-5F5F-0F9D670E801E}"/>
              </a:ext>
            </a:extLst>
          </p:cNvPr>
          <p:cNvSpPr txBox="1"/>
          <p:nvPr/>
        </p:nvSpPr>
        <p:spPr>
          <a:xfrm>
            <a:off x="102637" y="438540"/>
            <a:ext cx="11028783" cy="6863417"/>
          </a:xfrm>
          <a:prstGeom prst="rect">
            <a:avLst/>
          </a:prstGeom>
          <a:noFill/>
        </p:spPr>
        <p:txBody>
          <a:bodyPr wrap="square">
            <a:spAutoFit/>
          </a:bodyPr>
          <a:lstStyle/>
          <a:p>
            <a:r>
              <a:rPr lang="en-US" sz="3200" b="1" dirty="0"/>
              <a:t>Parts of OPTICS Algorithm</a:t>
            </a:r>
          </a:p>
          <a:p>
            <a:pPr marL="285750" indent="-285750">
              <a:buFont typeface="Wingdings" panose="05000000000000000000" pitchFamily="2" charset="2"/>
              <a:buChar char="§"/>
            </a:pPr>
            <a:r>
              <a:rPr lang="en-US" dirty="0">
                <a:solidFill>
                  <a:srgbClr val="444444"/>
                </a:solidFill>
                <a:latin typeface="Poppins" panose="00000500000000000000" pitchFamily="2" charset="0"/>
              </a:rPr>
              <a:t>   </a:t>
            </a:r>
            <a:r>
              <a:rPr lang="en-US" sz="2400" dirty="0">
                <a:solidFill>
                  <a:srgbClr val="444444"/>
                </a:solidFill>
                <a:latin typeface="Poppins" panose="00000500000000000000" pitchFamily="2" charset="0"/>
              </a:rPr>
              <a:t>Epsilon</a:t>
            </a:r>
          </a:p>
          <a:p>
            <a:pPr marL="342900" indent="-342900">
              <a:buFont typeface="Wingdings" panose="05000000000000000000" pitchFamily="2" charset="2"/>
              <a:buChar char="§"/>
            </a:pPr>
            <a:r>
              <a:rPr lang="en-US" sz="2400" dirty="0"/>
              <a:t> </a:t>
            </a:r>
            <a:r>
              <a:rPr lang="en-US" sz="2400" dirty="0" err="1"/>
              <a:t>Minpoints</a:t>
            </a:r>
            <a:endParaRPr lang="en-US" sz="2400" dirty="0"/>
          </a:p>
          <a:p>
            <a:pPr marL="342900" indent="-342900">
              <a:buFont typeface="Wingdings" panose="05000000000000000000" pitchFamily="2" charset="2"/>
              <a:buChar char="§"/>
            </a:pPr>
            <a:r>
              <a:rPr lang="en-US" sz="2400" dirty="0"/>
              <a:t> Core points</a:t>
            </a:r>
          </a:p>
          <a:p>
            <a:pPr marL="342900" indent="-342900">
              <a:buFont typeface="Wingdings" panose="05000000000000000000" pitchFamily="2" charset="2"/>
              <a:buChar char="§"/>
            </a:pPr>
            <a:r>
              <a:rPr lang="en-US" sz="2400" dirty="0"/>
              <a:t> Border points</a:t>
            </a:r>
          </a:p>
          <a:p>
            <a:pPr marL="342900" indent="-342900">
              <a:buFont typeface="Wingdings" panose="05000000000000000000" pitchFamily="2" charset="2"/>
              <a:buChar char="§"/>
            </a:pPr>
            <a:r>
              <a:rPr lang="en-US" sz="2400" dirty="0"/>
              <a:t> Noise points</a:t>
            </a:r>
          </a:p>
          <a:p>
            <a:pPr marL="342900" indent="-342900">
              <a:buFont typeface="Wingdings" panose="05000000000000000000" pitchFamily="2" charset="2"/>
              <a:buChar char="§"/>
            </a:pPr>
            <a:r>
              <a:rPr lang="en-US" sz="2400" dirty="0"/>
              <a:t> Core distance</a:t>
            </a:r>
          </a:p>
          <a:p>
            <a:pPr marL="342900" indent="-342900">
              <a:buFont typeface="Wingdings" panose="05000000000000000000" pitchFamily="2" charset="2"/>
              <a:buChar char="§"/>
            </a:pPr>
            <a:r>
              <a:rPr lang="en-US" sz="2400" dirty="0"/>
              <a:t> Reachability distance </a:t>
            </a:r>
          </a:p>
          <a:p>
            <a:pPr marL="342900" indent="-342900">
              <a:buFont typeface="Wingdings" panose="05000000000000000000" pitchFamily="2" charset="2"/>
              <a:buChar char="§"/>
            </a:pPr>
            <a:endParaRPr lang="en-US" sz="2400" dirty="0"/>
          </a:p>
          <a:p>
            <a:r>
              <a:rPr lang="en-US" sz="2400" dirty="0"/>
              <a:t> </a:t>
            </a:r>
          </a:p>
          <a:p>
            <a:r>
              <a:rPr lang="en-US" sz="2400" dirty="0"/>
              <a:t>Core distance:</a:t>
            </a:r>
          </a:p>
          <a:p>
            <a:r>
              <a:rPr lang="en-US" sz="2400" dirty="0"/>
              <a:t>             The minimum epsilon to make a distinct point a core </a:t>
            </a:r>
            <a:r>
              <a:rPr lang="en-US" sz="2400" dirty="0" err="1"/>
              <a:t>point,given</a:t>
            </a:r>
            <a:r>
              <a:rPr lang="en-US" sz="2400" dirty="0"/>
              <a:t> a finite </a:t>
            </a:r>
            <a:r>
              <a:rPr lang="en-US" sz="2400" dirty="0" err="1"/>
              <a:t>MinPts</a:t>
            </a:r>
            <a:r>
              <a:rPr lang="en-US" sz="2400" dirty="0"/>
              <a:t> parameter.</a:t>
            </a:r>
          </a:p>
          <a:p>
            <a:r>
              <a:rPr lang="en-US" sz="2400" dirty="0"/>
              <a:t>Reachability distance:</a:t>
            </a:r>
          </a:p>
          <a:p>
            <a:r>
              <a:rPr lang="en-US" sz="2400" dirty="0"/>
              <a:t>             The reachability distance of an object p with respect to another object O is the smallest distance from O if O is a core object.it also cannot be smaller than the core distance of O</a:t>
            </a:r>
          </a:p>
          <a:p>
            <a:endParaRPr lang="en-US" sz="2400" dirty="0">
              <a:solidFill>
                <a:srgbClr val="444444"/>
              </a:solidFill>
              <a:latin typeface="Poppins" panose="00000500000000000000" pitchFamily="2" charset="0"/>
            </a:endParaRPr>
          </a:p>
        </p:txBody>
      </p:sp>
    </p:spTree>
    <p:extLst>
      <p:ext uri="{BB962C8B-B14F-4D97-AF65-F5344CB8AC3E}">
        <p14:creationId xmlns:p14="http://schemas.microsoft.com/office/powerpoint/2010/main" val="261620809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4CF779-2967-799D-83C2-F428C534A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9543" y="1474237"/>
            <a:ext cx="8652913" cy="4114800"/>
          </a:xfrm>
          <a:prstGeom prst="rect">
            <a:avLst/>
          </a:prstGeom>
        </p:spPr>
      </p:pic>
      <p:sp>
        <p:nvSpPr>
          <p:cNvPr id="7" name="TextBox 6">
            <a:extLst>
              <a:ext uri="{FF2B5EF4-FFF2-40B4-BE49-F238E27FC236}">
                <a16:creationId xmlns:a16="http://schemas.microsoft.com/office/drawing/2014/main" id="{7929D85A-9EDB-C29A-9CEE-EF1866C78046}"/>
              </a:ext>
            </a:extLst>
          </p:cNvPr>
          <p:cNvSpPr txBox="1"/>
          <p:nvPr/>
        </p:nvSpPr>
        <p:spPr>
          <a:xfrm>
            <a:off x="4324902" y="519796"/>
            <a:ext cx="6097554" cy="523220"/>
          </a:xfrm>
          <a:prstGeom prst="rect">
            <a:avLst/>
          </a:prstGeom>
          <a:noFill/>
        </p:spPr>
        <p:txBody>
          <a:bodyPr wrap="square">
            <a:spAutoFit/>
          </a:bodyPr>
          <a:lstStyle/>
          <a:p>
            <a:r>
              <a:rPr lang="en-US" sz="2800" b="1" dirty="0"/>
              <a:t>OPTICS ALGORITHM</a:t>
            </a:r>
            <a:endParaRPr lang="en-US" sz="2800" dirty="0"/>
          </a:p>
        </p:txBody>
      </p:sp>
    </p:spTree>
    <p:extLst>
      <p:ext uri="{BB962C8B-B14F-4D97-AF65-F5344CB8AC3E}">
        <p14:creationId xmlns:p14="http://schemas.microsoft.com/office/powerpoint/2010/main" val="260832449"/>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0B22-0DA2-4933-C9ED-5A855BCA442A}"/>
              </a:ext>
            </a:extLst>
          </p:cNvPr>
          <p:cNvSpPr>
            <a:spLocks noGrp="1"/>
          </p:cNvSpPr>
          <p:nvPr>
            <p:ph type="ctrTitle"/>
          </p:nvPr>
        </p:nvSpPr>
        <p:spPr>
          <a:xfrm>
            <a:off x="1524000" y="1122363"/>
            <a:ext cx="9144000" cy="1042339"/>
          </a:xfrm>
        </p:spPr>
        <p:txBody>
          <a:bodyPr>
            <a:normAutofit/>
          </a:bodyPr>
          <a:lstStyle/>
          <a:p>
            <a:r>
              <a:rPr lang="en-US" sz="4400" b="1" dirty="0">
                <a:latin typeface="Arial" panose="020B0604020202020204" pitchFamily="34" charset="0"/>
                <a:cs typeface="Arial" panose="020B0604020202020204" pitchFamily="34" charset="0"/>
              </a:rPr>
              <a:t>BIRCH CLUSTERING</a:t>
            </a:r>
          </a:p>
        </p:txBody>
      </p:sp>
      <p:sp>
        <p:nvSpPr>
          <p:cNvPr id="3" name="Subtitle 2">
            <a:extLst>
              <a:ext uri="{FF2B5EF4-FFF2-40B4-BE49-F238E27FC236}">
                <a16:creationId xmlns:a16="http://schemas.microsoft.com/office/drawing/2014/main" id="{D34F4D6C-59CD-89C6-70E0-99BBA2905886}"/>
              </a:ext>
            </a:extLst>
          </p:cNvPr>
          <p:cNvSpPr>
            <a:spLocks noGrp="1"/>
          </p:cNvSpPr>
          <p:nvPr>
            <p:ph type="subTitle" idx="1"/>
          </p:nvPr>
        </p:nvSpPr>
        <p:spPr>
          <a:xfrm>
            <a:off x="1524000" y="2397967"/>
            <a:ext cx="9144000" cy="3337670"/>
          </a:xfrm>
        </p:spPr>
        <p:txBody>
          <a:bodyPr>
            <a:normAutofit fontScale="25000" lnSpcReduction="20000"/>
          </a:bodyPr>
          <a:lstStyle/>
          <a:p>
            <a:pPr marL="1143000" indent="-1143000" algn="just">
              <a:buFont typeface="Arial" panose="020B0604020202020204" pitchFamily="34" charset="0"/>
              <a:buChar char="•"/>
            </a:pPr>
            <a:r>
              <a:rPr lang="en-US" sz="7400" dirty="0"/>
              <a:t>Balanced iterative reducing and clustering using hierarchies.</a:t>
            </a:r>
          </a:p>
          <a:p>
            <a:pPr marL="1143000" indent="-1143000" algn="just">
              <a:buFont typeface="Arial" panose="020B0604020202020204" pitchFamily="34" charset="0"/>
              <a:buChar char="•"/>
            </a:pPr>
            <a:r>
              <a:rPr lang="en-US" sz="7400" dirty="0"/>
              <a:t>It is a scalable clustering method.</a:t>
            </a:r>
          </a:p>
          <a:p>
            <a:pPr marL="1143000" indent="-1143000" algn="just">
              <a:buFont typeface="Arial" panose="020B0604020202020204" pitchFamily="34" charset="0"/>
              <a:buChar char="•"/>
            </a:pPr>
            <a:r>
              <a:rPr lang="en-US" sz="7400" dirty="0"/>
              <a:t>Designed for very large datasets.</a:t>
            </a:r>
          </a:p>
          <a:p>
            <a:pPr marL="1143000" indent="-1143000" algn="just">
              <a:buFont typeface="Arial" panose="020B0604020202020204" pitchFamily="34" charset="0"/>
              <a:buChar char="•"/>
            </a:pPr>
            <a:r>
              <a:rPr lang="en-US" sz="7400" dirty="0"/>
              <a:t>Only one scan of data is necessary.</a:t>
            </a:r>
          </a:p>
          <a:p>
            <a:pPr marL="1143000" indent="-1143000" algn="just">
              <a:buFont typeface="Arial" panose="020B0604020202020204" pitchFamily="34" charset="0"/>
              <a:buChar char="•"/>
            </a:pPr>
            <a:r>
              <a:rPr lang="en-US" sz="7400" dirty="0"/>
              <a:t>It is based on the notation of Clustering Features a CF Tree.</a:t>
            </a:r>
          </a:p>
          <a:p>
            <a:pPr marL="1143000" indent="-1143000" algn="just">
              <a:buFont typeface="Arial" panose="020B0604020202020204" pitchFamily="34" charset="0"/>
              <a:buChar char="•"/>
            </a:pPr>
            <a:r>
              <a:rPr lang="en-US" sz="7400" dirty="0"/>
              <a:t>CF Tree is a height balanced tree that stores the clustering features for a hierarchical clustering.</a:t>
            </a:r>
          </a:p>
          <a:p>
            <a:pPr marL="1143000" indent="-1143000" algn="just">
              <a:buFont typeface="Arial" panose="020B0604020202020204" pitchFamily="34" charset="0"/>
              <a:buChar char="•"/>
            </a:pPr>
            <a:r>
              <a:rPr lang="en-US" sz="7400" dirty="0"/>
              <a:t>Cluster of data points is represented by a triple of numbers (N,LS,SS)</a:t>
            </a:r>
          </a:p>
          <a:p>
            <a:pPr marL="1143000" indent="-1143000" algn="just">
              <a:buFont typeface="Arial" panose="020B0604020202020204" pitchFamily="34" charset="0"/>
              <a:buChar char="•"/>
            </a:pPr>
            <a:r>
              <a:rPr lang="en-US" sz="7400" dirty="0"/>
              <a:t>N=Number of items in the sub cluster.</a:t>
            </a:r>
          </a:p>
          <a:p>
            <a:pPr marL="1143000" indent="-1143000" algn="just">
              <a:buFont typeface="Arial" panose="020B0604020202020204" pitchFamily="34" charset="0"/>
              <a:buChar char="•"/>
            </a:pPr>
            <a:r>
              <a:rPr lang="en-US" sz="7400" dirty="0"/>
              <a:t>LS=Linear sum of the points.</a:t>
            </a:r>
          </a:p>
          <a:p>
            <a:pPr marL="1143000" indent="-1143000" algn="just">
              <a:buFont typeface="Arial" panose="020B0604020202020204" pitchFamily="34" charset="0"/>
              <a:buChar char="•"/>
            </a:pPr>
            <a:r>
              <a:rPr lang="en-US" sz="7400" dirty="0"/>
              <a:t>SS=sum of the squared of the points.</a:t>
            </a:r>
          </a:p>
          <a:p>
            <a:pPr algn="just"/>
            <a:endParaRPr lang="en-US" sz="7400" dirty="0"/>
          </a:p>
          <a:p>
            <a:endParaRPr lang="en-US" sz="7400" dirty="0"/>
          </a:p>
          <a:p>
            <a:endParaRPr lang="en-US" dirty="0"/>
          </a:p>
        </p:txBody>
      </p:sp>
    </p:spTree>
    <p:extLst>
      <p:ext uri="{BB962C8B-B14F-4D97-AF65-F5344CB8AC3E}">
        <p14:creationId xmlns:p14="http://schemas.microsoft.com/office/powerpoint/2010/main" val="2466968463"/>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10E967-38EC-FAF8-2462-572145AB93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0506" y="810013"/>
            <a:ext cx="6412074" cy="5852043"/>
          </a:xfrm>
          <a:prstGeom prst="rect">
            <a:avLst/>
          </a:prstGeom>
        </p:spPr>
      </p:pic>
    </p:spTree>
    <p:extLst>
      <p:ext uri="{BB962C8B-B14F-4D97-AF65-F5344CB8AC3E}">
        <p14:creationId xmlns:p14="http://schemas.microsoft.com/office/powerpoint/2010/main" val="214912707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477126-2CA2-86AE-AEE3-335EE10F58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860" y="737119"/>
            <a:ext cx="10095723" cy="5934270"/>
          </a:xfrm>
          <a:prstGeom prst="rect">
            <a:avLst/>
          </a:prstGeom>
        </p:spPr>
      </p:pic>
    </p:spTree>
    <p:extLst>
      <p:ext uri="{BB962C8B-B14F-4D97-AF65-F5344CB8AC3E}">
        <p14:creationId xmlns:p14="http://schemas.microsoft.com/office/powerpoint/2010/main" val="159185993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21992-A256-F5C4-2BFA-C249ED91D97C}"/>
              </a:ext>
            </a:extLst>
          </p:cNvPr>
          <p:cNvSpPr>
            <a:spLocks noGrp="1"/>
          </p:cNvSpPr>
          <p:nvPr>
            <p:ph type="title"/>
          </p:nvPr>
        </p:nvSpPr>
        <p:spPr/>
        <p:txBody>
          <a:bodyPr>
            <a:normAutofit/>
          </a:bodyPr>
          <a:lstStyle/>
          <a:p>
            <a:r>
              <a:rPr lang="en-US" sz="3600" kern="100" spc="-5" dirty="0">
                <a:solidFill>
                  <a:srgbClr val="242424"/>
                </a:solidFill>
                <a:effectLst/>
                <a:latin typeface="Georgia" panose="02040502050405020303" pitchFamily="18" charset="0"/>
                <a:ea typeface="Calibri" panose="020F0502020204030204" pitchFamily="34" charset="0"/>
                <a:cs typeface="Times New Roman" panose="02020603050405020304" pitchFamily="18" charset="0"/>
              </a:rPr>
              <a:t>                        </a:t>
            </a:r>
            <a:r>
              <a:rPr lang="en-US" sz="3600" b="1" kern="100" spc="-5" dirty="0">
                <a:solidFill>
                  <a:srgbClr val="242424"/>
                </a:solidFill>
                <a:effectLst/>
                <a:latin typeface="Georgia" panose="02040502050405020303" pitchFamily="18" charset="0"/>
                <a:ea typeface="Calibri" panose="020F0502020204030204" pitchFamily="34" charset="0"/>
                <a:cs typeface="Times New Roman" panose="02020603050405020304" pitchFamily="18" charset="0"/>
              </a:rPr>
              <a:t>Affinity Propagation</a:t>
            </a:r>
            <a:endParaRPr lang="en-US" sz="3600" b="1" dirty="0"/>
          </a:p>
        </p:txBody>
      </p:sp>
      <p:sp>
        <p:nvSpPr>
          <p:cNvPr id="3" name="Content Placeholder 2">
            <a:extLst>
              <a:ext uri="{FF2B5EF4-FFF2-40B4-BE49-F238E27FC236}">
                <a16:creationId xmlns:a16="http://schemas.microsoft.com/office/drawing/2014/main" id="{528E100B-EAD3-1E49-3D26-F679A6F3AEBC}"/>
              </a:ext>
            </a:extLst>
          </p:cNvPr>
          <p:cNvSpPr>
            <a:spLocks noGrp="1"/>
          </p:cNvSpPr>
          <p:nvPr>
            <p:ph idx="1"/>
          </p:nvPr>
        </p:nvSpPr>
        <p:spPr/>
        <p:txBody>
          <a:bodyPr>
            <a:normAutofit fontScale="77500" lnSpcReduction="20000"/>
          </a:bodyPr>
          <a:lstStyle/>
          <a:p>
            <a:pPr marR="0" lvl="0" algn="just">
              <a:lnSpc>
                <a:spcPct val="107000"/>
              </a:lnSpc>
              <a:spcBef>
                <a:spcPts val="0"/>
              </a:spcBef>
              <a:spcAft>
                <a:spcPts val="0"/>
              </a:spcAft>
              <a:buFont typeface="Wingdings" panose="05000000000000000000" pitchFamily="2" charset="2"/>
              <a:buChar char="Ø"/>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Affinity  propagation is an </a:t>
            </a: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clustering</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algorithm.</a:t>
            </a:r>
          </a:p>
          <a:p>
            <a:pPr marL="0" marR="0" lvl="0" indent="0" algn="just">
              <a:lnSpc>
                <a:spcPct val="107000"/>
              </a:lnSpc>
              <a:spcBef>
                <a:spcPts val="0"/>
              </a:spcBef>
              <a:spcAft>
                <a:spcPts val="0"/>
              </a:spcAft>
              <a:buNone/>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buFont typeface="Wingdings" panose="05000000000000000000" pitchFamily="2" charset="2"/>
              <a:buChar char="Ø"/>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Its based on the concept of </a:t>
            </a: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message passing</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between the data points.</a:t>
            </a:r>
          </a:p>
          <a:p>
            <a:pPr marR="0" lvl="0" algn="just">
              <a:lnSpc>
                <a:spcPct val="107000"/>
              </a:lnSpc>
              <a:spcBef>
                <a:spcPts val="0"/>
              </a:spcBef>
              <a:spcAft>
                <a:spcPts val="0"/>
              </a:spcAft>
              <a:buFont typeface="Wingdings" panose="05000000000000000000" pitchFamily="2" charset="2"/>
              <a:buChar char="Ø"/>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buFont typeface="Wingdings" panose="05000000000000000000" pitchFamily="2" charset="2"/>
              <a:buChar char="Ø"/>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Clustering algorithm’s such as </a:t>
            </a: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K-means or K-medoids</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affinity propagation doesn’t   </a:t>
            </a:r>
          </a:p>
          <a:p>
            <a:pPr marL="0" marR="0" lvl="0" indent="0" algn="just">
              <a:lnSpc>
                <a:spcPct val="107000"/>
              </a:lnSpc>
              <a:spcBef>
                <a:spcPts val="0"/>
              </a:spcBef>
              <a:spcAft>
                <a:spcPts val="0"/>
              </a:spcAft>
              <a:buNone/>
            </a:pPr>
            <a:r>
              <a:rPr lang="en-US" sz="2400" kern="100" dirty="0">
                <a:latin typeface="Calibri" panose="020F0502020204030204" pitchFamily="34" charset="0"/>
                <a:ea typeface="Calibri" panose="020F0502020204030204" pitchFamily="34" charset="0"/>
                <a:cs typeface="Times New Roman" panose="02020603050405020304" pitchFamily="18" charset="0"/>
              </a:rPr>
              <a:t>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require to number of cluster’s to determined or estimated  before running the </a:t>
            </a:r>
          </a:p>
          <a:p>
            <a:pPr marL="0" marR="0" lvl="0" indent="0" algn="just">
              <a:lnSpc>
                <a:spcPct val="107000"/>
              </a:lnSpc>
              <a:spcBef>
                <a:spcPts val="0"/>
              </a:spcBef>
              <a:spcAft>
                <a:spcPts val="0"/>
              </a:spcAft>
              <a:buNone/>
            </a:pPr>
            <a:r>
              <a:rPr lang="en-US" sz="2400" kern="100" dirty="0">
                <a:latin typeface="Calibri" panose="020F0502020204030204" pitchFamily="34" charset="0"/>
                <a:ea typeface="Calibri" panose="020F0502020204030204" pitchFamily="34" charset="0"/>
                <a:cs typeface="Times New Roman" panose="02020603050405020304" pitchFamily="18" charset="0"/>
              </a:rPr>
              <a:t>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algorithm.</a:t>
            </a:r>
          </a:p>
          <a:p>
            <a:pPr marL="0" marR="0" lvl="0" indent="0" algn="just">
              <a:lnSpc>
                <a:spcPct val="107000"/>
              </a:lnSpc>
              <a:spcBef>
                <a:spcPts val="0"/>
              </a:spcBef>
              <a:spcAft>
                <a:spcPts val="0"/>
              </a:spcAft>
              <a:buNone/>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buFont typeface="Wingdings" panose="05000000000000000000" pitchFamily="2" charset="2"/>
              <a:buChar char="Ø"/>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Affinity propagation is useful when you don’t know the number of clusters in advance     </a:t>
            </a:r>
          </a:p>
          <a:p>
            <a:pPr marL="0" marR="0" lvl="0" indent="0" algn="just">
              <a:lnSpc>
                <a:spcPct val="107000"/>
              </a:lnSpc>
              <a:spcBef>
                <a:spcPts val="0"/>
              </a:spcBef>
              <a:spcAft>
                <a:spcPts val="0"/>
              </a:spcAft>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and can automatically discover the optimal number of clusters based on the data.</a:t>
            </a:r>
          </a:p>
          <a:p>
            <a:pPr marL="0" marR="0" lvl="0" indent="0" algn="just">
              <a:lnSpc>
                <a:spcPct val="107000"/>
              </a:lnSpc>
              <a:spcBef>
                <a:spcPts val="0"/>
              </a:spcBef>
              <a:spcAft>
                <a:spcPts val="0"/>
              </a:spcAft>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t>
            </a:r>
          </a:p>
          <a:p>
            <a:pPr marR="0" lvl="0" algn="just">
              <a:lnSpc>
                <a:spcPct val="107000"/>
              </a:lnSpc>
              <a:spcBef>
                <a:spcPts val="0"/>
              </a:spcBef>
              <a:spcAft>
                <a:spcPts val="0"/>
              </a:spcAft>
              <a:buFont typeface="Wingdings" panose="05000000000000000000" pitchFamily="2" charset="2"/>
              <a:buChar char="Ø"/>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Its Instead takes as input measures of similarity between pairs of data points and         </a:t>
            </a:r>
          </a:p>
          <a:p>
            <a:pPr marL="0" marR="0" lvl="0" indent="0" algn="just">
              <a:lnSpc>
                <a:spcPct val="107000"/>
              </a:lnSpc>
              <a:spcBef>
                <a:spcPts val="0"/>
              </a:spcBef>
              <a:spcAft>
                <a:spcPts val="0"/>
              </a:spcAft>
              <a:buNone/>
            </a:pPr>
            <a:r>
              <a:rPr lang="en-US" sz="2400" kern="100" dirty="0">
                <a:latin typeface="Calibri" panose="020F0502020204030204" pitchFamily="34" charset="0"/>
                <a:ea typeface="Calibri" panose="020F0502020204030204" pitchFamily="34" charset="0"/>
                <a:cs typeface="Times New Roman" panose="02020603050405020304" pitchFamily="18" charset="0"/>
              </a:rPr>
              <a:t>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simultaneously considers all data points as potential exemplars.</a:t>
            </a:r>
          </a:p>
          <a:p>
            <a:pPr marL="0" marR="0" lvl="0" indent="0" algn="just">
              <a:lnSpc>
                <a:spcPct val="107000"/>
              </a:lnSpc>
              <a:spcBef>
                <a:spcPts val="0"/>
              </a:spcBef>
              <a:spcAft>
                <a:spcPts val="0"/>
              </a:spcAft>
              <a:buNone/>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00000"/>
              </a:lnSpc>
              <a:spcBef>
                <a:spcPts val="0"/>
              </a:spcBef>
              <a:spcAft>
                <a:spcPts val="800"/>
              </a:spcAft>
              <a:buFont typeface="Wingdings" panose="05000000000000000000" pitchFamily="2" charset="2"/>
              <a:buChar char="Ø"/>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Similar to K-medoids, affinity propagation finds </a:t>
            </a: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Exemplars</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members of the input set     </a:t>
            </a:r>
          </a:p>
          <a:p>
            <a:pPr marL="0" marR="0" lvl="0" indent="0" algn="just">
              <a:lnSpc>
                <a:spcPct val="100000"/>
              </a:lnSpc>
              <a:spcBef>
                <a:spcPts val="0"/>
              </a:spcBef>
              <a:spcAft>
                <a:spcPts val="800"/>
              </a:spcAft>
              <a:buNone/>
            </a:pPr>
            <a:r>
              <a:rPr lang="en-US" sz="2400" kern="100" dirty="0">
                <a:latin typeface="Calibri" panose="020F0502020204030204" pitchFamily="34" charset="0"/>
                <a:ea typeface="Calibri" panose="020F0502020204030204" pitchFamily="34" charset="0"/>
                <a:cs typeface="Times New Roman" panose="02020603050405020304" pitchFamily="18" charset="0"/>
              </a:rPr>
              <a:t>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that are representative of clusters</a:t>
            </a:r>
          </a:p>
          <a:p>
            <a:endParaRPr lang="en-US" dirty="0"/>
          </a:p>
        </p:txBody>
      </p:sp>
    </p:spTree>
    <p:extLst>
      <p:ext uri="{BB962C8B-B14F-4D97-AF65-F5344CB8AC3E}">
        <p14:creationId xmlns:p14="http://schemas.microsoft.com/office/powerpoint/2010/main" val="119621093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DF7ACB-6941-4249-1510-57325BDD28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029" y="298580"/>
            <a:ext cx="9685175" cy="6158203"/>
          </a:xfrm>
          <a:prstGeom prst="rect">
            <a:avLst/>
          </a:prstGeom>
        </p:spPr>
      </p:pic>
    </p:spTree>
    <p:extLst>
      <p:ext uri="{BB962C8B-B14F-4D97-AF65-F5344CB8AC3E}">
        <p14:creationId xmlns:p14="http://schemas.microsoft.com/office/powerpoint/2010/main" val="403105977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E05F14-22DB-149F-5846-E1E4C766B22A}"/>
              </a:ext>
            </a:extLst>
          </p:cNvPr>
          <p:cNvSpPr txBox="1"/>
          <p:nvPr/>
        </p:nvSpPr>
        <p:spPr>
          <a:xfrm>
            <a:off x="2878667" y="366806"/>
            <a:ext cx="6096000" cy="4401205"/>
          </a:xfrm>
          <a:prstGeom prst="rect">
            <a:avLst/>
          </a:prstGeom>
          <a:noFill/>
        </p:spPr>
        <p:txBody>
          <a:bodyPr wrap="square">
            <a:spAutoFit/>
          </a:bodyPr>
          <a:lstStyle/>
          <a:p>
            <a:pPr marL="342900" indent="-342900" algn="l" fontAlgn="base">
              <a:buFont typeface="Arial" panose="020B0604020202020204" pitchFamily="34" charset="0"/>
              <a:buChar char="•"/>
            </a:pPr>
            <a:endParaRPr lang="en-US" sz="2000" b="0" i="0" dirty="0">
              <a:solidFill>
                <a:srgbClr val="000000"/>
              </a:solidFill>
              <a:effectLst/>
              <a:latin typeface="Merriweather" panose="020F0502020204030204" pitchFamily="2" charset="0"/>
            </a:endParaRPr>
          </a:p>
          <a:p>
            <a:pPr marL="342900" indent="-342900" algn="l" fontAlgn="base">
              <a:buFont typeface="Wingdings" panose="05000000000000000000" pitchFamily="2" charset="2"/>
              <a:buChar char="v"/>
            </a:pPr>
            <a:r>
              <a:rPr lang="en-US" sz="2000" b="0" i="0" dirty="0">
                <a:solidFill>
                  <a:srgbClr val="000000"/>
                </a:solidFill>
                <a:effectLst/>
                <a:latin typeface="Merriweather" panose="020F0502020204030204" pitchFamily="2" charset="0"/>
              </a:rPr>
              <a:t>Similarities between data points, representing how well-suited a point is to be another one’s exemplar. If there’s no similarity between two points, as in they cannot belong to the same cluster, this similarity can be omitted or set to -Infinity depending on implementation.</a:t>
            </a:r>
          </a:p>
          <a:p>
            <a:pPr algn="l" fontAlgn="base"/>
            <a:endParaRPr lang="en-US" sz="2000" b="0" i="0" dirty="0">
              <a:solidFill>
                <a:srgbClr val="000000"/>
              </a:solidFill>
              <a:effectLst/>
              <a:latin typeface="Merriweather" panose="020F0502020204030204" pitchFamily="2" charset="0"/>
            </a:endParaRPr>
          </a:p>
          <a:p>
            <a:pPr marL="342900" indent="-342900" algn="l" fontAlgn="base">
              <a:buFont typeface="Wingdings" panose="05000000000000000000" pitchFamily="2" charset="2"/>
              <a:buChar char="v"/>
            </a:pPr>
            <a:r>
              <a:rPr lang="en-US" sz="2000" b="0" i="0" dirty="0">
                <a:solidFill>
                  <a:srgbClr val="000000"/>
                </a:solidFill>
                <a:effectLst/>
                <a:latin typeface="Merriweather" panose="020F0502020204030204" pitchFamily="2" charset="0"/>
              </a:rPr>
              <a:t>Preferences, representing each data point’s suitability to be an exemplar. We may have some a priori information which points could be favored for this role, and so we can represent it through preferences.</a:t>
            </a:r>
          </a:p>
        </p:txBody>
      </p:sp>
    </p:spTree>
    <p:extLst>
      <p:ext uri="{BB962C8B-B14F-4D97-AF65-F5344CB8AC3E}">
        <p14:creationId xmlns:p14="http://schemas.microsoft.com/office/powerpoint/2010/main" val="53201663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0B64E-8824-DE59-1765-3A17F4C646E3}"/>
              </a:ext>
            </a:extLst>
          </p:cNvPr>
          <p:cNvSpPr>
            <a:spLocks noGrp="1"/>
          </p:cNvSpPr>
          <p:nvPr>
            <p:ph type="ctrTitle"/>
          </p:nvPr>
        </p:nvSpPr>
        <p:spPr>
          <a:xfrm>
            <a:off x="1670756" y="-417689"/>
            <a:ext cx="9144000" cy="2212622"/>
          </a:xfrm>
        </p:spPr>
        <p:txBody>
          <a:bodyPr/>
          <a:lstStyle/>
          <a:p>
            <a:r>
              <a:rPr lang="en-US" b="1" dirty="0"/>
              <a:t>MEAN SHIFT ALGORITHM</a:t>
            </a:r>
          </a:p>
        </p:txBody>
      </p:sp>
      <p:sp>
        <p:nvSpPr>
          <p:cNvPr id="3" name="Subtitle 2">
            <a:extLst>
              <a:ext uri="{FF2B5EF4-FFF2-40B4-BE49-F238E27FC236}">
                <a16:creationId xmlns:a16="http://schemas.microsoft.com/office/drawing/2014/main" id="{7B0FD0B5-E7F2-B59A-E5BE-75B52FBD34CB}"/>
              </a:ext>
            </a:extLst>
          </p:cNvPr>
          <p:cNvSpPr>
            <a:spLocks noGrp="1"/>
          </p:cNvSpPr>
          <p:nvPr>
            <p:ph type="subTitle" idx="1"/>
          </p:nvPr>
        </p:nvSpPr>
        <p:spPr>
          <a:xfrm>
            <a:off x="959556" y="2336801"/>
            <a:ext cx="10747022" cy="4041422"/>
          </a:xfrm>
        </p:spPr>
        <p:txBody>
          <a:bodyPr>
            <a:normAutofit/>
          </a:bodyPr>
          <a:lstStyle/>
          <a:p>
            <a:pPr marL="342900" indent="-342900" algn="just">
              <a:lnSpc>
                <a:spcPct val="150000"/>
              </a:lnSpc>
              <a:buFont typeface="Arial" panose="020B0604020202020204" pitchFamily="34" charset="0"/>
              <a:buChar char="•"/>
            </a:pPr>
            <a:r>
              <a:rPr lang="en-US" b="0" i="0" dirty="0">
                <a:solidFill>
                  <a:srgbClr val="000000"/>
                </a:solidFill>
                <a:effectLst/>
                <a:latin typeface="Nunito" pitchFamily="2" charset="0"/>
              </a:rPr>
              <a:t>Mean-shift algorithm basically assigns the datapoints to the clusters iteratively by shifting points towards the highest density of datapoints </a:t>
            </a:r>
            <a:r>
              <a:rPr lang="en-US" dirty="0">
                <a:solidFill>
                  <a:srgbClr val="000000"/>
                </a:solidFill>
                <a:latin typeface="Nunito" pitchFamily="2" charset="0"/>
              </a:rPr>
              <a:t>in </a:t>
            </a:r>
            <a:r>
              <a:rPr lang="en-US" b="0" i="0" dirty="0">
                <a:solidFill>
                  <a:srgbClr val="000000"/>
                </a:solidFill>
                <a:effectLst/>
                <a:latin typeface="Nunito" pitchFamily="2" charset="0"/>
              </a:rPr>
              <a:t>cluster centroid.</a:t>
            </a:r>
          </a:p>
          <a:p>
            <a:pPr marL="342900" indent="-342900" algn="just">
              <a:lnSpc>
                <a:spcPct val="150000"/>
              </a:lnSpc>
              <a:buFont typeface="Arial" panose="020B0604020202020204" pitchFamily="34" charset="0"/>
              <a:buChar char="•"/>
            </a:pPr>
            <a:r>
              <a:rPr lang="en-US" b="0" i="0" dirty="0">
                <a:solidFill>
                  <a:srgbClr val="000000"/>
                </a:solidFill>
                <a:effectLst/>
                <a:latin typeface="Nunito" pitchFamily="2" charset="0"/>
              </a:rPr>
              <a:t>The difference between K-Means algorithm and Mean-Shift is that later one does not need to specify the number of clusters in advance because the number of clusters will be determined by the algorithm </a:t>
            </a:r>
            <a:endParaRPr lang="en-US" dirty="0"/>
          </a:p>
          <a:p>
            <a:endParaRPr lang="en-US" dirty="0"/>
          </a:p>
        </p:txBody>
      </p:sp>
    </p:spTree>
    <p:extLst>
      <p:ext uri="{BB962C8B-B14F-4D97-AF65-F5344CB8AC3E}">
        <p14:creationId xmlns:p14="http://schemas.microsoft.com/office/powerpoint/2010/main" val="176545994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B5B9CC-F0E3-9741-051D-B8F9732AB0E8}"/>
              </a:ext>
            </a:extLst>
          </p:cNvPr>
          <p:cNvSpPr txBox="1"/>
          <p:nvPr/>
        </p:nvSpPr>
        <p:spPr>
          <a:xfrm>
            <a:off x="1456266" y="1686256"/>
            <a:ext cx="10205155" cy="4801314"/>
          </a:xfrm>
          <a:prstGeom prst="rect">
            <a:avLst/>
          </a:prstGeom>
          <a:noFill/>
        </p:spPr>
        <p:txBody>
          <a:bodyPr wrap="square">
            <a:spAutoFit/>
          </a:bodyPr>
          <a:lstStyle/>
          <a:p>
            <a:pPr algn="just">
              <a:lnSpc>
                <a:spcPct val="250000"/>
              </a:lnSpc>
              <a:buFont typeface="Arial" panose="020B0604020202020204" pitchFamily="34" charset="0"/>
              <a:buChar char="•"/>
            </a:pPr>
            <a:r>
              <a:rPr lang="en-US" b="1" i="0" dirty="0">
                <a:solidFill>
                  <a:srgbClr val="000000"/>
                </a:solidFill>
                <a:effectLst/>
                <a:latin typeface="Nunito" pitchFamily="2" charset="0"/>
              </a:rPr>
              <a:t>Step 1</a:t>
            </a:r>
            <a:r>
              <a:rPr lang="en-US" b="0" i="0" dirty="0">
                <a:solidFill>
                  <a:srgbClr val="000000"/>
                </a:solidFill>
                <a:effectLst/>
                <a:latin typeface="Nunito" pitchFamily="2" charset="0"/>
              </a:rPr>
              <a:t> − First, start with the data points assigned to a cluster of their own.</a:t>
            </a:r>
            <a:endParaRPr lang="en-US" b="1" i="0" dirty="0">
              <a:solidFill>
                <a:srgbClr val="000000"/>
              </a:solidFill>
              <a:effectLst/>
              <a:latin typeface="Nunito" pitchFamily="2" charset="0"/>
            </a:endParaRPr>
          </a:p>
          <a:p>
            <a:pPr algn="just">
              <a:lnSpc>
                <a:spcPct val="250000"/>
              </a:lnSpc>
              <a:buFont typeface="Arial" panose="020B0604020202020204" pitchFamily="34" charset="0"/>
              <a:buChar char="•"/>
            </a:pPr>
            <a:r>
              <a:rPr lang="en-US" b="1" i="0" dirty="0">
                <a:solidFill>
                  <a:srgbClr val="000000"/>
                </a:solidFill>
                <a:effectLst/>
                <a:latin typeface="Nunito" pitchFamily="2" charset="0"/>
              </a:rPr>
              <a:t>Step 2</a:t>
            </a:r>
            <a:r>
              <a:rPr lang="en-US" b="0" i="0" dirty="0">
                <a:solidFill>
                  <a:srgbClr val="000000"/>
                </a:solidFill>
                <a:effectLst/>
                <a:latin typeface="Nunito" pitchFamily="2" charset="0"/>
              </a:rPr>
              <a:t> − Next, this algorithm will compute the centroids.</a:t>
            </a:r>
          </a:p>
          <a:p>
            <a:pPr algn="just">
              <a:lnSpc>
                <a:spcPct val="250000"/>
              </a:lnSpc>
              <a:buFont typeface="Arial" panose="020B0604020202020204" pitchFamily="34" charset="0"/>
              <a:buChar char="•"/>
            </a:pPr>
            <a:r>
              <a:rPr lang="en-US" b="1" i="0" dirty="0">
                <a:solidFill>
                  <a:srgbClr val="000000"/>
                </a:solidFill>
                <a:effectLst/>
                <a:latin typeface="Nunito" pitchFamily="2" charset="0"/>
              </a:rPr>
              <a:t>Step 3</a:t>
            </a:r>
            <a:r>
              <a:rPr lang="en-US" b="0" i="0" dirty="0">
                <a:solidFill>
                  <a:srgbClr val="000000"/>
                </a:solidFill>
                <a:effectLst/>
                <a:latin typeface="Nunito" pitchFamily="2" charset="0"/>
              </a:rPr>
              <a:t> − In this step, location of new centroids will be updated.</a:t>
            </a:r>
          </a:p>
          <a:p>
            <a:pPr algn="just">
              <a:lnSpc>
                <a:spcPct val="250000"/>
              </a:lnSpc>
              <a:buFont typeface="Arial" panose="020B0604020202020204" pitchFamily="34" charset="0"/>
              <a:buChar char="•"/>
            </a:pPr>
            <a:r>
              <a:rPr lang="en-US" b="1" i="0" dirty="0">
                <a:solidFill>
                  <a:srgbClr val="000000"/>
                </a:solidFill>
                <a:effectLst/>
                <a:latin typeface="Nunito" pitchFamily="2" charset="0"/>
              </a:rPr>
              <a:t>Step 4</a:t>
            </a:r>
            <a:r>
              <a:rPr lang="en-US" b="0" i="0" dirty="0">
                <a:solidFill>
                  <a:srgbClr val="000000"/>
                </a:solidFill>
                <a:effectLst/>
                <a:latin typeface="Nunito" pitchFamily="2" charset="0"/>
              </a:rPr>
              <a:t> − Now, the process will be iterated and moved to the higher density region.</a:t>
            </a:r>
          </a:p>
          <a:p>
            <a:pPr algn="just">
              <a:lnSpc>
                <a:spcPct val="250000"/>
              </a:lnSpc>
              <a:buFont typeface="Arial" panose="020B0604020202020204" pitchFamily="34" charset="0"/>
              <a:buChar char="•"/>
            </a:pPr>
            <a:r>
              <a:rPr lang="en-US" b="1" i="0" dirty="0">
                <a:solidFill>
                  <a:srgbClr val="000000"/>
                </a:solidFill>
                <a:effectLst/>
                <a:latin typeface="Nunito" pitchFamily="2" charset="0"/>
              </a:rPr>
              <a:t>Step 5</a:t>
            </a:r>
            <a:r>
              <a:rPr lang="en-US" b="0" i="0" dirty="0">
                <a:solidFill>
                  <a:srgbClr val="000000"/>
                </a:solidFill>
                <a:effectLst/>
                <a:latin typeface="Nunito" pitchFamily="2" charset="0"/>
              </a:rPr>
              <a:t> − At last, it will be stopped once the centroids reach at position from where it cannot          move further.</a:t>
            </a:r>
          </a:p>
          <a:p>
            <a:pPr algn="just"/>
            <a:endParaRPr lang="en-US" b="0" i="0" dirty="0">
              <a:solidFill>
                <a:srgbClr val="000000"/>
              </a:solidFill>
              <a:effectLst/>
              <a:latin typeface="Nunito" pitchFamily="2" charset="0"/>
            </a:endParaRPr>
          </a:p>
          <a:p>
            <a:pPr algn="just">
              <a:buFont typeface="Arial" panose="020B0604020202020204" pitchFamily="34" charset="0"/>
              <a:buChar char="•"/>
            </a:pPr>
            <a:endParaRPr lang="en-US" b="0" i="0" dirty="0">
              <a:solidFill>
                <a:srgbClr val="000000"/>
              </a:solidFill>
              <a:effectLst/>
              <a:latin typeface="Nunito" pitchFamily="2" charset="0"/>
            </a:endParaRPr>
          </a:p>
        </p:txBody>
      </p:sp>
      <p:sp>
        <p:nvSpPr>
          <p:cNvPr id="7" name="TextBox 6">
            <a:extLst>
              <a:ext uri="{FF2B5EF4-FFF2-40B4-BE49-F238E27FC236}">
                <a16:creationId xmlns:a16="http://schemas.microsoft.com/office/drawing/2014/main" id="{55D56FFF-F2F2-9F02-D520-FF6ABB4528E5}"/>
              </a:ext>
            </a:extLst>
          </p:cNvPr>
          <p:cNvSpPr txBox="1"/>
          <p:nvPr/>
        </p:nvSpPr>
        <p:spPr>
          <a:xfrm>
            <a:off x="2370667" y="774889"/>
            <a:ext cx="8263465" cy="461665"/>
          </a:xfrm>
          <a:prstGeom prst="rect">
            <a:avLst/>
          </a:prstGeom>
          <a:noFill/>
        </p:spPr>
        <p:txBody>
          <a:bodyPr wrap="square">
            <a:spAutoFit/>
          </a:bodyPr>
          <a:lstStyle/>
          <a:p>
            <a:pPr algn="l"/>
            <a:r>
              <a:rPr lang="en-US" sz="2400" b="1" i="0" dirty="0">
                <a:solidFill>
                  <a:srgbClr val="111111"/>
                </a:solidFill>
                <a:effectLst/>
                <a:latin typeface="open sans" panose="020F0502020204030204" pitchFamily="34" charset="0"/>
              </a:rPr>
              <a:t>WORKING OF  MEAN SHIFT ALGORITHM</a:t>
            </a:r>
          </a:p>
        </p:txBody>
      </p:sp>
    </p:spTree>
    <p:extLst>
      <p:ext uri="{BB962C8B-B14F-4D97-AF65-F5344CB8AC3E}">
        <p14:creationId xmlns:p14="http://schemas.microsoft.com/office/powerpoint/2010/main" val="87142535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B14F06-C51D-CB18-40F3-F9DFD84D61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8659" y="1250245"/>
            <a:ext cx="4447822" cy="4357510"/>
          </a:xfrm>
          <a:prstGeom prst="rect">
            <a:avLst/>
          </a:prstGeom>
        </p:spPr>
      </p:pic>
      <p:pic>
        <p:nvPicPr>
          <p:cNvPr id="5" name="Picture 4">
            <a:extLst>
              <a:ext uri="{FF2B5EF4-FFF2-40B4-BE49-F238E27FC236}">
                <a16:creationId xmlns:a16="http://schemas.microsoft.com/office/drawing/2014/main" id="{675C0774-84B3-1E12-06BE-5BBA52E9E4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984" y="1176867"/>
            <a:ext cx="4613172" cy="4504266"/>
          </a:xfrm>
          <a:prstGeom prst="rect">
            <a:avLst/>
          </a:prstGeom>
        </p:spPr>
      </p:pic>
      <p:sp>
        <p:nvSpPr>
          <p:cNvPr id="7" name="TextBox 6">
            <a:extLst>
              <a:ext uri="{FF2B5EF4-FFF2-40B4-BE49-F238E27FC236}">
                <a16:creationId xmlns:a16="http://schemas.microsoft.com/office/drawing/2014/main" id="{916A4138-EF48-B3DA-A560-E204B7A92C18}"/>
              </a:ext>
            </a:extLst>
          </p:cNvPr>
          <p:cNvSpPr txBox="1"/>
          <p:nvPr/>
        </p:nvSpPr>
        <p:spPr>
          <a:xfrm>
            <a:off x="3326570" y="343089"/>
            <a:ext cx="6096000" cy="523220"/>
          </a:xfrm>
          <a:prstGeom prst="rect">
            <a:avLst/>
          </a:prstGeom>
          <a:noFill/>
        </p:spPr>
        <p:txBody>
          <a:bodyPr wrap="square">
            <a:spAutoFit/>
          </a:bodyPr>
          <a:lstStyle/>
          <a:p>
            <a:pPr algn="ctr"/>
            <a:r>
              <a:rPr lang="en-US" sz="2800" b="0" i="0" dirty="0">
                <a:solidFill>
                  <a:srgbClr val="303030"/>
                </a:solidFill>
                <a:effectLst/>
                <a:latin typeface="Heebo" pitchFamily="2" charset="-79"/>
                <a:cs typeface="Heebo" pitchFamily="2" charset="-79"/>
              </a:rPr>
              <a:t>Mean Shift Algorithm</a:t>
            </a:r>
          </a:p>
        </p:txBody>
      </p:sp>
    </p:spTree>
    <p:extLst>
      <p:ext uri="{BB962C8B-B14F-4D97-AF65-F5344CB8AC3E}">
        <p14:creationId xmlns:p14="http://schemas.microsoft.com/office/powerpoint/2010/main" val="68244846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B8395-D1EB-F829-7CD9-67C378428A47}"/>
              </a:ext>
            </a:extLst>
          </p:cNvPr>
          <p:cNvSpPr>
            <a:spLocks noGrp="1"/>
          </p:cNvSpPr>
          <p:nvPr>
            <p:ph type="ctrTitle"/>
          </p:nvPr>
        </p:nvSpPr>
        <p:spPr>
          <a:xfrm>
            <a:off x="1524000" y="326571"/>
            <a:ext cx="9144000" cy="1324947"/>
          </a:xfrm>
        </p:spPr>
        <p:txBody>
          <a:bodyPr>
            <a:normAutofit/>
          </a:bodyPr>
          <a:lstStyle/>
          <a:p>
            <a:r>
              <a:rPr lang="en-US" sz="6000" b="0" i="0" dirty="0">
                <a:solidFill>
                  <a:srgbClr val="374151"/>
                </a:solidFill>
                <a:effectLst/>
              </a:rPr>
              <a:t> Spectral clustering</a:t>
            </a:r>
          </a:p>
        </p:txBody>
      </p:sp>
      <p:sp>
        <p:nvSpPr>
          <p:cNvPr id="3" name="Subtitle 2">
            <a:extLst>
              <a:ext uri="{FF2B5EF4-FFF2-40B4-BE49-F238E27FC236}">
                <a16:creationId xmlns:a16="http://schemas.microsoft.com/office/drawing/2014/main" id="{801A4D2D-D591-6443-FEBE-675AAA049F3D}"/>
              </a:ext>
            </a:extLst>
          </p:cNvPr>
          <p:cNvSpPr>
            <a:spLocks noGrp="1"/>
          </p:cNvSpPr>
          <p:nvPr>
            <p:ph type="subTitle" idx="1"/>
          </p:nvPr>
        </p:nvSpPr>
        <p:spPr>
          <a:xfrm>
            <a:off x="1240971" y="2080727"/>
            <a:ext cx="10052180" cy="4450702"/>
          </a:xfrm>
        </p:spPr>
        <p:txBody>
          <a:bodyPr>
            <a:noAutofit/>
          </a:bodyPr>
          <a:lstStyle/>
          <a:p>
            <a:pPr marL="342900" indent="-342900" algn="l">
              <a:lnSpc>
                <a:spcPct val="150000"/>
              </a:lnSpc>
              <a:buFont typeface="Wingdings" panose="05000000000000000000" pitchFamily="2" charset="2"/>
              <a:buChar char="ü"/>
            </a:pPr>
            <a:r>
              <a:rPr lang="en-US" dirty="0"/>
              <a:t>Spectral Clustering is known as segmentation based object categorization</a:t>
            </a:r>
          </a:p>
          <a:p>
            <a:pPr marL="342900" indent="-342900" algn="l">
              <a:lnSpc>
                <a:spcPct val="150000"/>
              </a:lnSpc>
              <a:buFont typeface="Wingdings" panose="05000000000000000000" pitchFamily="2" charset="2"/>
              <a:buChar char="ü"/>
            </a:pPr>
            <a:r>
              <a:rPr lang="en-US" dirty="0"/>
              <a:t>Spectral clustering is a variant of the clustering that uses the connectivity between the datapoints to from the clustering.</a:t>
            </a:r>
          </a:p>
          <a:p>
            <a:pPr marL="342900" indent="-342900" algn="l">
              <a:lnSpc>
                <a:spcPct val="150000"/>
              </a:lnSpc>
              <a:buFont typeface="Wingdings" panose="05000000000000000000" pitchFamily="2" charset="2"/>
              <a:buChar char="ü"/>
            </a:pPr>
            <a:r>
              <a:rPr lang="en-US" dirty="0"/>
              <a:t>Its based on spectral graph theory and is particularly effective for partitioning data into clusters when the underlying structure is not necessarily spherical or well separated </a:t>
            </a:r>
          </a:p>
        </p:txBody>
      </p:sp>
    </p:spTree>
    <p:extLst>
      <p:ext uri="{BB962C8B-B14F-4D97-AF65-F5344CB8AC3E}">
        <p14:creationId xmlns:p14="http://schemas.microsoft.com/office/powerpoint/2010/main" val="21526305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FB498-CDE0-7495-552F-76EC20E89BA8}"/>
              </a:ext>
            </a:extLst>
          </p:cNvPr>
          <p:cNvSpPr>
            <a:spLocks noGrp="1"/>
          </p:cNvSpPr>
          <p:nvPr>
            <p:ph type="ctrTitle"/>
          </p:nvPr>
        </p:nvSpPr>
        <p:spPr>
          <a:xfrm>
            <a:off x="1147666" y="936413"/>
            <a:ext cx="9144000" cy="45719"/>
          </a:xfrm>
        </p:spPr>
        <p:txBody>
          <a:bodyPr>
            <a:normAutofit fontScale="90000"/>
          </a:bodyPr>
          <a:lstStyle/>
          <a:p>
            <a:br>
              <a:rPr lang="en-US" dirty="0"/>
            </a:br>
            <a:br>
              <a:rPr lang="en-US" dirty="0"/>
            </a:br>
            <a:r>
              <a:rPr lang="en-US" dirty="0" err="1"/>
              <a:t>Spctral</a:t>
            </a:r>
            <a:r>
              <a:rPr lang="en-US" dirty="0"/>
              <a:t> Clustering </a:t>
            </a:r>
            <a:r>
              <a:rPr lang="en-US" dirty="0" err="1"/>
              <a:t>Algrithm</a:t>
            </a:r>
            <a:endParaRPr lang="en-US" dirty="0"/>
          </a:p>
        </p:txBody>
      </p:sp>
      <p:sp>
        <p:nvSpPr>
          <p:cNvPr id="3" name="Subtitle 2">
            <a:extLst>
              <a:ext uri="{FF2B5EF4-FFF2-40B4-BE49-F238E27FC236}">
                <a16:creationId xmlns:a16="http://schemas.microsoft.com/office/drawing/2014/main" id="{08FFD168-1A14-1A3D-30DA-A32CD86AC21D}"/>
              </a:ext>
            </a:extLst>
          </p:cNvPr>
          <p:cNvSpPr>
            <a:spLocks noGrp="1"/>
          </p:cNvSpPr>
          <p:nvPr>
            <p:ph type="subTitle" idx="1"/>
          </p:nvPr>
        </p:nvSpPr>
        <p:spPr>
          <a:xfrm>
            <a:off x="811070" y="874088"/>
            <a:ext cx="10569859" cy="1901770"/>
          </a:xfrm>
        </p:spPr>
        <p:txBody>
          <a:bodyPr>
            <a:noAutofit/>
          </a:bodyPr>
          <a:lstStyle/>
          <a:p>
            <a:pPr algn="l"/>
            <a:r>
              <a:rPr lang="en-US" sz="2800" dirty="0"/>
              <a:t> </a:t>
            </a:r>
          </a:p>
          <a:p>
            <a:pPr marL="342900" indent="-342900" algn="l">
              <a:buFont typeface="Wingdings" panose="05000000000000000000" pitchFamily="2" charset="2"/>
              <a:buChar char="q"/>
            </a:pPr>
            <a:r>
              <a:rPr lang="en-US" sz="2800" dirty="0"/>
              <a:t>Adjacency matrix W</a:t>
            </a:r>
          </a:p>
          <a:p>
            <a:pPr marL="342900" indent="-342900" algn="l">
              <a:buFont typeface="Wingdings" panose="05000000000000000000" pitchFamily="2" charset="2"/>
              <a:buChar char="q"/>
            </a:pPr>
            <a:r>
              <a:rPr lang="en-US" sz="2800" dirty="0"/>
              <a:t> Degree matrix D</a:t>
            </a:r>
          </a:p>
          <a:p>
            <a:pPr marL="342900" indent="-342900" algn="l">
              <a:buFont typeface="Wingdings" panose="05000000000000000000" pitchFamily="2" charset="2"/>
              <a:buChar char="q"/>
            </a:pPr>
            <a:r>
              <a:rPr lang="en-US" sz="2800" dirty="0"/>
              <a:t> Matrix representation</a:t>
            </a:r>
          </a:p>
          <a:p>
            <a:pPr marL="342900" indent="-342900" algn="l">
              <a:buFont typeface="Wingdings" panose="05000000000000000000" pitchFamily="2" charset="2"/>
              <a:buChar char="q"/>
            </a:pPr>
            <a:r>
              <a:rPr lang="en-US" sz="2800" dirty="0"/>
              <a:t> Laplacian matrix L</a:t>
            </a:r>
          </a:p>
          <a:p>
            <a:pPr marL="342900" indent="-342900" algn="l">
              <a:buFont typeface="Wingdings" panose="05000000000000000000" pitchFamily="2" charset="2"/>
              <a:buChar char="q"/>
            </a:pPr>
            <a:endParaRPr lang="en-US" sz="2800" dirty="0"/>
          </a:p>
        </p:txBody>
      </p:sp>
      <p:pic>
        <p:nvPicPr>
          <p:cNvPr id="4" name="Picture 3">
            <a:extLst>
              <a:ext uri="{FF2B5EF4-FFF2-40B4-BE49-F238E27FC236}">
                <a16:creationId xmlns:a16="http://schemas.microsoft.com/office/drawing/2014/main" id="{EAE6E0CC-7579-812F-7D89-9BA8578965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7984" y="1576875"/>
            <a:ext cx="7044612" cy="4945223"/>
          </a:xfrm>
          <a:prstGeom prst="rect">
            <a:avLst/>
          </a:prstGeom>
        </p:spPr>
      </p:pic>
    </p:spTree>
    <p:extLst>
      <p:ext uri="{BB962C8B-B14F-4D97-AF65-F5344CB8AC3E}">
        <p14:creationId xmlns:p14="http://schemas.microsoft.com/office/powerpoint/2010/main" val="666690538"/>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785</TotalTime>
  <Words>963</Words>
  <Application>Microsoft Office PowerPoint</Application>
  <PresentationFormat>Widescreen</PresentationFormat>
  <Paragraphs>99</Paragraphs>
  <Slides>19</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19</vt:i4>
      </vt:variant>
    </vt:vector>
  </HeadingPairs>
  <TitlesOfParts>
    <vt:vector size="33" baseType="lpstr">
      <vt:lpstr>Arial</vt:lpstr>
      <vt:lpstr>Calibri</vt:lpstr>
      <vt:lpstr>Calibri Light</vt:lpstr>
      <vt:lpstr>Courier New</vt:lpstr>
      <vt:lpstr>Georgia</vt:lpstr>
      <vt:lpstr>Heebo</vt:lpstr>
      <vt:lpstr>Merriweather</vt:lpstr>
      <vt:lpstr>Nunito</vt:lpstr>
      <vt:lpstr>open sans</vt:lpstr>
      <vt:lpstr>Poppins</vt:lpstr>
      <vt:lpstr>Söhne</vt:lpstr>
      <vt:lpstr>Tahoma</vt:lpstr>
      <vt:lpstr>Wingdings</vt:lpstr>
      <vt:lpstr>Office Theme</vt:lpstr>
      <vt:lpstr>                   CLUSTERING</vt:lpstr>
      <vt:lpstr>                        Affinity Propagation</vt:lpstr>
      <vt:lpstr>PowerPoint Presentation</vt:lpstr>
      <vt:lpstr>PowerPoint Presentation</vt:lpstr>
      <vt:lpstr>MEAN SHIFT ALGORITHM</vt:lpstr>
      <vt:lpstr>PowerPoint Presentation</vt:lpstr>
      <vt:lpstr>PowerPoint Presentation</vt:lpstr>
      <vt:lpstr> Spectral clustering</vt:lpstr>
      <vt:lpstr>  Spctral Clustering Algrithm</vt:lpstr>
      <vt:lpstr>PowerPoint Presentation</vt:lpstr>
      <vt:lpstr>              DBSCAN ALGORITHM</vt:lpstr>
      <vt:lpstr>PowerPoint Presentation</vt:lpstr>
      <vt:lpstr>PowerPoint Presentation</vt:lpstr>
      <vt:lpstr>OPTICS ALGORITHM</vt:lpstr>
      <vt:lpstr>PowerPoint Presentation</vt:lpstr>
      <vt:lpstr>PowerPoint Presentation</vt:lpstr>
      <vt:lpstr>BIRCH CLUSTERING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HIERARCHICAL CLUSTERING</dc:title>
  <dc:creator>Midhunya S</dc:creator>
  <cp:lastModifiedBy>Midhunya S</cp:lastModifiedBy>
  <cp:revision>1</cp:revision>
  <dcterms:created xsi:type="dcterms:W3CDTF">2023-09-05T14:52:53Z</dcterms:created>
  <dcterms:modified xsi:type="dcterms:W3CDTF">2023-09-07T09:41:41Z</dcterms:modified>
</cp:coreProperties>
</file>