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5"/>
  </p:notesMasterIdLst>
  <p:handoutMasterIdLst>
    <p:handoutMasterId r:id="rId6"/>
  </p:handoutMasterIdLst>
  <p:sldIdLst>
    <p:sldId id="256" r:id="rId2"/>
    <p:sldId id="262"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5/7/2022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AUTOMATIC ATTENDENCE SYSTEM</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BITS N’ BYTES</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6178-D7E4-0E4C-8073-C68BD928B13F}"/>
              </a:ext>
            </a:extLst>
          </p:cNvPr>
          <p:cNvSpPr>
            <a:spLocks noGrp="1"/>
          </p:cNvSpPr>
          <p:nvPr>
            <p:ph type="title"/>
          </p:nvPr>
        </p:nvSpPr>
        <p:spPr/>
        <p:txBody>
          <a:bodyPr/>
          <a:lstStyle/>
          <a:p>
            <a:r>
              <a:rPr lang="en-IN" dirty="0"/>
              <a:t>WORKING OF AUTOMATIC ATTENDANCE SYSTEM:</a:t>
            </a:r>
          </a:p>
        </p:txBody>
      </p:sp>
      <p:sp>
        <p:nvSpPr>
          <p:cNvPr id="3" name="Content Placeholder 2">
            <a:extLst>
              <a:ext uri="{FF2B5EF4-FFF2-40B4-BE49-F238E27FC236}">
                <a16:creationId xmlns:a16="http://schemas.microsoft.com/office/drawing/2014/main" id="{4F215970-70E9-8323-1EE7-9C257BD2E158}"/>
              </a:ext>
            </a:extLst>
          </p:cNvPr>
          <p:cNvSpPr>
            <a:spLocks noGrp="1"/>
          </p:cNvSpPr>
          <p:nvPr>
            <p:ph idx="1"/>
          </p:nvPr>
        </p:nvSpPr>
        <p:spPr/>
        <p:txBody>
          <a:bodyPr>
            <a:normAutofit fontScale="85000" lnSpcReduction="20000"/>
          </a:bodyPr>
          <a:lstStyle/>
          <a:p>
            <a:r>
              <a:rPr lang="en-US" dirty="0"/>
              <a:t>The Automatic Attendance System (AAS) is a result of hardware and software solution to reduce the time taken to record attendance of all students, to recognize the particular course and faculty, also to reduce the proxying of attendance. The system uses a scanning antenna, a transceiver, a transponder and a camera. The passive Radio Frequency Identification (RFID) Tag used in this system receives its power from the reading antenna, whose electromagnetic wave induces a current in the RFID tag’s antenna so it does not require any additional source for current supply, it can store 2,000 kb of data and the frequency used in the system is in range 26.957 to 27.283 MHz which strictly operates below 30 MHz, so it does not harm anyone. This system reduces the timing by reading the RFID Tag less than 100 milliseconds per tag and reads the tags without direct line of sight to scanner and also maintains head count with help of camera. The system is capable of detecting 600 students in a minute duration with better precision. The system recognizes the current period and corresponding faculty through the Timetable which is provided as an input. This system maintains entry and exit time of students and faculty members. It also maintains the buffer time which is the total duration of the student that he/she present in the particular class. If a student moved out of the class during working hour due to exceptional or necessary reasons, it is also reflected in buffer time. Wherein, threshold value of buffer time fixed by the organization will decide the eligibility of a student to get his attendance. The system also maintains data of students such as fingerprint and Iris for avoiding proxy in certain conditions. Since the entry and exit of person is noted, every time it eliminates the need for recording their presence for every period. The system eliminates proxy by analyzing the head count recorded by camera and number of RFID tags sensed each time, so if there is a mismatch in the count, the system throws an alert to faculty and students to punch their fingerprints in the system to verify the count and eliminates the proxy. This system analyzes and stores student’s data and at the end of the day it produces the overall analytical data to faculty and students periodically. This system works faster, accurate and effectively with minimum hardware requirements, it avoids queues, delays and proxy efficiently.</a:t>
            </a:r>
            <a:endParaRPr lang="en-IN" dirty="0"/>
          </a:p>
        </p:txBody>
      </p:sp>
    </p:spTree>
    <p:extLst>
      <p:ext uri="{BB962C8B-B14F-4D97-AF65-F5344CB8AC3E}">
        <p14:creationId xmlns:p14="http://schemas.microsoft.com/office/powerpoint/2010/main" val="369401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23</TotalTime>
  <Words>462</Words>
  <Application>Microsoft Office PowerPoint</Application>
  <PresentationFormat>Widescreen</PresentationFormat>
  <Paragraphs>7</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Gill Sans MT</vt:lpstr>
      <vt:lpstr>Wingdings 2</vt:lpstr>
      <vt:lpstr>Dividend</vt:lpstr>
      <vt:lpstr>AUTOMATIC ATTENDENCE SYSTEM</vt:lpstr>
      <vt:lpstr>WORKING OF AUTOMATIC ATTENDANCE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ATTENDENCE SYSTEM</dc:title>
  <dc:creator>midhunramanujam03@gmail.com</dc:creator>
  <cp:lastModifiedBy>midhunramanujam03@gmail.com</cp:lastModifiedBy>
  <cp:revision>1</cp:revision>
  <dcterms:created xsi:type="dcterms:W3CDTF">2022-05-08T00:32:38Z</dcterms:created>
  <dcterms:modified xsi:type="dcterms:W3CDTF">2022-05-08T00:56:02Z</dcterms:modified>
</cp:coreProperties>
</file>