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Fira Sans Extra Condensed"/>
      <p:regular r:id="rId25"/>
      <p:bold r:id="rId26"/>
      <p:italic r:id="rId27"/>
      <p:boldItalic r:id="rId28"/>
    </p:embeddedFont>
    <p:embeddedFont>
      <p:font typeface="Fira Sans Extra Condensed SemiBol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iI8tFJcz2uRORBq72Hx+wHcB8t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-bold.fntdata"/><Relationship Id="rId25" Type="http://schemas.openxmlformats.org/officeDocument/2006/relationships/font" Target="fonts/FiraSansExtraCondensed-regular.fntdata"/><Relationship Id="rId28" Type="http://schemas.openxmlformats.org/officeDocument/2006/relationships/font" Target="fonts/FiraSansExtraCondensed-boldItalic.fntdata"/><Relationship Id="rId27" Type="http://schemas.openxmlformats.org/officeDocument/2006/relationships/font" Target="fonts/FiraSansExtraCondense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SemiBold-italic.fntdata"/><Relationship Id="rId30" Type="http://schemas.openxmlformats.org/officeDocument/2006/relationships/font" Target="fonts/FiraSansExtraCondensedSemiBold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Semi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7" name="Google Shape;8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While Explaining include </a:t>
            </a:r>
            <a:r>
              <a:rPr lang="en"/>
              <a:t>downloading dataset as zip file from roboflow and this API method.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Explain about yolov8s.pt and data.yaml file, epochs, imgsz, batch and name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30461decf2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30461decf2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train/box_loss</a:t>
            </a:r>
            <a:r>
              <a:rPr lang="en">
                <a:solidFill>
                  <a:schemeClr val="dk1"/>
                </a:solidFill>
              </a:rPr>
              <a:t>: Losses occurs in </a:t>
            </a:r>
            <a:r>
              <a:rPr lang="en">
                <a:solidFill>
                  <a:schemeClr val="dk1"/>
                </a:solidFill>
              </a:rPr>
              <a:t>bounding</a:t>
            </a:r>
            <a:r>
              <a:rPr lang="en">
                <a:solidFill>
                  <a:schemeClr val="dk1"/>
                </a:solidFill>
              </a:rPr>
              <a:t> box while training. Similarly for </a:t>
            </a:r>
            <a:r>
              <a:rPr b="1" lang="en">
                <a:solidFill>
                  <a:schemeClr val="dk1"/>
                </a:solidFill>
              </a:rPr>
              <a:t>val/box_loss</a:t>
            </a:r>
            <a:r>
              <a:rPr lang="en">
                <a:solidFill>
                  <a:schemeClr val="dk1"/>
                </a:solidFill>
              </a:rPr>
              <a:t> (validation bounding box losses)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train/cls_loss</a:t>
            </a:r>
            <a:r>
              <a:rPr lang="en">
                <a:solidFill>
                  <a:schemeClr val="dk1"/>
                </a:solidFill>
              </a:rPr>
              <a:t>: Losses occurs in class name (category) while </a:t>
            </a:r>
            <a:r>
              <a:rPr lang="en">
                <a:solidFill>
                  <a:schemeClr val="dk1"/>
                </a:solidFill>
              </a:rPr>
              <a:t>training</a:t>
            </a:r>
            <a:r>
              <a:rPr lang="en">
                <a:solidFill>
                  <a:schemeClr val="dk1"/>
                </a:solidFill>
              </a:rPr>
              <a:t>. Similarly for </a:t>
            </a:r>
            <a:r>
              <a:rPr b="1" lang="en">
                <a:solidFill>
                  <a:schemeClr val="dk1"/>
                </a:solidFill>
              </a:rPr>
              <a:t>val/cls_loss</a:t>
            </a:r>
            <a:r>
              <a:rPr lang="en">
                <a:solidFill>
                  <a:schemeClr val="dk1"/>
                </a:solidFill>
              </a:rPr>
              <a:t> (validation class losses)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Precision: How many images are actually predicted correct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mAP: Mean average precision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section we can show our final output running in localhost</a:t>
            </a:r>
            <a:endParaRPr/>
          </a:p>
        </p:txBody>
      </p:sp>
      <p:sp>
        <p:nvSpPr>
          <p:cNvPr id="958" name="Google Shape;958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5" name="Google Shape;9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Explain about streamlit cloud and how we deployed and show the working link. Streamlit is an open-source app framework specifically designed for building and sharing machine learning and data science applications quickly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5" name="Google Shape;104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30461decf2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30461decf2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Just Explain What is AI, ML &amp; DL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Just explain difference between AI &amp; ML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Explain 3 types and mention that our project comes under supervised learning. Once explained supervised say “CNN and YOLO COMES UNDER SUPERVISED LEARNING”. Once explained unsupervised learning say” K - mean clustering comes under unsupervised learning”. Reinforcement “deep q”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Mention our project objective. What’s the input and how we get the output.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Explain what are the steps involved in our project. No need of detail explanation. Detail explanation can be done in the respective slides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5" name="Google Shape;5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Explain roboflow. How we created dataset etc.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5" name="Google Shape;6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0" name="Google Shape;7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While explaining include some more </a:t>
            </a:r>
            <a:r>
              <a:rPr lang="en"/>
              <a:t>algorithm</a:t>
            </a:r>
            <a:r>
              <a:rPr lang="en"/>
              <a:t> like KNN or RNN etc..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And specify these two will be best for detections and specify YOLO as best compare to CNN.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2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42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5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7" name="Google Shape;17;p47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4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5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5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i="0" sz="2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lego-detection.streamlit.app/" TargetMode="External"/><Relationship Id="rId4" Type="http://schemas.openxmlformats.org/officeDocument/2006/relationships/hyperlink" Target="https://lego-app.streamlit.app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 txBox="1"/>
          <p:nvPr>
            <p:ph type="ctrTitle"/>
          </p:nvPr>
        </p:nvSpPr>
        <p:spPr>
          <a:xfrm>
            <a:off x="5148064" y="747362"/>
            <a:ext cx="3545700" cy="18252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LEGO BRICKS DETECTION</a:t>
            </a:r>
            <a:endParaRPr/>
          </a:p>
        </p:txBody>
      </p:sp>
      <p:sp>
        <p:nvSpPr>
          <p:cNvPr id="43" name="Google Shape;43;p1"/>
          <p:cNvSpPr txBox="1"/>
          <p:nvPr>
            <p:ph idx="1" type="subTitle"/>
          </p:nvPr>
        </p:nvSpPr>
        <p:spPr>
          <a:xfrm>
            <a:off x="5220072" y="2649755"/>
            <a:ext cx="3394645" cy="14358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600"/>
              <a:t>Team Members:</a:t>
            </a:r>
            <a:br>
              <a:rPr lang="en" sz="1600"/>
            </a:br>
            <a:r>
              <a:rPr lang="en" sz="1600"/>
              <a:t>1. </a:t>
            </a:r>
            <a:r>
              <a:rPr lang="en" sz="1600"/>
              <a:t>DEEPTHI PRASANNA (LEAD)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/>
              <a:t>2. THAVAMANI</a:t>
            </a:r>
            <a:br>
              <a:rPr lang="en" sz="1600"/>
            </a:br>
            <a:r>
              <a:rPr lang="en" sz="1600"/>
              <a:t>3. </a:t>
            </a:r>
            <a:r>
              <a:rPr lang="en" sz="1600"/>
              <a:t>MIDHUN</a:t>
            </a:r>
            <a:br>
              <a:rPr lang="en" sz="1600"/>
            </a:br>
            <a:r>
              <a:rPr lang="en" sz="1600"/>
              <a:t>4. JUNAITHA FATHIMA</a:t>
            </a:r>
            <a:endParaRPr sz="1600"/>
          </a:p>
        </p:txBody>
      </p:sp>
      <p:grpSp>
        <p:nvGrpSpPr>
          <p:cNvPr id="44" name="Google Shape;44;p1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5" name="Google Shape;45;p1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4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" name="Google Shape;46;p1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47" name="Google Shape;47;p1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rect b="b" l="l" r="r" t="t"/>
                <a:pathLst>
                  <a:path extrusionOk="0" h="28156" w="51436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1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1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1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1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rect b="b" l="l" r="r" t="t"/>
                <a:pathLst>
                  <a:path extrusionOk="0" fill="none" h="16267" w="3707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1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rect b="b" l="l" r="r" t="t"/>
                <a:pathLst>
                  <a:path extrusionOk="0" fill="none" h="18780" w="2215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1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rect b="b" l="l" r="r" t="t"/>
                <a:pathLst>
                  <a:path extrusionOk="0" fill="none" h="2588" w="1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rect b="b" l="l" r="r" t="t"/>
                <a:pathLst>
                  <a:path extrusionOk="0" fill="none" h="6418" w="1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rect b="b" l="l" r="r" t="t"/>
                <a:pathLst>
                  <a:path extrusionOk="0" fill="none" h="24675" w="2214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rect b="b" l="l" r="r" t="t"/>
                <a:pathLst>
                  <a:path extrusionOk="0" h="9304" w="9602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1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rect b="b" l="l" r="r" t="t"/>
                <a:pathLst>
                  <a:path extrusionOk="0" h="11790" w="14004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rect b="b" l="l" r="r" t="t"/>
                <a:pathLst>
                  <a:path extrusionOk="0" h="9328" w="9602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rect b="b" l="l" r="r" t="t"/>
                <a:pathLst>
                  <a:path extrusionOk="0" h="11816" w="14004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rect b="b" l="l" r="r" t="t"/>
                <a:pathLst>
                  <a:path extrusionOk="0" h="11816" w="14029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rect b="b" l="l" r="r" t="t"/>
                <a:pathLst>
                  <a:path extrusionOk="0" h="11790" w="14029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rect b="b" l="l" r="r" t="t"/>
                <a:pathLst>
                  <a:path extrusionOk="0" h="9304" w="9577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rect b="b" l="l" r="r" t="t"/>
                <a:pathLst>
                  <a:path extrusionOk="0" h="9328" w="9577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rect b="b" l="l" r="r" t="t"/>
                <a:pathLst>
                  <a:path extrusionOk="0" h="28156" w="51437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rect b="b" l="l" r="r" t="t"/>
                <a:pathLst>
                  <a:path extrusionOk="0" h="67380" w="16478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rect b="b" l="l" r="r" t="t"/>
                <a:pathLst>
                  <a:path extrusionOk="0" h="95436" w="6738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rect b="b" l="l" r="r" t="t"/>
                <a:pathLst>
                  <a:path extrusionOk="0" h="20820" w="6343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rect b="b" l="l" r="r" t="t"/>
                <a:pathLst>
                  <a:path extrusionOk="0" h="20820" w="6368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rect b="b" l="l" r="r" t="t"/>
                <a:pathLst>
                  <a:path extrusionOk="0" h="22511" w="45965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rect b="b" l="l" r="r" t="t"/>
                <a:pathLst>
                  <a:path extrusionOk="0" h="35843" w="51512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rect b="b" l="l" r="r" t="t"/>
                <a:pathLst>
                  <a:path extrusionOk="0" h="22361" w="20421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rect b="b" l="l" r="r" t="t"/>
                <a:pathLst>
                  <a:path extrusionOk="0" h="18656" w="14203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rect b="b" l="l" r="r" t="t"/>
                <a:pathLst>
                  <a:path extrusionOk="0" h="18656" w="14179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rect b="b" l="l" r="r" t="t"/>
                <a:pathLst>
                  <a:path extrusionOk="0" h="22361" w="20422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rect b="b" l="l" r="r" t="t"/>
                <a:pathLst>
                  <a:path extrusionOk="0" fill="none" h="15024" w="5573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rect b="b" l="l" r="r" t="t"/>
                <a:pathLst>
                  <a:path extrusionOk="0" fill="none" h="3061" w="3061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rect b="b" l="l" r="r" t="t"/>
                <a:pathLst>
                  <a:path extrusionOk="0" fill="none" h="4528" w="523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rect b="b" l="l" r="r" t="t"/>
                <a:pathLst>
                  <a:path extrusionOk="0" fill="none" h="19676" w="6144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rect b="b" l="l" r="r" t="t"/>
                <a:pathLst>
                  <a:path extrusionOk="0" fill="none" h="3036" w="306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rect b="b" l="l" r="r" t="t"/>
                <a:pathLst>
                  <a:path extrusionOk="0" fill="none" h="21068" w="6144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rect b="b" l="l" r="r" t="t"/>
                <a:pathLst>
                  <a:path extrusionOk="0" fill="none" h="16267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rect b="b" l="l" r="r" t="t"/>
                <a:pathLst>
                  <a:path extrusionOk="0" fill="none" h="4528" w="498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rect b="b" l="l" r="r" t="t"/>
                <a:pathLst>
                  <a:path extrusionOk="0" fill="none" h="17114" w="5026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1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rect b="b" l="l" r="r" t="t"/>
                <a:pathLst>
                  <a:path extrusionOk="0" h="24475" w="24451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rect b="b" l="l" r="r" t="t"/>
                <a:pathLst>
                  <a:path extrusionOk="0" h="21043" w="21067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rect b="b" l="l" r="r" t="t"/>
                <a:pathLst>
                  <a:path extrusionOk="0" h="24475" w="1693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rect b="b" l="l" r="r" t="t"/>
                <a:pathLst>
                  <a:path extrusionOk="0" h="5548" w="4751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rect b="b" l="l" r="r" t="t"/>
                <a:pathLst>
                  <a:path extrusionOk="0" h="5299" w="3956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rect b="b" l="l" r="r" t="t"/>
                <a:pathLst>
                  <a:path extrusionOk="0" h="5424" w="4478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rect b="b" l="l" r="r" t="t"/>
                <a:pathLst>
                  <a:path extrusionOk="0" fill="none" h="5622" w="4677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rect b="b" l="l" r="r" t="t"/>
                <a:pathLst>
                  <a:path extrusionOk="0" h="24003" w="2455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rect b="b" l="l" r="r" t="t"/>
                <a:pathLst>
                  <a:path extrusionOk="0" h="18630" w="19054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rect b="b" l="l" r="r" t="t"/>
                <a:pathLst>
                  <a:path extrusionOk="0" h="33654" w="33678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rect b="b" l="l" r="r" t="t"/>
                <a:pathLst>
                  <a:path extrusionOk="0" h="22834" w="22809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rect b="b" l="l" r="r" t="t"/>
                <a:pathLst>
                  <a:path extrusionOk="0" fill="none" h="3061" w="3035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rect b="b" l="l" r="r" t="t"/>
                <a:pathLst>
                  <a:path extrusionOk="0" fill="none" h="23505" w="6145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rect b="b" l="l" r="r" t="t"/>
                <a:pathLst>
                  <a:path extrusionOk="0" fill="none" h="15894" w="2215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rect b="b" l="l" r="r" t="t"/>
                <a:pathLst>
                  <a:path extrusionOk="0" fill="none" h="1518" w="1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rect b="b" l="l" r="r" t="t"/>
                <a:pathLst>
                  <a:path extrusionOk="0" fill="none" h="15024" w="5572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rect b="b" l="l" r="r" t="t"/>
                <a:pathLst>
                  <a:path extrusionOk="0" fill="none" h="3035" w="3061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rgbClr val="B1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rect b="b" l="l" r="r" t="t"/>
                <a:pathLst>
                  <a:path extrusionOk="0" fill="none" h="27261" w="996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rect b="b" l="l" r="r" t="t"/>
                <a:pathLst>
                  <a:path extrusionOk="0" fill="none" h="9228" w="523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rect b="b" l="l" r="r" t="t"/>
                <a:pathLst>
                  <a:path extrusionOk="0" fill="none" h="2538" w="1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rect b="b" l="l" r="r" t="t"/>
                <a:pathLst>
                  <a:path extrusionOk="0" h="41837" w="24699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rect b="b" l="l" r="r" t="t"/>
                <a:pathLst>
                  <a:path extrusionOk="0" h="33405" w="622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rect b="b" l="l" r="r" t="t"/>
                <a:pathLst>
                  <a:path extrusionOk="0" h="474" w="4652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rect b="b" l="l" r="r" t="t"/>
                <a:pathLst>
                  <a:path extrusionOk="0" h="6741" w="4552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rect b="b" l="l" r="r" t="t"/>
                <a:pathLst>
                  <a:path extrusionOk="0" h="15173" w="23232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rect b="b" l="l" r="r" t="t"/>
                <a:pathLst>
                  <a:path extrusionOk="0" h="6990" w="23232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rect b="b" l="l" r="r" t="t"/>
                <a:pathLst>
                  <a:path extrusionOk="0" h="11044" w="11691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1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rect b="b" l="l" r="r" t="t"/>
                <a:pathLst>
                  <a:path extrusionOk="0" h="1021" w="21341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1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rect b="b" l="l" r="r" t="t"/>
                <a:pathLst>
                  <a:path extrusionOk="0" h="40269" w="60291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rect b="b" l="l" r="r" t="t"/>
                <a:pathLst>
                  <a:path extrusionOk="0" h="32236" w="56163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rect b="b" l="l" r="r" t="t"/>
                <a:pathLst>
                  <a:path extrusionOk="0" h="3035" w="56163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rect b="b" l="l" r="r" t="t"/>
                <a:pathLst>
                  <a:path extrusionOk="0" h="822" w="56163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rect b="b" l="l" r="r" t="t"/>
                <a:pathLst>
                  <a:path extrusionOk="0" h="797" w="56163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rect b="b" l="l" r="r" t="t"/>
                <a:pathLst>
                  <a:path extrusionOk="0" h="14228" w="18879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rect b="b" l="l" r="r" t="t"/>
                <a:pathLst>
                  <a:path extrusionOk="0" h="549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1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rect b="b" l="l" r="r" t="t"/>
                <a:pathLst>
                  <a:path extrusionOk="0" h="549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rect b="b" l="l" r="r" t="t"/>
                <a:pathLst>
                  <a:path extrusionOk="0" h="549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rect b="b" l="l" r="r" t="t"/>
                <a:pathLst>
                  <a:path extrusionOk="0" h="523" w="2072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rect b="b" l="l" r="r" t="t"/>
                <a:pathLst>
                  <a:path extrusionOk="0" h="548" w="2072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rect b="b" l="l" r="r" t="t"/>
                <a:pathLst>
                  <a:path extrusionOk="0" h="12462" w="19899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rect b="b" l="l" r="r" t="t"/>
                <a:pathLst>
                  <a:path extrusionOk="0" h="7462" w="5871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rect b="b" l="l" r="r" t="t"/>
                <a:pathLst>
                  <a:path extrusionOk="0" h="14526" w="23207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rect b="b" l="l" r="r" t="t"/>
                <a:pathLst>
                  <a:path extrusionOk="0" h="8706" w="6866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rect b="b" l="l" r="r" t="t"/>
                <a:pathLst>
                  <a:path extrusionOk="0" h="897" w="17287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rect b="b" l="l" r="r" t="t"/>
                <a:pathLst>
                  <a:path extrusionOk="0" h="897" w="8333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rect b="b" l="l" r="r" t="t"/>
                <a:pathLst>
                  <a:path extrusionOk="0" h="921" w="8333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rect b="b" l="l" r="r" t="t"/>
                <a:pathLst>
                  <a:path extrusionOk="0" h="897" w="6542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rect b="b" l="l" r="r" t="t"/>
                <a:pathLst>
                  <a:path extrusionOk="0" h="921" w="6542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1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rect b="b" l="l" r="r" t="t"/>
                <a:pathLst>
                  <a:path extrusionOk="0" h="896" w="17287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rect b="b" l="l" r="r" t="t"/>
                <a:pathLst>
                  <a:path extrusionOk="0" fill="none" h="3035" w="3036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1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rect b="b" l="l" r="r" t="t"/>
                <a:pathLst>
                  <a:path extrusionOk="0" fill="none" h="7637" w="1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rect b="b" l="l" r="r" t="t"/>
                <a:pathLst>
                  <a:path extrusionOk="0" fill="none" h="2663" w="1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1" name="Google Shape;221;p1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1"/>
          <p:cNvSpPr txBox="1"/>
          <p:nvPr/>
        </p:nvSpPr>
        <p:spPr>
          <a:xfrm>
            <a:off x="1175631" y="4876006"/>
            <a:ext cx="284966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9"/>
          <p:cNvSpPr/>
          <p:nvPr/>
        </p:nvSpPr>
        <p:spPr>
          <a:xfrm>
            <a:off x="4362500" y="3550875"/>
            <a:ext cx="4628400" cy="1181100"/>
          </a:xfrm>
          <a:prstGeom prst="roundRect">
            <a:avLst>
              <a:gd fmla="val 8324" name="adj"/>
            </a:avLst>
          </a:prstGeom>
          <a:solidFill>
            <a:srgbClr val="EA4827">
              <a:alpha val="1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9"/>
          <p:cNvSpPr/>
          <p:nvPr/>
        </p:nvSpPr>
        <p:spPr>
          <a:xfrm>
            <a:off x="4362650" y="1135900"/>
            <a:ext cx="4628400" cy="1384500"/>
          </a:xfrm>
          <a:prstGeom prst="roundRect">
            <a:avLst>
              <a:gd fmla="val 10110" name="adj"/>
            </a:avLst>
          </a:prstGeom>
          <a:solidFill>
            <a:srgbClr val="E99B27">
              <a:alpha val="1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9"/>
          <p:cNvSpPr/>
          <p:nvPr/>
        </p:nvSpPr>
        <p:spPr>
          <a:xfrm>
            <a:off x="247850" y="2332700"/>
            <a:ext cx="3358500" cy="1285800"/>
          </a:xfrm>
          <a:prstGeom prst="roundRect">
            <a:avLst>
              <a:gd fmla="val 707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TRAINING THE MODEL</a:t>
            </a:r>
            <a:endParaRPr/>
          </a:p>
        </p:txBody>
      </p:sp>
      <p:grpSp>
        <p:nvGrpSpPr>
          <p:cNvPr id="853" name="Google Shape;853;p9"/>
          <p:cNvGrpSpPr/>
          <p:nvPr/>
        </p:nvGrpSpPr>
        <p:grpSpPr>
          <a:xfrm>
            <a:off x="247775" y="1219157"/>
            <a:ext cx="1222740" cy="2516543"/>
            <a:chOff x="-2050539" y="1195241"/>
            <a:chExt cx="1087557" cy="2238519"/>
          </a:xfrm>
        </p:grpSpPr>
        <p:sp>
          <p:nvSpPr>
            <p:cNvPr id="854" name="Google Shape;854;p9"/>
            <p:cNvSpPr/>
            <p:nvPr/>
          </p:nvSpPr>
          <p:spPr>
            <a:xfrm>
              <a:off x="-2050539" y="1195241"/>
              <a:ext cx="1087557" cy="2238519"/>
            </a:xfrm>
            <a:custGeom>
              <a:rect b="b" l="l" r="r" t="t"/>
              <a:pathLst>
                <a:path extrusionOk="0" h="79613" w="38679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7058"/>
                  </a:lnTo>
                  <a:lnTo>
                    <a:pt x="15" y="77312"/>
                  </a:lnTo>
                  <a:lnTo>
                    <a:pt x="60" y="77566"/>
                  </a:lnTo>
                  <a:lnTo>
                    <a:pt x="120" y="77820"/>
                  </a:lnTo>
                  <a:lnTo>
                    <a:pt x="209" y="78044"/>
                  </a:lnTo>
                  <a:lnTo>
                    <a:pt x="314" y="78268"/>
                  </a:lnTo>
                  <a:lnTo>
                    <a:pt x="433" y="78477"/>
                  </a:lnTo>
                  <a:lnTo>
                    <a:pt x="583" y="78687"/>
                  </a:lnTo>
                  <a:lnTo>
                    <a:pt x="747" y="78866"/>
                  </a:lnTo>
                  <a:lnTo>
                    <a:pt x="941" y="79030"/>
                  </a:lnTo>
                  <a:lnTo>
                    <a:pt x="1136" y="79180"/>
                  </a:lnTo>
                  <a:lnTo>
                    <a:pt x="1345" y="79299"/>
                  </a:lnTo>
                  <a:lnTo>
                    <a:pt x="1569" y="79419"/>
                  </a:lnTo>
                  <a:lnTo>
                    <a:pt x="1808" y="79493"/>
                  </a:lnTo>
                  <a:lnTo>
                    <a:pt x="2047" y="79553"/>
                  </a:lnTo>
                  <a:lnTo>
                    <a:pt x="2301" y="79598"/>
                  </a:lnTo>
                  <a:lnTo>
                    <a:pt x="2555" y="79613"/>
                  </a:lnTo>
                  <a:lnTo>
                    <a:pt x="36124" y="79613"/>
                  </a:lnTo>
                  <a:lnTo>
                    <a:pt x="36378" y="79598"/>
                  </a:lnTo>
                  <a:lnTo>
                    <a:pt x="36632" y="79553"/>
                  </a:lnTo>
                  <a:lnTo>
                    <a:pt x="36886" y="79493"/>
                  </a:lnTo>
                  <a:lnTo>
                    <a:pt x="37110" y="79419"/>
                  </a:lnTo>
                  <a:lnTo>
                    <a:pt x="37334" y="79299"/>
                  </a:lnTo>
                  <a:lnTo>
                    <a:pt x="37558" y="79180"/>
                  </a:lnTo>
                  <a:lnTo>
                    <a:pt x="37753" y="79030"/>
                  </a:lnTo>
                  <a:lnTo>
                    <a:pt x="37932" y="78866"/>
                  </a:lnTo>
                  <a:lnTo>
                    <a:pt x="38096" y="78687"/>
                  </a:lnTo>
                  <a:lnTo>
                    <a:pt x="38246" y="78477"/>
                  </a:lnTo>
                  <a:lnTo>
                    <a:pt x="38365" y="78268"/>
                  </a:lnTo>
                  <a:lnTo>
                    <a:pt x="38485" y="78044"/>
                  </a:lnTo>
                  <a:lnTo>
                    <a:pt x="38559" y="77820"/>
                  </a:lnTo>
                  <a:lnTo>
                    <a:pt x="38634" y="77566"/>
                  </a:lnTo>
                  <a:lnTo>
                    <a:pt x="38664" y="77312"/>
                  </a:lnTo>
                  <a:lnTo>
                    <a:pt x="38679" y="77058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9"/>
            <p:cNvSpPr/>
            <p:nvPr/>
          </p:nvSpPr>
          <p:spPr>
            <a:xfrm>
              <a:off x="-2050539" y="1195241"/>
              <a:ext cx="1087557" cy="2238519"/>
            </a:xfrm>
            <a:custGeom>
              <a:rect b="b" l="l" r="r" t="t"/>
              <a:pathLst>
                <a:path extrusionOk="0" fill="none" h="79613" w="38679">
                  <a:moveTo>
                    <a:pt x="38679" y="1912"/>
                  </a:moveTo>
                  <a:lnTo>
                    <a:pt x="38679" y="77058"/>
                  </a:lnTo>
                  <a:lnTo>
                    <a:pt x="38679" y="77058"/>
                  </a:lnTo>
                  <a:lnTo>
                    <a:pt x="38664" y="77312"/>
                  </a:lnTo>
                  <a:lnTo>
                    <a:pt x="38634" y="77566"/>
                  </a:lnTo>
                  <a:lnTo>
                    <a:pt x="38559" y="77820"/>
                  </a:lnTo>
                  <a:lnTo>
                    <a:pt x="38485" y="78044"/>
                  </a:lnTo>
                  <a:lnTo>
                    <a:pt x="38365" y="78268"/>
                  </a:lnTo>
                  <a:lnTo>
                    <a:pt x="38246" y="78477"/>
                  </a:lnTo>
                  <a:lnTo>
                    <a:pt x="38096" y="78687"/>
                  </a:lnTo>
                  <a:lnTo>
                    <a:pt x="37932" y="78866"/>
                  </a:lnTo>
                  <a:lnTo>
                    <a:pt x="37753" y="79030"/>
                  </a:lnTo>
                  <a:lnTo>
                    <a:pt x="37558" y="79180"/>
                  </a:lnTo>
                  <a:lnTo>
                    <a:pt x="37334" y="79299"/>
                  </a:lnTo>
                  <a:lnTo>
                    <a:pt x="37110" y="79419"/>
                  </a:lnTo>
                  <a:lnTo>
                    <a:pt x="36886" y="79493"/>
                  </a:lnTo>
                  <a:lnTo>
                    <a:pt x="36632" y="79553"/>
                  </a:lnTo>
                  <a:lnTo>
                    <a:pt x="36378" y="79598"/>
                  </a:lnTo>
                  <a:lnTo>
                    <a:pt x="36124" y="79613"/>
                  </a:lnTo>
                  <a:lnTo>
                    <a:pt x="2555" y="79613"/>
                  </a:lnTo>
                  <a:lnTo>
                    <a:pt x="2555" y="79613"/>
                  </a:lnTo>
                  <a:lnTo>
                    <a:pt x="2301" y="79598"/>
                  </a:lnTo>
                  <a:lnTo>
                    <a:pt x="2047" y="79553"/>
                  </a:lnTo>
                  <a:lnTo>
                    <a:pt x="1808" y="79493"/>
                  </a:lnTo>
                  <a:lnTo>
                    <a:pt x="1569" y="79419"/>
                  </a:lnTo>
                  <a:lnTo>
                    <a:pt x="1345" y="79299"/>
                  </a:lnTo>
                  <a:lnTo>
                    <a:pt x="1136" y="79180"/>
                  </a:lnTo>
                  <a:lnTo>
                    <a:pt x="941" y="79030"/>
                  </a:lnTo>
                  <a:lnTo>
                    <a:pt x="747" y="78866"/>
                  </a:lnTo>
                  <a:lnTo>
                    <a:pt x="583" y="78687"/>
                  </a:lnTo>
                  <a:lnTo>
                    <a:pt x="433" y="78477"/>
                  </a:lnTo>
                  <a:lnTo>
                    <a:pt x="314" y="78268"/>
                  </a:lnTo>
                  <a:lnTo>
                    <a:pt x="209" y="78044"/>
                  </a:lnTo>
                  <a:lnTo>
                    <a:pt x="120" y="77820"/>
                  </a:lnTo>
                  <a:lnTo>
                    <a:pt x="60" y="77566"/>
                  </a:lnTo>
                  <a:lnTo>
                    <a:pt x="15" y="77312"/>
                  </a:lnTo>
                  <a:lnTo>
                    <a:pt x="0" y="77058"/>
                  </a:lnTo>
                  <a:lnTo>
                    <a:pt x="0" y="1912"/>
                  </a:lnTo>
                  <a:lnTo>
                    <a:pt x="0" y="1912"/>
                  </a:lnTo>
                  <a:lnTo>
                    <a:pt x="15" y="1718"/>
                  </a:lnTo>
                  <a:lnTo>
                    <a:pt x="45" y="1524"/>
                  </a:lnTo>
                  <a:lnTo>
                    <a:pt x="90" y="1345"/>
                  </a:lnTo>
                  <a:lnTo>
                    <a:pt x="150" y="1165"/>
                  </a:lnTo>
                  <a:lnTo>
                    <a:pt x="239" y="1001"/>
                  </a:lnTo>
                  <a:lnTo>
                    <a:pt x="329" y="852"/>
                  </a:lnTo>
                  <a:lnTo>
                    <a:pt x="433" y="702"/>
                  </a:lnTo>
                  <a:lnTo>
                    <a:pt x="568" y="568"/>
                  </a:lnTo>
                  <a:lnTo>
                    <a:pt x="702" y="448"/>
                  </a:lnTo>
                  <a:lnTo>
                    <a:pt x="837" y="329"/>
                  </a:lnTo>
                  <a:lnTo>
                    <a:pt x="1001" y="239"/>
                  </a:lnTo>
                  <a:lnTo>
                    <a:pt x="1165" y="150"/>
                  </a:lnTo>
                  <a:lnTo>
                    <a:pt x="1345" y="90"/>
                  </a:lnTo>
                  <a:lnTo>
                    <a:pt x="1524" y="45"/>
                  </a:lnTo>
                  <a:lnTo>
                    <a:pt x="1718" y="15"/>
                  </a:lnTo>
                  <a:lnTo>
                    <a:pt x="1912" y="0"/>
                  </a:lnTo>
                  <a:lnTo>
                    <a:pt x="36767" y="0"/>
                  </a:lnTo>
                  <a:lnTo>
                    <a:pt x="36767" y="0"/>
                  </a:lnTo>
                  <a:lnTo>
                    <a:pt x="36961" y="15"/>
                  </a:lnTo>
                  <a:lnTo>
                    <a:pt x="37155" y="45"/>
                  </a:lnTo>
                  <a:lnTo>
                    <a:pt x="37334" y="90"/>
                  </a:lnTo>
                  <a:lnTo>
                    <a:pt x="37514" y="150"/>
                  </a:lnTo>
                  <a:lnTo>
                    <a:pt x="37678" y="239"/>
                  </a:lnTo>
                  <a:lnTo>
                    <a:pt x="37842" y="329"/>
                  </a:lnTo>
                  <a:lnTo>
                    <a:pt x="37992" y="448"/>
                  </a:lnTo>
                  <a:lnTo>
                    <a:pt x="38126" y="568"/>
                  </a:lnTo>
                  <a:lnTo>
                    <a:pt x="38246" y="702"/>
                  </a:lnTo>
                  <a:lnTo>
                    <a:pt x="38350" y="852"/>
                  </a:lnTo>
                  <a:lnTo>
                    <a:pt x="38455" y="1001"/>
                  </a:lnTo>
                  <a:lnTo>
                    <a:pt x="38529" y="1165"/>
                  </a:lnTo>
                  <a:lnTo>
                    <a:pt x="38589" y="1345"/>
                  </a:lnTo>
                  <a:lnTo>
                    <a:pt x="38634" y="1524"/>
                  </a:lnTo>
                  <a:lnTo>
                    <a:pt x="38664" y="1718"/>
                  </a:lnTo>
                  <a:lnTo>
                    <a:pt x="38679" y="191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-2050539" y="1195241"/>
              <a:ext cx="1087557" cy="202474"/>
            </a:xfrm>
            <a:custGeom>
              <a:rect b="b" l="l" r="r" t="t"/>
              <a:pathLst>
                <a:path extrusionOk="0" h="7201" w="38679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201"/>
                  </a:lnTo>
                  <a:lnTo>
                    <a:pt x="38679" y="7201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-1296958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4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5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1" y="762"/>
                  </a:lnTo>
                  <a:lnTo>
                    <a:pt x="61" y="881"/>
                  </a:lnTo>
                  <a:lnTo>
                    <a:pt x="31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1" y="1509"/>
                  </a:lnTo>
                  <a:lnTo>
                    <a:pt x="61" y="1628"/>
                  </a:lnTo>
                  <a:lnTo>
                    <a:pt x="91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5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4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3" y="2226"/>
                  </a:lnTo>
                  <a:lnTo>
                    <a:pt x="2137" y="2151"/>
                  </a:lnTo>
                  <a:lnTo>
                    <a:pt x="2227" y="2062"/>
                  </a:lnTo>
                  <a:lnTo>
                    <a:pt x="2302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1" y="1389"/>
                  </a:lnTo>
                  <a:lnTo>
                    <a:pt x="2511" y="1255"/>
                  </a:lnTo>
                  <a:lnTo>
                    <a:pt x="2511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2" y="553"/>
                  </a:lnTo>
                  <a:lnTo>
                    <a:pt x="2227" y="463"/>
                  </a:lnTo>
                  <a:lnTo>
                    <a:pt x="2137" y="374"/>
                  </a:lnTo>
                  <a:lnTo>
                    <a:pt x="2063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-1182266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1" y="30"/>
                  </a:lnTo>
                  <a:lnTo>
                    <a:pt x="882" y="60"/>
                  </a:lnTo>
                  <a:lnTo>
                    <a:pt x="762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45" y="881"/>
                  </a:lnTo>
                  <a:lnTo>
                    <a:pt x="15" y="1001"/>
                  </a:lnTo>
                  <a:lnTo>
                    <a:pt x="0" y="1120"/>
                  </a:lnTo>
                  <a:lnTo>
                    <a:pt x="0" y="1255"/>
                  </a:lnTo>
                  <a:lnTo>
                    <a:pt x="0" y="1389"/>
                  </a:lnTo>
                  <a:lnTo>
                    <a:pt x="15" y="1509"/>
                  </a:lnTo>
                  <a:lnTo>
                    <a:pt x="45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2" y="2420"/>
                  </a:lnTo>
                  <a:lnTo>
                    <a:pt x="882" y="2450"/>
                  </a:lnTo>
                  <a:lnTo>
                    <a:pt x="1001" y="2495"/>
                  </a:lnTo>
                  <a:lnTo>
                    <a:pt x="1121" y="2510"/>
                  </a:lnTo>
                  <a:lnTo>
                    <a:pt x="1375" y="2510"/>
                  </a:lnTo>
                  <a:lnTo>
                    <a:pt x="1509" y="2495"/>
                  </a:lnTo>
                  <a:lnTo>
                    <a:pt x="1629" y="2450"/>
                  </a:lnTo>
                  <a:lnTo>
                    <a:pt x="1748" y="2420"/>
                  </a:lnTo>
                  <a:lnTo>
                    <a:pt x="1853" y="2360"/>
                  </a:lnTo>
                  <a:lnTo>
                    <a:pt x="1957" y="2301"/>
                  </a:lnTo>
                  <a:lnTo>
                    <a:pt x="2047" y="2226"/>
                  </a:lnTo>
                  <a:lnTo>
                    <a:pt x="2137" y="2151"/>
                  </a:lnTo>
                  <a:lnTo>
                    <a:pt x="2226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06" y="1748"/>
                  </a:lnTo>
                  <a:lnTo>
                    <a:pt x="2450" y="1628"/>
                  </a:lnTo>
                  <a:lnTo>
                    <a:pt x="2480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0" y="1001"/>
                  </a:lnTo>
                  <a:lnTo>
                    <a:pt x="2450" y="881"/>
                  </a:lnTo>
                  <a:lnTo>
                    <a:pt x="2406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6" y="463"/>
                  </a:lnTo>
                  <a:lnTo>
                    <a:pt x="2137" y="374"/>
                  </a:lnTo>
                  <a:lnTo>
                    <a:pt x="2047" y="284"/>
                  </a:lnTo>
                  <a:lnTo>
                    <a:pt x="1957" y="209"/>
                  </a:lnTo>
                  <a:lnTo>
                    <a:pt x="1853" y="149"/>
                  </a:lnTo>
                  <a:lnTo>
                    <a:pt x="1748" y="105"/>
                  </a:lnTo>
                  <a:lnTo>
                    <a:pt x="1629" y="60"/>
                  </a:lnTo>
                  <a:lnTo>
                    <a:pt x="1509" y="30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-1072636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60" y="881"/>
                  </a:lnTo>
                  <a:lnTo>
                    <a:pt x="30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0" y="1509"/>
                  </a:lnTo>
                  <a:lnTo>
                    <a:pt x="60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2" y="2226"/>
                  </a:lnTo>
                  <a:lnTo>
                    <a:pt x="2152" y="2151"/>
                  </a:lnTo>
                  <a:lnTo>
                    <a:pt x="2227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7" y="463"/>
                  </a:lnTo>
                  <a:lnTo>
                    <a:pt x="2152" y="374"/>
                  </a:lnTo>
                  <a:lnTo>
                    <a:pt x="2062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0" name="Google Shape;860;p9"/>
            <p:cNvGrpSpPr/>
            <p:nvPr/>
          </p:nvGrpSpPr>
          <p:grpSpPr>
            <a:xfrm>
              <a:off x="-1837553" y="1587475"/>
              <a:ext cx="691023" cy="562245"/>
              <a:chOff x="-3597915" y="995403"/>
              <a:chExt cx="1552860" cy="1263473"/>
            </a:xfrm>
          </p:grpSpPr>
          <p:sp>
            <p:nvSpPr>
              <p:cNvPr id="861" name="Google Shape;861;p9"/>
              <p:cNvSpPr/>
              <p:nvPr/>
            </p:nvSpPr>
            <p:spPr>
              <a:xfrm>
                <a:off x="-3597915" y="995403"/>
                <a:ext cx="1552843" cy="922581"/>
              </a:xfrm>
              <a:custGeom>
                <a:rect b="b" l="l" r="r" t="t"/>
                <a:pathLst>
                  <a:path extrusionOk="0" h="26104" w="43937">
                    <a:moveTo>
                      <a:pt x="19778" y="1"/>
                    </a:moveTo>
                    <a:lnTo>
                      <a:pt x="19207" y="28"/>
                    </a:lnTo>
                    <a:lnTo>
                      <a:pt x="18636" y="69"/>
                    </a:lnTo>
                    <a:lnTo>
                      <a:pt x="18078" y="123"/>
                    </a:lnTo>
                    <a:lnTo>
                      <a:pt x="17507" y="191"/>
                    </a:lnTo>
                    <a:lnTo>
                      <a:pt x="16935" y="273"/>
                    </a:lnTo>
                    <a:lnTo>
                      <a:pt x="16214" y="409"/>
                    </a:lnTo>
                    <a:lnTo>
                      <a:pt x="15507" y="572"/>
                    </a:lnTo>
                    <a:lnTo>
                      <a:pt x="14800" y="762"/>
                    </a:lnTo>
                    <a:lnTo>
                      <a:pt x="14120" y="966"/>
                    </a:lnTo>
                    <a:lnTo>
                      <a:pt x="13439" y="1198"/>
                    </a:lnTo>
                    <a:lnTo>
                      <a:pt x="12759" y="1456"/>
                    </a:lnTo>
                    <a:lnTo>
                      <a:pt x="12106" y="1728"/>
                    </a:lnTo>
                    <a:lnTo>
                      <a:pt x="11467" y="2027"/>
                    </a:lnTo>
                    <a:lnTo>
                      <a:pt x="10937" y="2300"/>
                    </a:lnTo>
                    <a:lnTo>
                      <a:pt x="10433" y="2572"/>
                    </a:lnTo>
                    <a:lnTo>
                      <a:pt x="9930" y="2871"/>
                    </a:lnTo>
                    <a:lnTo>
                      <a:pt x="9427" y="3170"/>
                    </a:lnTo>
                    <a:lnTo>
                      <a:pt x="8991" y="3456"/>
                    </a:lnTo>
                    <a:lnTo>
                      <a:pt x="8556" y="3755"/>
                    </a:lnTo>
                    <a:lnTo>
                      <a:pt x="8121" y="4068"/>
                    </a:lnTo>
                    <a:lnTo>
                      <a:pt x="7713" y="4394"/>
                    </a:lnTo>
                    <a:lnTo>
                      <a:pt x="7209" y="4802"/>
                    </a:lnTo>
                    <a:lnTo>
                      <a:pt x="6720" y="5238"/>
                    </a:lnTo>
                    <a:lnTo>
                      <a:pt x="6257" y="5673"/>
                    </a:lnTo>
                    <a:lnTo>
                      <a:pt x="5795" y="6135"/>
                    </a:lnTo>
                    <a:lnTo>
                      <a:pt x="5523" y="6408"/>
                    </a:lnTo>
                    <a:lnTo>
                      <a:pt x="5264" y="6693"/>
                    </a:lnTo>
                    <a:lnTo>
                      <a:pt x="4761" y="7264"/>
                    </a:lnTo>
                    <a:lnTo>
                      <a:pt x="4394" y="7713"/>
                    </a:lnTo>
                    <a:lnTo>
                      <a:pt x="4040" y="8176"/>
                    </a:lnTo>
                    <a:lnTo>
                      <a:pt x="3700" y="8638"/>
                    </a:lnTo>
                    <a:lnTo>
                      <a:pt x="3373" y="9114"/>
                    </a:lnTo>
                    <a:lnTo>
                      <a:pt x="3061" y="9604"/>
                    </a:lnTo>
                    <a:lnTo>
                      <a:pt x="2761" y="10107"/>
                    </a:lnTo>
                    <a:lnTo>
                      <a:pt x="2476" y="10611"/>
                    </a:lnTo>
                    <a:lnTo>
                      <a:pt x="2217" y="11128"/>
                    </a:lnTo>
                    <a:lnTo>
                      <a:pt x="1932" y="11685"/>
                    </a:lnTo>
                    <a:lnTo>
                      <a:pt x="1673" y="12257"/>
                    </a:lnTo>
                    <a:lnTo>
                      <a:pt x="1510" y="12665"/>
                    </a:lnTo>
                    <a:lnTo>
                      <a:pt x="1347" y="13059"/>
                    </a:lnTo>
                    <a:lnTo>
                      <a:pt x="1197" y="13467"/>
                    </a:lnTo>
                    <a:lnTo>
                      <a:pt x="1047" y="13889"/>
                    </a:lnTo>
                    <a:lnTo>
                      <a:pt x="911" y="14297"/>
                    </a:lnTo>
                    <a:lnTo>
                      <a:pt x="789" y="14719"/>
                    </a:lnTo>
                    <a:lnTo>
                      <a:pt x="680" y="15140"/>
                    </a:lnTo>
                    <a:lnTo>
                      <a:pt x="571" y="15576"/>
                    </a:lnTo>
                    <a:lnTo>
                      <a:pt x="435" y="16133"/>
                    </a:lnTo>
                    <a:lnTo>
                      <a:pt x="326" y="16705"/>
                    </a:lnTo>
                    <a:lnTo>
                      <a:pt x="245" y="17222"/>
                    </a:lnTo>
                    <a:lnTo>
                      <a:pt x="163" y="17752"/>
                    </a:lnTo>
                    <a:lnTo>
                      <a:pt x="109" y="18269"/>
                    </a:lnTo>
                    <a:lnTo>
                      <a:pt x="68" y="18799"/>
                    </a:lnTo>
                    <a:lnTo>
                      <a:pt x="27" y="19357"/>
                    </a:lnTo>
                    <a:lnTo>
                      <a:pt x="14" y="19928"/>
                    </a:lnTo>
                    <a:lnTo>
                      <a:pt x="0" y="20336"/>
                    </a:lnTo>
                    <a:lnTo>
                      <a:pt x="0" y="22690"/>
                    </a:lnTo>
                    <a:lnTo>
                      <a:pt x="14" y="22867"/>
                    </a:lnTo>
                    <a:lnTo>
                      <a:pt x="27" y="23043"/>
                    </a:lnTo>
                    <a:lnTo>
                      <a:pt x="41" y="23207"/>
                    </a:lnTo>
                    <a:lnTo>
                      <a:pt x="82" y="23383"/>
                    </a:lnTo>
                    <a:lnTo>
                      <a:pt x="109" y="23547"/>
                    </a:lnTo>
                    <a:lnTo>
                      <a:pt x="163" y="23710"/>
                    </a:lnTo>
                    <a:lnTo>
                      <a:pt x="218" y="23860"/>
                    </a:lnTo>
                    <a:lnTo>
                      <a:pt x="272" y="24023"/>
                    </a:lnTo>
                    <a:lnTo>
                      <a:pt x="422" y="24322"/>
                    </a:lnTo>
                    <a:lnTo>
                      <a:pt x="585" y="24594"/>
                    </a:lnTo>
                    <a:lnTo>
                      <a:pt x="789" y="24866"/>
                    </a:lnTo>
                    <a:lnTo>
                      <a:pt x="1007" y="25097"/>
                    </a:lnTo>
                    <a:lnTo>
                      <a:pt x="1251" y="25329"/>
                    </a:lnTo>
                    <a:lnTo>
                      <a:pt x="1510" y="25519"/>
                    </a:lnTo>
                    <a:lnTo>
                      <a:pt x="1796" y="25696"/>
                    </a:lnTo>
                    <a:lnTo>
                      <a:pt x="2095" y="25832"/>
                    </a:lnTo>
                    <a:lnTo>
                      <a:pt x="2244" y="25900"/>
                    </a:lnTo>
                    <a:lnTo>
                      <a:pt x="2408" y="25954"/>
                    </a:lnTo>
                    <a:lnTo>
                      <a:pt x="2571" y="25995"/>
                    </a:lnTo>
                    <a:lnTo>
                      <a:pt x="2734" y="26036"/>
                    </a:lnTo>
                    <a:lnTo>
                      <a:pt x="2897" y="26063"/>
                    </a:lnTo>
                    <a:lnTo>
                      <a:pt x="3074" y="26090"/>
                    </a:lnTo>
                    <a:lnTo>
                      <a:pt x="3237" y="26104"/>
                    </a:lnTo>
                    <a:lnTo>
                      <a:pt x="43936" y="26104"/>
                    </a:lnTo>
                    <a:lnTo>
                      <a:pt x="43936" y="18772"/>
                    </a:lnTo>
                    <a:lnTo>
                      <a:pt x="43936" y="18459"/>
                    </a:lnTo>
                    <a:lnTo>
                      <a:pt x="43909" y="17888"/>
                    </a:lnTo>
                    <a:lnTo>
                      <a:pt x="43882" y="17317"/>
                    </a:lnTo>
                    <a:lnTo>
                      <a:pt x="43841" y="16922"/>
                    </a:lnTo>
                    <a:lnTo>
                      <a:pt x="43800" y="16528"/>
                    </a:lnTo>
                    <a:lnTo>
                      <a:pt x="43760" y="16133"/>
                    </a:lnTo>
                    <a:lnTo>
                      <a:pt x="43692" y="15752"/>
                    </a:lnTo>
                    <a:lnTo>
                      <a:pt x="43624" y="15358"/>
                    </a:lnTo>
                    <a:lnTo>
                      <a:pt x="43556" y="14977"/>
                    </a:lnTo>
                    <a:lnTo>
                      <a:pt x="43474" y="14596"/>
                    </a:lnTo>
                    <a:lnTo>
                      <a:pt x="43379" y="14215"/>
                    </a:lnTo>
                    <a:lnTo>
                      <a:pt x="43175" y="13467"/>
                    </a:lnTo>
                    <a:lnTo>
                      <a:pt x="42943" y="12733"/>
                    </a:lnTo>
                    <a:lnTo>
                      <a:pt x="42685" y="12012"/>
                    </a:lnTo>
                    <a:lnTo>
                      <a:pt x="42399" y="11318"/>
                    </a:lnTo>
                    <a:lnTo>
                      <a:pt x="42141" y="10733"/>
                    </a:lnTo>
                    <a:lnTo>
                      <a:pt x="41855" y="10175"/>
                    </a:lnTo>
                    <a:lnTo>
                      <a:pt x="41651" y="9795"/>
                    </a:lnTo>
                    <a:lnTo>
                      <a:pt x="41447" y="9414"/>
                    </a:lnTo>
                    <a:lnTo>
                      <a:pt x="41230" y="9046"/>
                    </a:lnTo>
                    <a:lnTo>
                      <a:pt x="40998" y="8679"/>
                    </a:lnTo>
                    <a:lnTo>
                      <a:pt x="40753" y="8312"/>
                    </a:lnTo>
                    <a:lnTo>
                      <a:pt x="40509" y="7958"/>
                    </a:lnTo>
                    <a:lnTo>
                      <a:pt x="40264" y="7605"/>
                    </a:lnTo>
                    <a:lnTo>
                      <a:pt x="40005" y="7264"/>
                    </a:lnTo>
                    <a:lnTo>
                      <a:pt x="39774" y="6979"/>
                    </a:lnTo>
                    <a:lnTo>
                      <a:pt x="39529" y="6693"/>
                    </a:lnTo>
                    <a:lnTo>
                      <a:pt x="39298" y="6408"/>
                    </a:lnTo>
                    <a:lnTo>
                      <a:pt x="39039" y="6135"/>
                    </a:lnTo>
                    <a:lnTo>
                      <a:pt x="38767" y="5836"/>
                    </a:lnTo>
                    <a:lnTo>
                      <a:pt x="38495" y="5551"/>
                    </a:lnTo>
                    <a:lnTo>
                      <a:pt x="38210" y="5278"/>
                    </a:lnTo>
                    <a:lnTo>
                      <a:pt x="37924" y="5006"/>
                    </a:lnTo>
                    <a:lnTo>
                      <a:pt x="37638" y="4734"/>
                    </a:lnTo>
                    <a:lnTo>
                      <a:pt x="37339" y="4476"/>
                    </a:lnTo>
                    <a:lnTo>
                      <a:pt x="37026" y="4217"/>
                    </a:lnTo>
                    <a:lnTo>
                      <a:pt x="36713" y="3973"/>
                    </a:lnTo>
                    <a:lnTo>
                      <a:pt x="36401" y="3728"/>
                    </a:lnTo>
                    <a:lnTo>
                      <a:pt x="36088" y="3497"/>
                    </a:lnTo>
                    <a:lnTo>
                      <a:pt x="35761" y="3265"/>
                    </a:lnTo>
                    <a:lnTo>
                      <a:pt x="35421" y="3048"/>
                    </a:lnTo>
                    <a:lnTo>
                      <a:pt x="35095" y="2830"/>
                    </a:lnTo>
                    <a:lnTo>
                      <a:pt x="34755" y="2626"/>
                    </a:lnTo>
                    <a:lnTo>
                      <a:pt x="34401" y="2422"/>
                    </a:lnTo>
                    <a:lnTo>
                      <a:pt x="34061" y="2232"/>
                    </a:lnTo>
                    <a:lnTo>
                      <a:pt x="33707" y="2041"/>
                    </a:lnTo>
                    <a:lnTo>
                      <a:pt x="33340" y="1864"/>
                    </a:lnTo>
                    <a:lnTo>
                      <a:pt x="32986" y="1687"/>
                    </a:lnTo>
                    <a:lnTo>
                      <a:pt x="32619" y="1524"/>
                    </a:lnTo>
                    <a:lnTo>
                      <a:pt x="32238" y="1375"/>
                    </a:lnTo>
                    <a:lnTo>
                      <a:pt x="31871" y="1225"/>
                    </a:lnTo>
                    <a:lnTo>
                      <a:pt x="31490" y="1089"/>
                    </a:lnTo>
                    <a:lnTo>
                      <a:pt x="31109" y="953"/>
                    </a:lnTo>
                    <a:lnTo>
                      <a:pt x="30715" y="830"/>
                    </a:lnTo>
                    <a:lnTo>
                      <a:pt x="30334" y="708"/>
                    </a:lnTo>
                    <a:lnTo>
                      <a:pt x="29939" y="599"/>
                    </a:lnTo>
                    <a:lnTo>
                      <a:pt x="29531" y="504"/>
                    </a:lnTo>
                    <a:lnTo>
                      <a:pt x="29137" y="409"/>
                    </a:lnTo>
                    <a:lnTo>
                      <a:pt x="28729" y="327"/>
                    </a:lnTo>
                    <a:lnTo>
                      <a:pt x="28321" y="259"/>
                    </a:lnTo>
                    <a:lnTo>
                      <a:pt x="27913" y="191"/>
                    </a:lnTo>
                    <a:lnTo>
                      <a:pt x="27355" y="123"/>
                    </a:lnTo>
                    <a:lnTo>
                      <a:pt x="26784" y="69"/>
                    </a:lnTo>
                    <a:lnTo>
                      <a:pt x="26389" y="42"/>
                    </a:lnTo>
                    <a:lnTo>
                      <a:pt x="25981" y="14"/>
                    </a:lnTo>
                    <a:lnTo>
                      <a:pt x="25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9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rect b="b" l="l" r="r" t="t"/>
                <a:pathLst>
                  <a:path extrusionOk="0" h="9646" w="28811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FF532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9"/>
              <p:cNvSpPr/>
              <p:nvPr/>
            </p:nvSpPr>
            <p:spPr>
              <a:xfrm>
                <a:off x="-3063318" y="1917960"/>
                <a:ext cx="1018253" cy="340914"/>
              </a:xfrm>
              <a:custGeom>
                <a:rect b="b" l="l" r="r" t="t"/>
                <a:pathLst>
                  <a:path extrusionOk="0" h="9646" w="28811">
                    <a:moveTo>
                      <a:pt x="0" y="1"/>
                    </a:moveTo>
                    <a:lnTo>
                      <a:pt x="14" y="395"/>
                    </a:lnTo>
                    <a:lnTo>
                      <a:pt x="68" y="790"/>
                    </a:lnTo>
                    <a:lnTo>
                      <a:pt x="136" y="1171"/>
                    </a:lnTo>
                    <a:lnTo>
                      <a:pt x="231" y="1538"/>
                    </a:lnTo>
                    <a:lnTo>
                      <a:pt x="367" y="1905"/>
                    </a:lnTo>
                    <a:lnTo>
                      <a:pt x="517" y="2245"/>
                    </a:lnTo>
                    <a:lnTo>
                      <a:pt x="694" y="2585"/>
                    </a:lnTo>
                    <a:lnTo>
                      <a:pt x="884" y="2912"/>
                    </a:lnTo>
                    <a:lnTo>
                      <a:pt x="1075" y="3157"/>
                    </a:lnTo>
                    <a:lnTo>
                      <a:pt x="1265" y="3415"/>
                    </a:lnTo>
                    <a:lnTo>
                      <a:pt x="1483" y="3646"/>
                    </a:lnTo>
                    <a:lnTo>
                      <a:pt x="1714" y="3864"/>
                    </a:lnTo>
                    <a:lnTo>
                      <a:pt x="1945" y="4068"/>
                    </a:lnTo>
                    <a:lnTo>
                      <a:pt x="2204" y="4259"/>
                    </a:lnTo>
                    <a:lnTo>
                      <a:pt x="2462" y="4435"/>
                    </a:lnTo>
                    <a:lnTo>
                      <a:pt x="2734" y="4599"/>
                    </a:lnTo>
                    <a:lnTo>
                      <a:pt x="3020" y="4735"/>
                    </a:lnTo>
                    <a:lnTo>
                      <a:pt x="3319" y="4871"/>
                    </a:lnTo>
                    <a:lnTo>
                      <a:pt x="3618" y="4979"/>
                    </a:lnTo>
                    <a:lnTo>
                      <a:pt x="3931" y="5061"/>
                    </a:lnTo>
                    <a:lnTo>
                      <a:pt x="4244" y="5143"/>
                    </a:lnTo>
                    <a:lnTo>
                      <a:pt x="4571" y="5184"/>
                    </a:lnTo>
                    <a:lnTo>
                      <a:pt x="4897" y="5224"/>
                    </a:lnTo>
                    <a:lnTo>
                      <a:pt x="5237" y="5238"/>
                    </a:lnTo>
                    <a:lnTo>
                      <a:pt x="9155" y="5238"/>
                    </a:lnTo>
                    <a:lnTo>
                      <a:pt x="9345" y="5428"/>
                    </a:lnTo>
                    <a:lnTo>
                      <a:pt x="10120" y="6217"/>
                    </a:lnTo>
                    <a:lnTo>
                      <a:pt x="10501" y="6598"/>
                    </a:lnTo>
                    <a:lnTo>
                      <a:pt x="10882" y="6979"/>
                    </a:lnTo>
                    <a:lnTo>
                      <a:pt x="11263" y="7333"/>
                    </a:lnTo>
                    <a:lnTo>
                      <a:pt x="11658" y="7686"/>
                    </a:lnTo>
                    <a:lnTo>
                      <a:pt x="12066" y="8013"/>
                    </a:lnTo>
                    <a:lnTo>
                      <a:pt x="12501" y="8326"/>
                    </a:lnTo>
                    <a:lnTo>
                      <a:pt x="12719" y="8475"/>
                    </a:lnTo>
                    <a:lnTo>
                      <a:pt x="12936" y="8611"/>
                    </a:lnTo>
                    <a:lnTo>
                      <a:pt x="13167" y="8734"/>
                    </a:lnTo>
                    <a:lnTo>
                      <a:pt x="13412" y="8870"/>
                    </a:lnTo>
                    <a:lnTo>
                      <a:pt x="13657" y="8979"/>
                    </a:lnTo>
                    <a:lnTo>
                      <a:pt x="13902" y="9087"/>
                    </a:lnTo>
                    <a:lnTo>
                      <a:pt x="14174" y="9183"/>
                    </a:lnTo>
                    <a:lnTo>
                      <a:pt x="14432" y="9278"/>
                    </a:lnTo>
                    <a:lnTo>
                      <a:pt x="14718" y="9359"/>
                    </a:lnTo>
                    <a:lnTo>
                      <a:pt x="15004" y="9428"/>
                    </a:lnTo>
                    <a:lnTo>
                      <a:pt x="15303" y="9496"/>
                    </a:lnTo>
                    <a:lnTo>
                      <a:pt x="15602" y="9550"/>
                    </a:lnTo>
                    <a:lnTo>
                      <a:pt x="15929" y="9591"/>
                    </a:lnTo>
                    <a:lnTo>
                      <a:pt x="16255" y="9618"/>
                    </a:lnTo>
                    <a:lnTo>
                      <a:pt x="16595" y="9632"/>
                    </a:lnTo>
                    <a:lnTo>
                      <a:pt x="16949" y="9645"/>
                    </a:lnTo>
                    <a:lnTo>
                      <a:pt x="17425" y="9632"/>
                    </a:lnTo>
                    <a:lnTo>
                      <a:pt x="17901" y="9591"/>
                    </a:lnTo>
                    <a:lnTo>
                      <a:pt x="18377" y="9536"/>
                    </a:lnTo>
                    <a:lnTo>
                      <a:pt x="18840" y="9455"/>
                    </a:lnTo>
                    <a:lnTo>
                      <a:pt x="19302" y="9346"/>
                    </a:lnTo>
                    <a:lnTo>
                      <a:pt x="19765" y="9223"/>
                    </a:lnTo>
                    <a:lnTo>
                      <a:pt x="20214" y="9074"/>
                    </a:lnTo>
                    <a:lnTo>
                      <a:pt x="20649" y="8897"/>
                    </a:lnTo>
                    <a:lnTo>
                      <a:pt x="21084" y="8707"/>
                    </a:lnTo>
                    <a:lnTo>
                      <a:pt x="21506" y="8503"/>
                    </a:lnTo>
                    <a:lnTo>
                      <a:pt x="21914" y="8271"/>
                    </a:lnTo>
                    <a:lnTo>
                      <a:pt x="22322" y="8013"/>
                    </a:lnTo>
                    <a:lnTo>
                      <a:pt x="22703" y="7741"/>
                    </a:lnTo>
                    <a:lnTo>
                      <a:pt x="23084" y="7442"/>
                    </a:lnTo>
                    <a:lnTo>
                      <a:pt x="23437" y="7142"/>
                    </a:lnTo>
                    <a:lnTo>
                      <a:pt x="23791" y="6802"/>
                    </a:lnTo>
                    <a:lnTo>
                      <a:pt x="27545" y="3048"/>
                    </a:lnTo>
                    <a:lnTo>
                      <a:pt x="27654" y="2912"/>
                    </a:lnTo>
                    <a:lnTo>
                      <a:pt x="27913" y="2531"/>
                    </a:lnTo>
                    <a:lnTo>
                      <a:pt x="28130" y="2177"/>
                    </a:lnTo>
                    <a:lnTo>
                      <a:pt x="28334" y="1837"/>
                    </a:lnTo>
                    <a:lnTo>
                      <a:pt x="28498" y="1484"/>
                    </a:lnTo>
                    <a:lnTo>
                      <a:pt x="28579" y="1307"/>
                    </a:lnTo>
                    <a:lnTo>
                      <a:pt x="28634" y="1130"/>
                    </a:lnTo>
                    <a:lnTo>
                      <a:pt x="28688" y="953"/>
                    </a:lnTo>
                    <a:lnTo>
                      <a:pt x="28729" y="776"/>
                    </a:lnTo>
                    <a:lnTo>
                      <a:pt x="28770" y="586"/>
                    </a:lnTo>
                    <a:lnTo>
                      <a:pt x="28797" y="395"/>
                    </a:lnTo>
                    <a:lnTo>
                      <a:pt x="28810" y="205"/>
                    </a:lnTo>
                    <a:lnTo>
                      <a:pt x="28810" y="1"/>
                    </a:lnTo>
                    <a:close/>
                  </a:path>
                </a:pathLst>
              </a:custGeom>
              <a:solidFill>
                <a:srgbClr val="E339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9"/>
              <p:cNvSpPr/>
              <p:nvPr/>
            </p:nvSpPr>
            <p:spPr>
              <a:xfrm>
                <a:off x="-2739789" y="2103051"/>
                <a:ext cx="573079" cy="155825"/>
              </a:xfrm>
              <a:custGeom>
                <a:rect b="b" l="l" r="r" t="t"/>
                <a:pathLst>
                  <a:path extrusionOk="0" h="4409" w="16215">
                    <a:moveTo>
                      <a:pt x="1" y="1"/>
                    </a:moveTo>
                    <a:lnTo>
                      <a:pt x="191" y="191"/>
                    </a:lnTo>
                    <a:lnTo>
                      <a:pt x="966" y="980"/>
                    </a:lnTo>
                    <a:lnTo>
                      <a:pt x="1347" y="1361"/>
                    </a:lnTo>
                    <a:lnTo>
                      <a:pt x="1728" y="1742"/>
                    </a:lnTo>
                    <a:lnTo>
                      <a:pt x="2109" y="2096"/>
                    </a:lnTo>
                    <a:lnTo>
                      <a:pt x="2504" y="2449"/>
                    </a:lnTo>
                    <a:lnTo>
                      <a:pt x="2912" y="2776"/>
                    </a:lnTo>
                    <a:lnTo>
                      <a:pt x="3347" y="3089"/>
                    </a:lnTo>
                    <a:lnTo>
                      <a:pt x="3565" y="3238"/>
                    </a:lnTo>
                    <a:lnTo>
                      <a:pt x="3782" y="3374"/>
                    </a:lnTo>
                    <a:lnTo>
                      <a:pt x="4013" y="3497"/>
                    </a:lnTo>
                    <a:lnTo>
                      <a:pt x="4258" y="3633"/>
                    </a:lnTo>
                    <a:lnTo>
                      <a:pt x="4503" y="3742"/>
                    </a:lnTo>
                    <a:lnTo>
                      <a:pt x="4748" y="3850"/>
                    </a:lnTo>
                    <a:lnTo>
                      <a:pt x="5020" y="3946"/>
                    </a:lnTo>
                    <a:lnTo>
                      <a:pt x="5278" y="4041"/>
                    </a:lnTo>
                    <a:lnTo>
                      <a:pt x="5564" y="4122"/>
                    </a:lnTo>
                    <a:lnTo>
                      <a:pt x="5850" y="4191"/>
                    </a:lnTo>
                    <a:lnTo>
                      <a:pt x="6149" y="4259"/>
                    </a:lnTo>
                    <a:lnTo>
                      <a:pt x="6448" y="4313"/>
                    </a:lnTo>
                    <a:lnTo>
                      <a:pt x="6775" y="4354"/>
                    </a:lnTo>
                    <a:lnTo>
                      <a:pt x="7101" y="4381"/>
                    </a:lnTo>
                    <a:lnTo>
                      <a:pt x="7441" y="4395"/>
                    </a:lnTo>
                    <a:lnTo>
                      <a:pt x="7795" y="4408"/>
                    </a:lnTo>
                    <a:lnTo>
                      <a:pt x="8271" y="4395"/>
                    </a:lnTo>
                    <a:lnTo>
                      <a:pt x="8747" y="4354"/>
                    </a:lnTo>
                    <a:lnTo>
                      <a:pt x="9223" y="4299"/>
                    </a:lnTo>
                    <a:lnTo>
                      <a:pt x="9686" y="4218"/>
                    </a:lnTo>
                    <a:lnTo>
                      <a:pt x="10148" y="4109"/>
                    </a:lnTo>
                    <a:lnTo>
                      <a:pt x="10611" y="3986"/>
                    </a:lnTo>
                    <a:lnTo>
                      <a:pt x="11060" y="3837"/>
                    </a:lnTo>
                    <a:lnTo>
                      <a:pt x="11495" y="3660"/>
                    </a:lnTo>
                    <a:lnTo>
                      <a:pt x="11930" y="3470"/>
                    </a:lnTo>
                    <a:lnTo>
                      <a:pt x="12352" y="3266"/>
                    </a:lnTo>
                    <a:lnTo>
                      <a:pt x="12760" y="3034"/>
                    </a:lnTo>
                    <a:lnTo>
                      <a:pt x="13168" y="2776"/>
                    </a:lnTo>
                    <a:lnTo>
                      <a:pt x="13549" y="2504"/>
                    </a:lnTo>
                    <a:lnTo>
                      <a:pt x="13930" y="2205"/>
                    </a:lnTo>
                    <a:lnTo>
                      <a:pt x="14283" y="1905"/>
                    </a:lnTo>
                    <a:lnTo>
                      <a:pt x="14637" y="1565"/>
                    </a:lnTo>
                    <a:lnTo>
                      <a:pt x="1621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9"/>
              <p:cNvSpPr/>
              <p:nvPr/>
            </p:nvSpPr>
            <p:spPr>
              <a:xfrm>
                <a:off x="-3597456" y="1659815"/>
                <a:ext cx="235593" cy="133665"/>
              </a:xfrm>
              <a:custGeom>
                <a:rect b="b" l="l" r="r" t="t"/>
                <a:pathLst>
                  <a:path extrusionOk="0" h="3782" w="6666">
                    <a:moveTo>
                      <a:pt x="55" y="0"/>
                    </a:moveTo>
                    <a:lnTo>
                      <a:pt x="14" y="558"/>
                    </a:lnTo>
                    <a:lnTo>
                      <a:pt x="1" y="1129"/>
                    </a:lnTo>
                    <a:lnTo>
                      <a:pt x="2884" y="1129"/>
                    </a:lnTo>
                    <a:lnTo>
                      <a:pt x="3156" y="1143"/>
                    </a:lnTo>
                    <a:lnTo>
                      <a:pt x="3415" y="1184"/>
                    </a:lnTo>
                    <a:lnTo>
                      <a:pt x="3673" y="1252"/>
                    </a:lnTo>
                    <a:lnTo>
                      <a:pt x="3918" y="1347"/>
                    </a:lnTo>
                    <a:lnTo>
                      <a:pt x="4149" y="1456"/>
                    </a:lnTo>
                    <a:lnTo>
                      <a:pt x="4367" y="1592"/>
                    </a:lnTo>
                    <a:lnTo>
                      <a:pt x="4571" y="1742"/>
                    </a:lnTo>
                    <a:lnTo>
                      <a:pt x="4762" y="1905"/>
                    </a:lnTo>
                    <a:lnTo>
                      <a:pt x="4925" y="2095"/>
                    </a:lnTo>
                    <a:lnTo>
                      <a:pt x="5074" y="2299"/>
                    </a:lnTo>
                    <a:lnTo>
                      <a:pt x="5210" y="2517"/>
                    </a:lnTo>
                    <a:lnTo>
                      <a:pt x="5319" y="2748"/>
                    </a:lnTo>
                    <a:lnTo>
                      <a:pt x="5414" y="2993"/>
                    </a:lnTo>
                    <a:lnTo>
                      <a:pt x="5482" y="3251"/>
                    </a:lnTo>
                    <a:lnTo>
                      <a:pt x="5523" y="3510"/>
                    </a:lnTo>
                    <a:lnTo>
                      <a:pt x="5537" y="3782"/>
                    </a:lnTo>
                    <a:lnTo>
                      <a:pt x="6666" y="3782"/>
                    </a:lnTo>
                    <a:lnTo>
                      <a:pt x="6666" y="3591"/>
                    </a:lnTo>
                    <a:lnTo>
                      <a:pt x="6652" y="3387"/>
                    </a:lnTo>
                    <a:lnTo>
                      <a:pt x="6625" y="3211"/>
                    </a:lnTo>
                    <a:lnTo>
                      <a:pt x="6598" y="3020"/>
                    </a:lnTo>
                    <a:lnTo>
                      <a:pt x="6543" y="2830"/>
                    </a:lnTo>
                    <a:lnTo>
                      <a:pt x="6503" y="2653"/>
                    </a:lnTo>
                    <a:lnTo>
                      <a:pt x="6435" y="2476"/>
                    </a:lnTo>
                    <a:lnTo>
                      <a:pt x="6367" y="2313"/>
                    </a:lnTo>
                    <a:lnTo>
                      <a:pt x="6299" y="2136"/>
                    </a:lnTo>
                    <a:lnTo>
                      <a:pt x="6217" y="1973"/>
                    </a:lnTo>
                    <a:lnTo>
                      <a:pt x="6122" y="1823"/>
                    </a:lnTo>
                    <a:lnTo>
                      <a:pt x="6027" y="1660"/>
                    </a:lnTo>
                    <a:lnTo>
                      <a:pt x="5918" y="1524"/>
                    </a:lnTo>
                    <a:lnTo>
                      <a:pt x="5809" y="1374"/>
                    </a:lnTo>
                    <a:lnTo>
                      <a:pt x="5686" y="1238"/>
                    </a:lnTo>
                    <a:lnTo>
                      <a:pt x="5564" y="1102"/>
                    </a:lnTo>
                    <a:lnTo>
                      <a:pt x="5428" y="980"/>
                    </a:lnTo>
                    <a:lnTo>
                      <a:pt x="5292" y="857"/>
                    </a:lnTo>
                    <a:lnTo>
                      <a:pt x="5142" y="749"/>
                    </a:lnTo>
                    <a:lnTo>
                      <a:pt x="4993" y="640"/>
                    </a:lnTo>
                    <a:lnTo>
                      <a:pt x="4843" y="545"/>
                    </a:lnTo>
                    <a:lnTo>
                      <a:pt x="4694" y="449"/>
                    </a:lnTo>
                    <a:lnTo>
                      <a:pt x="4530" y="368"/>
                    </a:lnTo>
                    <a:lnTo>
                      <a:pt x="4353" y="300"/>
                    </a:lnTo>
                    <a:lnTo>
                      <a:pt x="4190" y="232"/>
                    </a:lnTo>
                    <a:lnTo>
                      <a:pt x="4013" y="164"/>
                    </a:lnTo>
                    <a:lnTo>
                      <a:pt x="3823" y="109"/>
                    </a:lnTo>
                    <a:lnTo>
                      <a:pt x="3646" y="68"/>
                    </a:lnTo>
                    <a:lnTo>
                      <a:pt x="3456" y="41"/>
                    </a:lnTo>
                    <a:lnTo>
                      <a:pt x="3265" y="14"/>
                    </a:lnTo>
                    <a:lnTo>
                      <a:pt x="307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9"/>
              <p:cNvSpPr/>
              <p:nvPr/>
            </p:nvSpPr>
            <p:spPr>
              <a:xfrm>
                <a:off x="-3586393" y="1355018"/>
                <a:ext cx="411069" cy="230787"/>
              </a:xfrm>
              <a:custGeom>
                <a:rect b="b" l="l" r="r" t="t"/>
                <a:pathLst>
                  <a:path extrusionOk="0" h="6530" w="11631">
                    <a:moveTo>
                      <a:pt x="10502" y="0"/>
                    </a:moveTo>
                    <a:lnTo>
                      <a:pt x="10488" y="272"/>
                    </a:lnTo>
                    <a:lnTo>
                      <a:pt x="10474" y="558"/>
                    </a:lnTo>
                    <a:lnTo>
                      <a:pt x="10434" y="817"/>
                    </a:lnTo>
                    <a:lnTo>
                      <a:pt x="10393" y="1089"/>
                    </a:lnTo>
                    <a:lnTo>
                      <a:pt x="10325" y="1347"/>
                    </a:lnTo>
                    <a:lnTo>
                      <a:pt x="10257" y="1606"/>
                    </a:lnTo>
                    <a:lnTo>
                      <a:pt x="10175" y="1850"/>
                    </a:lnTo>
                    <a:lnTo>
                      <a:pt x="10080" y="2095"/>
                    </a:lnTo>
                    <a:lnTo>
                      <a:pt x="9971" y="2340"/>
                    </a:lnTo>
                    <a:lnTo>
                      <a:pt x="9849" y="2571"/>
                    </a:lnTo>
                    <a:lnTo>
                      <a:pt x="9713" y="2803"/>
                    </a:lnTo>
                    <a:lnTo>
                      <a:pt x="9577" y="3020"/>
                    </a:lnTo>
                    <a:lnTo>
                      <a:pt x="9427" y="3224"/>
                    </a:lnTo>
                    <a:lnTo>
                      <a:pt x="9264" y="3428"/>
                    </a:lnTo>
                    <a:lnTo>
                      <a:pt x="9101" y="3632"/>
                    </a:lnTo>
                    <a:lnTo>
                      <a:pt x="8910" y="3823"/>
                    </a:lnTo>
                    <a:lnTo>
                      <a:pt x="8733" y="4000"/>
                    </a:lnTo>
                    <a:lnTo>
                      <a:pt x="8529" y="4163"/>
                    </a:lnTo>
                    <a:lnTo>
                      <a:pt x="8325" y="4326"/>
                    </a:lnTo>
                    <a:lnTo>
                      <a:pt x="8121" y="4476"/>
                    </a:lnTo>
                    <a:lnTo>
                      <a:pt x="7904" y="4612"/>
                    </a:lnTo>
                    <a:lnTo>
                      <a:pt x="7672" y="4748"/>
                    </a:lnTo>
                    <a:lnTo>
                      <a:pt x="7441" y="4870"/>
                    </a:lnTo>
                    <a:lnTo>
                      <a:pt x="7196" y="4979"/>
                    </a:lnTo>
                    <a:lnTo>
                      <a:pt x="6951" y="5074"/>
                    </a:lnTo>
                    <a:lnTo>
                      <a:pt x="6707" y="5156"/>
                    </a:lnTo>
                    <a:lnTo>
                      <a:pt x="6448" y="5224"/>
                    </a:lnTo>
                    <a:lnTo>
                      <a:pt x="6190" y="5292"/>
                    </a:lnTo>
                    <a:lnTo>
                      <a:pt x="5918" y="5333"/>
                    </a:lnTo>
                    <a:lnTo>
                      <a:pt x="5646" y="5373"/>
                    </a:lnTo>
                    <a:lnTo>
                      <a:pt x="5373" y="5387"/>
                    </a:lnTo>
                    <a:lnTo>
                      <a:pt x="5101" y="5401"/>
                    </a:lnTo>
                    <a:lnTo>
                      <a:pt x="245" y="5401"/>
                    </a:lnTo>
                    <a:lnTo>
                      <a:pt x="109" y="5958"/>
                    </a:lnTo>
                    <a:lnTo>
                      <a:pt x="0" y="6530"/>
                    </a:lnTo>
                    <a:lnTo>
                      <a:pt x="5101" y="6530"/>
                    </a:lnTo>
                    <a:lnTo>
                      <a:pt x="5523" y="6516"/>
                    </a:lnTo>
                    <a:lnTo>
                      <a:pt x="5945" y="6475"/>
                    </a:lnTo>
                    <a:lnTo>
                      <a:pt x="6353" y="6407"/>
                    </a:lnTo>
                    <a:lnTo>
                      <a:pt x="6761" y="6326"/>
                    </a:lnTo>
                    <a:lnTo>
                      <a:pt x="7155" y="6203"/>
                    </a:lnTo>
                    <a:lnTo>
                      <a:pt x="7536" y="6067"/>
                    </a:lnTo>
                    <a:lnTo>
                      <a:pt x="7904" y="5904"/>
                    </a:lnTo>
                    <a:lnTo>
                      <a:pt x="8271" y="5713"/>
                    </a:lnTo>
                    <a:lnTo>
                      <a:pt x="8611" y="5509"/>
                    </a:lnTo>
                    <a:lnTo>
                      <a:pt x="8937" y="5278"/>
                    </a:lnTo>
                    <a:lnTo>
                      <a:pt x="9250" y="5033"/>
                    </a:lnTo>
                    <a:lnTo>
                      <a:pt x="9549" y="4775"/>
                    </a:lnTo>
                    <a:lnTo>
                      <a:pt x="9835" y="4489"/>
                    </a:lnTo>
                    <a:lnTo>
                      <a:pt x="10107" y="4190"/>
                    </a:lnTo>
                    <a:lnTo>
                      <a:pt x="10352" y="3877"/>
                    </a:lnTo>
                    <a:lnTo>
                      <a:pt x="10583" y="3551"/>
                    </a:lnTo>
                    <a:lnTo>
                      <a:pt x="10747" y="3279"/>
                    </a:lnTo>
                    <a:lnTo>
                      <a:pt x="10910" y="2993"/>
                    </a:lnTo>
                    <a:lnTo>
                      <a:pt x="11046" y="2707"/>
                    </a:lnTo>
                    <a:lnTo>
                      <a:pt x="11168" y="2422"/>
                    </a:lnTo>
                    <a:lnTo>
                      <a:pt x="11277" y="2136"/>
                    </a:lnTo>
                    <a:lnTo>
                      <a:pt x="11372" y="1850"/>
                    </a:lnTo>
                    <a:lnTo>
                      <a:pt x="11454" y="1551"/>
                    </a:lnTo>
                    <a:lnTo>
                      <a:pt x="11508" y="1252"/>
                    </a:lnTo>
                    <a:lnTo>
                      <a:pt x="11563" y="939"/>
                    </a:lnTo>
                    <a:lnTo>
                      <a:pt x="11603" y="640"/>
                    </a:lnTo>
                    <a:lnTo>
                      <a:pt x="11631" y="313"/>
                    </a:lnTo>
                    <a:lnTo>
                      <a:pt x="1163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9"/>
              <p:cNvSpPr/>
              <p:nvPr/>
            </p:nvSpPr>
            <p:spPr>
              <a:xfrm>
                <a:off x="-2484966" y="1641048"/>
                <a:ext cx="439908" cy="172648"/>
              </a:xfrm>
              <a:custGeom>
                <a:rect b="b" l="l" r="r" t="t"/>
                <a:pathLst>
                  <a:path extrusionOk="0" h="4885" w="12447">
                    <a:moveTo>
                      <a:pt x="0" y="1"/>
                    </a:moveTo>
                    <a:lnTo>
                      <a:pt x="14" y="246"/>
                    </a:lnTo>
                    <a:lnTo>
                      <a:pt x="27" y="491"/>
                    </a:lnTo>
                    <a:lnTo>
                      <a:pt x="54" y="735"/>
                    </a:lnTo>
                    <a:lnTo>
                      <a:pt x="109" y="980"/>
                    </a:lnTo>
                    <a:lnTo>
                      <a:pt x="150" y="1212"/>
                    </a:lnTo>
                    <a:lnTo>
                      <a:pt x="218" y="1443"/>
                    </a:lnTo>
                    <a:lnTo>
                      <a:pt x="299" y="1660"/>
                    </a:lnTo>
                    <a:lnTo>
                      <a:pt x="381" y="1878"/>
                    </a:lnTo>
                    <a:lnTo>
                      <a:pt x="476" y="2096"/>
                    </a:lnTo>
                    <a:lnTo>
                      <a:pt x="585" y="2300"/>
                    </a:lnTo>
                    <a:lnTo>
                      <a:pt x="694" y="2504"/>
                    </a:lnTo>
                    <a:lnTo>
                      <a:pt x="816" y="2708"/>
                    </a:lnTo>
                    <a:lnTo>
                      <a:pt x="952" y="2898"/>
                    </a:lnTo>
                    <a:lnTo>
                      <a:pt x="1102" y="3075"/>
                    </a:lnTo>
                    <a:lnTo>
                      <a:pt x="1251" y="3252"/>
                    </a:lnTo>
                    <a:lnTo>
                      <a:pt x="1401" y="3415"/>
                    </a:lnTo>
                    <a:lnTo>
                      <a:pt x="1564" y="3578"/>
                    </a:lnTo>
                    <a:lnTo>
                      <a:pt x="1741" y="3728"/>
                    </a:lnTo>
                    <a:lnTo>
                      <a:pt x="1918" y="3878"/>
                    </a:lnTo>
                    <a:lnTo>
                      <a:pt x="2108" y="4014"/>
                    </a:lnTo>
                    <a:lnTo>
                      <a:pt x="2312" y="4150"/>
                    </a:lnTo>
                    <a:lnTo>
                      <a:pt x="2503" y="4258"/>
                    </a:lnTo>
                    <a:lnTo>
                      <a:pt x="2707" y="4367"/>
                    </a:lnTo>
                    <a:lnTo>
                      <a:pt x="2925" y="4476"/>
                    </a:lnTo>
                    <a:lnTo>
                      <a:pt x="3142" y="4558"/>
                    </a:lnTo>
                    <a:lnTo>
                      <a:pt x="3360" y="4639"/>
                    </a:lnTo>
                    <a:lnTo>
                      <a:pt x="3591" y="4707"/>
                    </a:lnTo>
                    <a:lnTo>
                      <a:pt x="3822" y="4762"/>
                    </a:lnTo>
                    <a:lnTo>
                      <a:pt x="4054" y="4816"/>
                    </a:lnTo>
                    <a:lnTo>
                      <a:pt x="4298" y="4843"/>
                    </a:lnTo>
                    <a:lnTo>
                      <a:pt x="4543" y="4871"/>
                    </a:lnTo>
                    <a:lnTo>
                      <a:pt x="4788" y="4884"/>
                    </a:lnTo>
                    <a:lnTo>
                      <a:pt x="12446" y="4884"/>
                    </a:lnTo>
                    <a:lnTo>
                      <a:pt x="12446" y="3742"/>
                    </a:lnTo>
                    <a:lnTo>
                      <a:pt x="4693" y="3742"/>
                    </a:lnTo>
                    <a:lnTo>
                      <a:pt x="4503" y="3728"/>
                    </a:lnTo>
                    <a:lnTo>
                      <a:pt x="4312" y="3701"/>
                    </a:lnTo>
                    <a:lnTo>
                      <a:pt x="4122" y="3674"/>
                    </a:lnTo>
                    <a:lnTo>
                      <a:pt x="3945" y="3619"/>
                    </a:lnTo>
                    <a:lnTo>
                      <a:pt x="3768" y="3578"/>
                    </a:lnTo>
                    <a:lnTo>
                      <a:pt x="3591" y="3510"/>
                    </a:lnTo>
                    <a:lnTo>
                      <a:pt x="3428" y="3442"/>
                    </a:lnTo>
                    <a:lnTo>
                      <a:pt x="3265" y="3374"/>
                    </a:lnTo>
                    <a:lnTo>
                      <a:pt x="3101" y="3293"/>
                    </a:lnTo>
                    <a:lnTo>
                      <a:pt x="2938" y="3197"/>
                    </a:lnTo>
                    <a:lnTo>
                      <a:pt x="2789" y="3102"/>
                    </a:lnTo>
                    <a:lnTo>
                      <a:pt x="2639" y="2993"/>
                    </a:lnTo>
                    <a:lnTo>
                      <a:pt x="2503" y="2885"/>
                    </a:lnTo>
                    <a:lnTo>
                      <a:pt x="2367" y="2776"/>
                    </a:lnTo>
                    <a:lnTo>
                      <a:pt x="2231" y="2653"/>
                    </a:lnTo>
                    <a:lnTo>
                      <a:pt x="2108" y="2517"/>
                    </a:lnTo>
                    <a:lnTo>
                      <a:pt x="2000" y="2381"/>
                    </a:lnTo>
                    <a:lnTo>
                      <a:pt x="1891" y="2245"/>
                    </a:lnTo>
                    <a:lnTo>
                      <a:pt x="1782" y="2096"/>
                    </a:lnTo>
                    <a:lnTo>
                      <a:pt x="1687" y="1946"/>
                    </a:lnTo>
                    <a:lnTo>
                      <a:pt x="1592" y="1783"/>
                    </a:lnTo>
                    <a:lnTo>
                      <a:pt x="1510" y="1620"/>
                    </a:lnTo>
                    <a:lnTo>
                      <a:pt x="1442" y="1456"/>
                    </a:lnTo>
                    <a:lnTo>
                      <a:pt x="1374" y="1293"/>
                    </a:lnTo>
                    <a:lnTo>
                      <a:pt x="1306" y="1116"/>
                    </a:lnTo>
                    <a:lnTo>
                      <a:pt x="1265" y="939"/>
                    </a:lnTo>
                    <a:lnTo>
                      <a:pt x="1224" y="763"/>
                    </a:lnTo>
                    <a:lnTo>
                      <a:pt x="1183" y="572"/>
                    </a:lnTo>
                    <a:lnTo>
                      <a:pt x="1156" y="382"/>
                    </a:lnTo>
                    <a:lnTo>
                      <a:pt x="1143" y="191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9"/>
              <p:cNvSpPr/>
              <p:nvPr/>
            </p:nvSpPr>
            <p:spPr>
              <a:xfrm>
                <a:off x="-3538786" y="1388664"/>
                <a:ext cx="189931" cy="39937"/>
              </a:xfrm>
              <a:custGeom>
                <a:rect b="b" l="l" r="r" t="t"/>
                <a:pathLst>
                  <a:path extrusionOk="0" h="1130" w="5374">
                    <a:moveTo>
                      <a:pt x="544" y="1"/>
                    </a:moveTo>
                    <a:lnTo>
                      <a:pt x="259" y="558"/>
                    </a:lnTo>
                    <a:lnTo>
                      <a:pt x="0" y="1130"/>
                    </a:lnTo>
                    <a:lnTo>
                      <a:pt x="5373" y="1130"/>
                    </a:lnTo>
                    <a:lnTo>
                      <a:pt x="537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9"/>
              <p:cNvSpPr/>
              <p:nvPr/>
            </p:nvSpPr>
            <p:spPr>
              <a:xfrm>
                <a:off x="-2663342" y="1212232"/>
                <a:ext cx="479350" cy="223117"/>
              </a:xfrm>
              <a:custGeom>
                <a:rect b="b" l="l" r="r" t="t"/>
                <a:pathLst>
                  <a:path extrusionOk="0" h="6313" w="13563">
                    <a:moveTo>
                      <a:pt x="5972" y="0"/>
                    </a:moveTo>
                    <a:lnTo>
                      <a:pt x="5618" y="41"/>
                    </a:lnTo>
                    <a:lnTo>
                      <a:pt x="5265" y="82"/>
                    </a:lnTo>
                    <a:lnTo>
                      <a:pt x="4925" y="150"/>
                    </a:lnTo>
                    <a:lnTo>
                      <a:pt x="4598" y="232"/>
                    </a:lnTo>
                    <a:lnTo>
                      <a:pt x="4272" y="341"/>
                    </a:lnTo>
                    <a:lnTo>
                      <a:pt x="3945" y="463"/>
                    </a:lnTo>
                    <a:lnTo>
                      <a:pt x="3632" y="599"/>
                    </a:lnTo>
                    <a:lnTo>
                      <a:pt x="3333" y="749"/>
                    </a:lnTo>
                    <a:lnTo>
                      <a:pt x="3047" y="925"/>
                    </a:lnTo>
                    <a:lnTo>
                      <a:pt x="2762" y="1102"/>
                    </a:lnTo>
                    <a:lnTo>
                      <a:pt x="2490" y="1293"/>
                    </a:lnTo>
                    <a:lnTo>
                      <a:pt x="2231" y="1510"/>
                    </a:lnTo>
                    <a:lnTo>
                      <a:pt x="1986" y="1742"/>
                    </a:lnTo>
                    <a:lnTo>
                      <a:pt x="1742" y="1973"/>
                    </a:lnTo>
                    <a:lnTo>
                      <a:pt x="1524" y="2218"/>
                    </a:lnTo>
                    <a:lnTo>
                      <a:pt x="1320" y="2463"/>
                    </a:lnTo>
                    <a:lnTo>
                      <a:pt x="1129" y="2721"/>
                    </a:lnTo>
                    <a:lnTo>
                      <a:pt x="966" y="2979"/>
                    </a:lnTo>
                    <a:lnTo>
                      <a:pt x="803" y="3251"/>
                    </a:lnTo>
                    <a:lnTo>
                      <a:pt x="626" y="3605"/>
                    </a:lnTo>
                    <a:lnTo>
                      <a:pt x="463" y="3959"/>
                    </a:lnTo>
                    <a:lnTo>
                      <a:pt x="327" y="4326"/>
                    </a:lnTo>
                    <a:lnTo>
                      <a:pt x="218" y="4707"/>
                    </a:lnTo>
                    <a:lnTo>
                      <a:pt x="123" y="5101"/>
                    </a:lnTo>
                    <a:lnTo>
                      <a:pt x="55" y="5496"/>
                    </a:lnTo>
                    <a:lnTo>
                      <a:pt x="14" y="5904"/>
                    </a:lnTo>
                    <a:lnTo>
                      <a:pt x="0" y="6312"/>
                    </a:lnTo>
                    <a:lnTo>
                      <a:pt x="1143" y="6312"/>
                    </a:lnTo>
                    <a:lnTo>
                      <a:pt x="1157" y="6054"/>
                    </a:lnTo>
                    <a:lnTo>
                      <a:pt x="1170" y="5782"/>
                    </a:lnTo>
                    <a:lnTo>
                      <a:pt x="1198" y="5523"/>
                    </a:lnTo>
                    <a:lnTo>
                      <a:pt x="1252" y="5265"/>
                    </a:lnTo>
                    <a:lnTo>
                      <a:pt x="1306" y="5020"/>
                    </a:lnTo>
                    <a:lnTo>
                      <a:pt x="1374" y="4775"/>
                    </a:lnTo>
                    <a:lnTo>
                      <a:pt x="1456" y="4530"/>
                    </a:lnTo>
                    <a:lnTo>
                      <a:pt x="1551" y="4299"/>
                    </a:lnTo>
                    <a:lnTo>
                      <a:pt x="1660" y="4068"/>
                    </a:lnTo>
                    <a:lnTo>
                      <a:pt x="1769" y="3850"/>
                    </a:lnTo>
                    <a:lnTo>
                      <a:pt x="1891" y="3632"/>
                    </a:lnTo>
                    <a:lnTo>
                      <a:pt x="2027" y="3415"/>
                    </a:lnTo>
                    <a:lnTo>
                      <a:pt x="2177" y="3211"/>
                    </a:lnTo>
                    <a:lnTo>
                      <a:pt x="2327" y="3020"/>
                    </a:lnTo>
                    <a:lnTo>
                      <a:pt x="2490" y="2830"/>
                    </a:lnTo>
                    <a:lnTo>
                      <a:pt x="2667" y="2653"/>
                    </a:lnTo>
                    <a:lnTo>
                      <a:pt x="2843" y="2476"/>
                    </a:lnTo>
                    <a:lnTo>
                      <a:pt x="3034" y="2313"/>
                    </a:lnTo>
                    <a:lnTo>
                      <a:pt x="3224" y="2163"/>
                    </a:lnTo>
                    <a:lnTo>
                      <a:pt x="3428" y="2014"/>
                    </a:lnTo>
                    <a:lnTo>
                      <a:pt x="3646" y="1878"/>
                    </a:lnTo>
                    <a:lnTo>
                      <a:pt x="3864" y="1755"/>
                    </a:lnTo>
                    <a:lnTo>
                      <a:pt x="4081" y="1646"/>
                    </a:lnTo>
                    <a:lnTo>
                      <a:pt x="4313" y="1538"/>
                    </a:lnTo>
                    <a:lnTo>
                      <a:pt x="4544" y="1442"/>
                    </a:lnTo>
                    <a:lnTo>
                      <a:pt x="4789" y="1361"/>
                    </a:lnTo>
                    <a:lnTo>
                      <a:pt x="5033" y="1293"/>
                    </a:lnTo>
                    <a:lnTo>
                      <a:pt x="5292" y="1238"/>
                    </a:lnTo>
                    <a:lnTo>
                      <a:pt x="5537" y="1197"/>
                    </a:lnTo>
                    <a:lnTo>
                      <a:pt x="5795" y="1157"/>
                    </a:lnTo>
                    <a:lnTo>
                      <a:pt x="6067" y="1143"/>
                    </a:lnTo>
                    <a:lnTo>
                      <a:pt x="6326" y="1129"/>
                    </a:lnTo>
                    <a:lnTo>
                      <a:pt x="13562" y="1129"/>
                    </a:lnTo>
                    <a:lnTo>
                      <a:pt x="13331" y="844"/>
                    </a:lnTo>
                    <a:lnTo>
                      <a:pt x="13086" y="558"/>
                    </a:lnTo>
                    <a:lnTo>
                      <a:pt x="12855" y="273"/>
                    </a:lnTo>
                    <a:lnTo>
                      <a:pt x="1259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9"/>
              <p:cNvSpPr/>
              <p:nvPr/>
            </p:nvSpPr>
            <p:spPr>
              <a:xfrm>
                <a:off x="-2390742" y="1355018"/>
                <a:ext cx="291364" cy="40432"/>
              </a:xfrm>
              <a:custGeom>
                <a:rect b="b" l="l" r="r" t="t"/>
                <a:pathLst>
                  <a:path extrusionOk="0" h="1144" w="8244">
                    <a:moveTo>
                      <a:pt x="0" y="0"/>
                    </a:moveTo>
                    <a:lnTo>
                      <a:pt x="0" y="1143"/>
                    </a:lnTo>
                    <a:lnTo>
                      <a:pt x="8243" y="1143"/>
                    </a:lnTo>
                    <a:lnTo>
                      <a:pt x="7985" y="558"/>
                    </a:lnTo>
                    <a:lnTo>
                      <a:pt x="769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9"/>
              <p:cNvSpPr/>
              <p:nvPr/>
            </p:nvSpPr>
            <p:spPr>
              <a:xfrm>
                <a:off x="-3103715" y="1620867"/>
                <a:ext cx="144728" cy="297124"/>
              </a:xfrm>
              <a:custGeom>
                <a:rect b="b" l="l" r="r" t="t"/>
                <a:pathLst>
                  <a:path extrusionOk="0" h="8407" w="4095">
                    <a:moveTo>
                      <a:pt x="4095" y="1"/>
                    </a:moveTo>
                    <a:lnTo>
                      <a:pt x="3755" y="28"/>
                    </a:lnTo>
                    <a:lnTo>
                      <a:pt x="3428" y="69"/>
                    </a:lnTo>
                    <a:lnTo>
                      <a:pt x="3102" y="123"/>
                    </a:lnTo>
                    <a:lnTo>
                      <a:pt x="2789" y="218"/>
                    </a:lnTo>
                    <a:lnTo>
                      <a:pt x="2490" y="341"/>
                    </a:lnTo>
                    <a:lnTo>
                      <a:pt x="2204" y="477"/>
                    </a:lnTo>
                    <a:lnTo>
                      <a:pt x="1932" y="626"/>
                    </a:lnTo>
                    <a:lnTo>
                      <a:pt x="1660" y="817"/>
                    </a:lnTo>
                    <a:lnTo>
                      <a:pt x="1415" y="1007"/>
                    </a:lnTo>
                    <a:lnTo>
                      <a:pt x="1184" y="1225"/>
                    </a:lnTo>
                    <a:lnTo>
                      <a:pt x="966" y="1470"/>
                    </a:lnTo>
                    <a:lnTo>
                      <a:pt x="776" y="1715"/>
                    </a:lnTo>
                    <a:lnTo>
                      <a:pt x="599" y="1973"/>
                    </a:lnTo>
                    <a:lnTo>
                      <a:pt x="449" y="2259"/>
                    </a:lnTo>
                    <a:lnTo>
                      <a:pt x="313" y="2544"/>
                    </a:lnTo>
                    <a:lnTo>
                      <a:pt x="205" y="2857"/>
                    </a:lnTo>
                    <a:lnTo>
                      <a:pt x="123" y="3116"/>
                    </a:lnTo>
                    <a:lnTo>
                      <a:pt x="68" y="3401"/>
                    </a:lnTo>
                    <a:lnTo>
                      <a:pt x="28" y="3687"/>
                    </a:lnTo>
                    <a:lnTo>
                      <a:pt x="14" y="3973"/>
                    </a:lnTo>
                    <a:lnTo>
                      <a:pt x="0" y="4095"/>
                    </a:lnTo>
                    <a:lnTo>
                      <a:pt x="0" y="8407"/>
                    </a:lnTo>
                    <a:lnTo>
                      <a:pt x="1143" y="8407"/>
                    </a:lnTo>
                    <a:lnTo>
                      <a:pt x="1143" y="4095"/>
                    </a:lnTo>
                    <a:lnTo>
                      <a:pt x="1157" y="3796"/>
                    </a:lnTo>
                    <a:lnTo>
                      <a:pt x="1198" y="3496"/>
                    </a:lnTo>
                    <a:lnTo>
                      <a:pt x="1279" y="3224"/>
                    </a:lnTo>
                    <a:lnTo>
                      <a:pt x="1374" y="2952"/>
                    </a:lnTo>
                    <a:lnTo>
                      <a:pt x="1497" y="2694"/>
                    </a:lnTo>
                    <a:lnTo>
                      <a:pt x="1646" y="2449"/>
                    </a:lnTo>
                    <a:lnTo>
                      <a:pt x="1823" y="2218"/>
                    </a:lnTo>
                    <a:lnTo>
                      <a:pt x="2014" y="2014"/>
                    </a:lnTo>
                    <a:lnTo>
                      <a:pt x="2218" y="1823"/>
                    </a:lnTo>
                    <a:lnTo>
                      <a:pt x="2449" y="1647"/>
                    </a:lnTo>
                    <a:lnTo>
                      <a:pt x="2694" y="1497"/>
                    </a:lnTo>
                    <a:lnTo>
                      <a:pt x="2952" y="1374"/>
                    </a:lnTo>
                    <a:lnTo>
                      <a:pt x="3224" y="1279"/>
                    </a:lnTo>
                    <a:lnTo>
                      <a:pt x="3496" y="1198"/>
                    </a:lnTo>
                    <a:lnTo>
                      <a:pt x="3796" y="1157"/>
                    </a:lnTo>
                    <a:lnTo>
                      <a:pt x="4095" y="1143"/>
                    </a:lnTo>
                    <a:lnTo>
                      <a:pt x="409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9"/>
              <p:cNvSpPr/>
              <p:nvPr/>
            </p:nvSpPr>
            <p:spPr>
              <a:xfrm>
                <a:off x="-2999383" y="999750"/>
                <a:ext cx="163000" cy="267331"/>
              </a:xfrm>
              <a:custGeom>
                <a:rect b="b" l="l" r="r" t="t"/>
                <a:pathLst>
                  <a:path extrusionOk="0" h="7564" w="4612">
                    <a:moveTo>
                      <a:pt x="1143" y="0"/>
                    </a:moveTo>
                    <a:lnTo>
                      <a:pt x="572" y="68"/>
                    </a:lnTo>
                    <a:lnTo>
                      <a:pt x="0" y="150"/>
                    </a:lnTo>
                    <a:lnTo>
                      <a:pt x="0" y="2952"/>
                    </a:lnTo>
                    <a:lnTo>
                      <a:pt x="14" y="3183"/>
                    </a:lnTo>
                    <a:lnTo>
                      <a:pt x="27" y="3428"/>
                    </a:lnTo>
                    <a:lnTo>
                      <a:pt x="55" y="3659"/>
                    </a:lnTo>
                    <a:lnTo>
                      <a:pt x="95" y="3877"/>
                    </a:lnTo>
                    <a:lnTo>
                      <a:pt x="150" y="4108"/>
                    </a:lnTo>
                    <a:lnTo>
                      <a:pt x="204" y="4326"/>
                    </a:lnTo>
                    <a:lnTo>
                      <a:pt x="286" y="4530"/>
                    </a:lnTo>
                    <a:lnTo>
                      <a:pt x="368" y="4747"/>
                    </a:lnTo>
                    <a:lnTo>
                      <a:pt x="463" y="4951"/>
                    </a:lnTo>
                    <a:lnTo>
                      <a:pt x="558" y="5142"/>
                    </a:lnTo>
                    <a:lnTo>
                      <a:pt x="667" y="5346"/>
                    </a:lnTo>
                    <a:lnTo>
                      <a:pt x="789" y="5523"/>
                    </a:lnTo>
                    <a:lnTo>
                      <a:pt x="925" y="5713"/>
                    </a:lnTo>
                    <a:lnTo>
                      <a:pt x="1061" y="5890"/>
                    </a:lnTo>
                    <a:lnTo>
                      <a:pt x="1197" y="6053"/>
                    </a:lnTo>
                    <a:lnTo>
                      <a:pt x="1361" y="6216"/>
                    </a:lnTo>
                    <a:lnTo>
                      <a:pt x="1510" y="6366"/>
                    </a:lnTo>
                    <a:lnTo>
                      <a:pt x="1687" y="6516"/>
                    </a:lnTo>
                    <a:lnTo>
                      <a:pt x="1864" y="6652"/>
                    </a:lnTo>
                    <a:lnTo>
                      <a:pt x="2041" y="6774"/>
                    </a:lnTo>
                    <a:lnTo>
                      <a:pt x="2231" y="6897"/>
                    </a:lnTo>
                    <a:lnTo>
                      <a:pt x="2422" y="7005"/>
                    </a:lnTo>
                    <a:lnTo>
                      <a:pt x="2612" y="7114"/>
                    </a:lnTo>
                    <a:lnTo>
                      <a:pt x="2816" y="7196"/>
                    </a:lnTo>
                    <a:lnTo>
                      <a:pt x="3034" y="7277"/>
                    </a:lnTo>
                    <a:lnTo>
                      <a:pt x="3251" y="7359"/>
                    </a:lnTo>
                    <a:lnTo>
                      <a:pt x="3469" y="7414"/>
                    </a:lnTo>
                    <a:lnTo>
                      <a:pt x="3687" y="7468"/>
                    </a:lnTo>
                    <a:lnTo>
                      <a:pt x="3918" y="7509"/>
                    </a:lnTo>
                    <a:lnTo>
                      <a:pt x="4149" y="7536"/>
                    </a:lnTo>
                    <a:lnTo>
                      <a:pt x="4380" y="7563"/>
                    </a:lnTo>
                    <a:lnTo>
                      <a:pt x="4612" y="7563"/>
                    </a:lnTo>
                    <a:lnTo>
                      <a:pt x="4612" y="6434"/>
                    </a:lnTo>
                    <a:lnTo>
                      <a:pt x="4435" y="6421"/>
                    </a:lnTo>
                    <a:lnTo>
                      <a:pt x="4258" y="6407"/>
                    </a:lnTo>
                    <a:lnTo>
                      <a:pt x="4081" y="6393"/>
                    </a:lnTo>
                    <a:lnTo>
                      <a:pt x="3918" y="6353"/>
                    </a:lnTo>
                    <a:lnTo>
                      <a:pt x="3755" y="6312"/>
                    </a:lnTo>
                    <a:lnTo>
                      <a:pt x="3578" y="6271"/>
                    </a:lnTo>
                    <a:lnTo>
                      <a:pt x="3428" y="6216"/>
                    </a:lnTo>
                    <a:lnTo>
                      <a:pt x="3265" y="6148"/>
                    </a:lnTo>
                    <a:lnTo>
                      <a:pt x="3115" y="6080"/>
                    </a:lnTo>
                    <a:lnTo>
                      <a:pt x="2966" y="6012"/>
                    </a:lnTo>
                    <a:lnTo>
                      <a:pt x="2666" y="5836"/>
                    </a:lnTo>
                    <a:lnTo>
                      <a:pt x="2408" y="5632"/>
                    </a:lnTo>
                    <a:lnTo>
                      <a:pt x="2163" y="5414"/>
                    </a:lnTo>
                    <a:lnTo>
                      <a:pt x="1932" y="5169"/>
                    </a:lnTo>
                    <a:lnTo>
                      <a:pt x="1728" y="4897"/>
                    </a:lnTo>
                    <a:lnTo>
                      <a:pt x="1565" y="4611"/>
                    </a:lnTo>
                    <a:lnTo>
                      <a:pt x="1483" y="4462"/>
                    </a:lnTo>
                    <a:lnTo>
                      <a:pt x="1415" y="4299"/>
                    </a:lnTo>
                    <a:lnTo>
                      <a:pt x="1347" y="4149"/>
                    </a:lnTo>
                    <a:lnTo>
                      <a:pt x="1293" y="3986"/>
                    </a:lnTo>
                    <a:lnTo>
                      <a:pt x="1252" y="3822"/>
                    </a:lnTo>
                    <a:lnTo>
                      <a:pt x="1211" y="3646"/>
                    </a:lnTo>
                    <a:lnTo>
                      <a:pt x="1184" y="3482"/>
                    </a:lnTo>
                    <a:lnTo>
                      <a:pt x="1156" y="3306"/>
                    </a:lnTo>
                    <a:lnTo>
                      <a:pt x="1143" y="3129"/>
                    </a:lnTo>
                    <a:lnTo>
                      <a:pt x="1143" y="295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9"/>
              <p:cNvSpPr/>
              <p:nvPr/>
            </p:nvSpPr>
            <p:spPr>
              <a:xfrm>
                <a:off x="-2773435" y="997807"/>
                <a:ext cx="162045" cy="151973"/>
              </a:xfrm>
              <a:custGeom>
                <a:rect b="b" l="l" r="r" t="t"/>
                <a:pathLst>
                  <a:path extrusionOk="0" h="4300" w="4585">
                    <a:moveTo>
                      <a:pt x="3456" y="1"/>
                    </a:moveTo>
                    <a:lnTo>
                      <a:pt x="3415" y="327"/>
                    </a:lnTo>
                    <a:lnTo>
                      <a:pt x="3333" y="640"/>
                    </a:lnTo>
                    <a:lnTo>
                      <a:pt x="3238" y="953"/>
                    </a:lnTo>
                    <a:lnTo>
                      <a:pt x="3102" y="1239"/>
                    </a:lnTo>
                    <a:lnTo>
                      <a:pt x="2952" y="1511"/>
                    </a:lnTo>
                    <a:lnTo>
                      <a:pt x="2775" y="1783"/>
                    </a:lnTo>
                    <a:lnTo>
                      <a:pt x="2571" y="2014"/>
                    </a:lnTo>
                    <a:lnTo>
                      <a:pt x="2340" y="2245"/>
                    </a:lnTo>
                    <a:lnTo>
                      <a:pt x="2109" y="2449"/>
                    </a:lnTo>
                    <a:lnTo>
                      <a:pt x="1850" y="2626"/>
                    </a:lnTo>
                    <a:lnTo>
                      <a:pt x="1565" y="2776"/>
                    </a:lnTo>
                    <a:lnTo>
                      <a:pt x="1279" y="2912"/>
                    </a:lnTo>
                    <a:lnTo>
                      <a:pt x="980" y="3020"/>
                    </a:lnTo>
                    <a:lnTo>
                      <a:pt x="653" y="3102"/>
                    </a:lnTo>
                    <a:lnTo>
                      <a:pt x="327" y="3143"/>
                    </a:lnTo>
                    <a:lnTo>
                      <a:pt x="0" y="3157"/>
                    </a:lnTo>
                    <a:lnTo>
                      <a:pt x="0" y="4299"/>
                    </a:lnTo>
                    <a:lnTo>
                      <a:pt x="218" y="4286"/>
                    </a:lnTo>
                    <a:lnTo>
                      <a:pt x="436" y="4272"/>
                    </a:lnTo>
                    <a:lnTo>
                      <a:pt x="653" y="4245"/>
                    </a:lnTo>
                    <a:lnTo>
                      <a:pt x="871" y="4218"/>
                    </a:lnTo>
                    <a:lnTo>
                      <a:pt x="1089" y="4163"/>
                    </a:lnTo>
                    <a:lnTo>
                      <a:pt x="1293" y="4109"/>
                    </a:lnTo>
                    <a:lnTo>
                      <a:pt x="1497" y="4041"/>
                    </a:lnTo>
                    <a:lnTo>
                      <a:pt x="1701" y="3973"/>
                    </a:lnTo>
                    <a:lnTo>
                      <a:pt x="1891" y="3891"/>
                    </a:lnTo>
                    <a:lnTo>
                      <a:pt x="2082" y="3796"/>
                    </a:lnTo>
                    <a:lnTo>
                      <a:pt x="2259" y="3701"/>
                    </a:lnTo>
                    <a:lnTo>
                      <a:pt x="2449" y="3592"/>
                    </a:lnTo>
                    <a:lnTo>
                      <a:pt x="2626" y="3483"/>
                    </a:lnTo>
                    <a:lnTo>
                      <a:pt x="2789" y="3347"/>
                    </a:lnTo>
                    <a:lnTo>
                      <a:pt x="2952" y="3225"/>
                    </a:lnTo>
                    <a:lnTo>
                      <a:pt x="3102" y="3089"/>
                    </a:lnTo>
                    <a:lnTo>
                      <a:pt x="3265" y="2939"/>
                    </a:lnTo>
                    <a:lnTo>
                      <a:pt x="3401" y="2789"/>
                    </a:lnTo>
                    <a:lnTo>
                      <a:pt x="3537" y="2640"/>
                    </a:lnTo>
                    <a:lnTo>
                      <a:pt x="3673" y="2476"/>
                    </a:lnTo>
                    <a:lnTo>
                      <a:pt x="3796" y="2300"/>
                    </a:lnTo>
                    <a:lnTo>
                      <a:pt x="3904" y="2123"/>
                    </a:lnTo>
                    <a:lnTo>
                      <a:pt x="4013" y="1946"/>
                    </a:lnTo>
                    <a:lnTo>
                      <a:pt x="4108" y="1755"/>
                    </a:lnTo>
                    <a:lnTo>
                      <a:pt x="4204" y="1565"/>
                    </a:lnTo>
                    <a:lnTo>
                      <a:pt x="4285" y="1375"/>
                    </a:lnTo>
                    <a:lnTo>
                      <a:pt x="4367" y="1184"/>
                    </a:lnTo>
                    <a:lnTo>
                      <a:pt x="4421" y="980"/>
                    </a:lnTo>
                    <a:lnTo>
                      <a:pt x="4476" y="762"/>
                    </a:lnTo>
                    <a:lnTo>
                      <a:pt x="4530" y="558"/>
                    </a:lnTo>
                    <a:lnTo>
                      <a:pt x="4557" y="341"/>
                    </a:lnTo>
                    <a:lnTo>
                      <a:pt x="4585" y="123"/>
                    </a:lnTo>
                    <a:lnTo>
                      <a:pt x="4027" y="55"/>
                    </a:lnTo>
                    <a:lnTo>
                      <a:pt x="345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9"/>
              <p:cNvSpPr/>
              <p:nvPr/>
            </p:nvSpPr>
            <p:spPr>
              <a:xfrm>
                <a:off x="-3429683" y="1212232"/>
                <a:ext cx="410114" cy="177914"/>
              </a:xfrm>
              <a:custGeom>
                <a:rect b="b" l="l" r="r" t="t"/>
                <a:pathLst>
                  <a:path extrusionOk="0" h="5034" w="11604">
                    <a:moveTo>
                      <a:pt x="1035" y="0"/>
                    </a:moveTo>
                    <a:lnTo>
                      <a:pt x="763" y="273"/>
                    </a:lnTo>
                    <a:lnTo>
                      <a:pt x="504" y="558"/>
                    </a:lnTo>
                    <a:lnTo>
                      <a:pt x="1" y="1129"/>
                    </a:lnTo>
                    <a:lnTo>
                      <a:pt x="6571" y="1129"/>
                    </a:lnTo>
                    <a:lnTo>
                      <a:pt x="6761" y="1143"/>
                    </a:lnTo>
                    <a:lnTo>
                      <a:pt x="6965" y="1157"/>
                    </a:lnTo>
                    <a:lnTo>
                      <a:pt x="7156" y="1170"/>
                    </a:lnTo>
                    <a:lnTo>
                      <a:pt x="7346" y="1211"/>
                    </a:lnTo>
                    <a:lnTo>
                      <a:pt x="7537" y="1252"/>
                    </a:lnTo>
                    <a:lnTo>
                      <a:pt x="7727" y="1306"/>
                    </a:lnTo>
                    <a:lnTo>
                      <a:pt x="7904" y="1374"/>
                    </a:lnTo>
                    <a:lnTo>
                      <a:pt x="8081" y="1442"/>
                    </a:lnTo>
                    <a:lnTo>
                      <a:pt x="8258" y="1510"/>
                    </a:lnTo>
                    <a:lnTo>
                      <a:pt x="8421" y="1606"/>
                    </a:lnTo>
                    <a:lnTo>
                      <a:pt x="8584" y="1701"/>
                    </a:lnTo>
                    <a:lnTo>
                      <a:pt x="8747" y="1796"/>
                    </a:lnTo>
                    <a:lnTo>
                      <a:pt x="8897" y="1905"/>
                    </a:lnTo>
                    <a:lnTo>
                      <a:pt x="9047" y="2027"/>
                    </a:lnTo>
                    <a:lnTo>
                      <a:pt x="9196" y="2150"/>
                    </a:lnTo>
                    <a:lnTo>
                      <a:pt x="9332" y="2272"/>
                    </a:lnTo>
                    <a:lnTo>
                      <a:pt x="9455" y="2408"/>
                    </a:lnTo>
                    <a:lnTo>
                      <a:pt x="9577" y="2558"/>
                    </a:lnTo>
                    <a:lnTo>
                      <a:pt x="9700" y="2707"/>
                    </a:lnTo>
                    <a:lnTo>
                      <a:pt x="9808" y="2857"/>
                    </a:lnTo>
                    <a:lnTo>
                      <a:pt x="9904" y="3007"/>
                    </a:lnTo>
                    <a:lnTo>
                      <a:pt x="9999" y="3170"/>
                    </a:lnTo>
                    <a:lnTo>
                      <a:pt x="10094" y="3347"/>
                    </a:lnTo>
                    <a:lnTo>
                      <a:pt x="10162" y="3524"/>
                    </a:lnTo>
                    <a:lnTo>
                      <a:pt x="10230" y="3700"/>
                    </a:lnTo>
                    <a:lnTo>
                      <a:pt x="10298" y="3877"/>
                    </a:lnTo>
                    <a:lnTo>
                      <a:pt x="10353" y="4054"/>
                    </a:lnTo>
                    <a:lnTo>
                      <a:pt x="10393" y="4244"/>
                    </a:lnTo>
                    <a:lnTo>
                      <a:pt x="10434" y="4435"/>
                    </a:lnTo>
                    <a:lnTo>
                      <a:pt x="10448" y="4639"/>
                    </a:lnTo>
                    <a:lnTo>
                      <a:pt x="10475" y="4829"/>
                    </a:lnTo>
                    <a:lnTo>
                      <a:pt x="10475" y="5033"/>
                    </a:lnTo>
                    <a:lnTo>
                      <a:pt x="11604" y="5033"/>
                    </a:lnTo>
                    <a:lnTo>
                      <a:pt x="11604" y="4775"/>
                    </a:lnTo>
                    <a:lnTo>
                      <a:pt x="11590" y="4516"/>
                    </a:lnTo>
                    <a:lnTo>
                      <a:pt x="11550" y="4272"/>
                    </a:lnTo>
                    <a:lnTo>
                      <a:pt x="11509" y="4027"/>
                    </a:lnTo>
                    <a:lnTo>
                      <a:pt x="11454" y="3782"/>
                    </a:lnTo>
                    <a:lnTo>
                      <a:pt x="11386" y="3537"/>
                    </a:lnTo>
                    <a:lnTo>
                      <a:pt x="11305" y="3306"/>
                    </a:lnTo>
                    <a:lnTo>
                      <a:pt x="11209" y="3075"/>
                    </a:lnTo>
                    <a:lnTo>
                      <a:pt x="11114" y="2857"/>
                    </a:lnTo>
                    <a:lnTo>
                      <a:pt x="11005" y="2639"/>
                    </a:lnTo>
                    <a:lnTo>
                      <a:pt x="10883" y="2422"/>
                    </a:lnTo>
                    <a:lnTo>
                      <a:pt x="10747" y="2218"/>
                    </a:lnTo>
                    <a:lnTo>
                      <a:pt x="10611" y="2027"/>
                    </a:lnTo>
                    <a:lnTo>
                      <a:pt x="10461" y="1837"/>
                    </a:lnTo>
                    <a:lnTo>
                      <a:pt x="10298" y="1646"/>
                    </a:lnTo>
                    <a:lnTo>
                      <a:pt x="10135" y="1470"/>
                    </a:lnTo>
                    <a:lnTo>
                      <a:pt x="9958" y="1306"/>
                    </a:lnTo>
                    <a:lnTo>
                      <a:pt x="9768" y="1143"/>
                    </a:lnTo>
                    <a:lnTo>
                      <a:pt x="9577" y="993"/>
                    </a:lnTo>
                    <a:lnTo>
                      <a:pt x="9387" y="857"/>
                    </a:lnTo>
                    <a:lnTo>
                      <a:pt x="9183" y="721"/>
                    </a:lnTo>
                    <a:lnTo>
                      <a:pt x="8965" y="599"/>
                    </a:lnTo>
                    <a:lnTo>
                      <a:pt x="8747" y="490"/>
                    </a:lnTo>
                    <a:lnTo>
                      <a:pt x="8530" y="395"/>
                    </a:lnTo>
                    <a:lnTo>
                      <a:pt x="8299" y="300"/>
                    </a:lnTo>
                    <a:lnTo>
                      <a:pt x="8067" y="218"/>
                    </a:lnTo>
                    <a:lnTo>
                      <a:pt x="7822" y="150"/>
                    </a:lnTo>
                    <a:lnTo>
                      <a:pt x="7578" y="96"/>
                    </a:lnTo>
                    <a:lnTo>
                      <a:pt x="7333" y="55"/>
                    </a:lnTo>
                    <a:lnTo>
                      <a:pt x="7074" y="28"/>
                    </a:lnTo>
                    <a:lnTo>
                      <a:pt x="682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9"/>
              <p:cNvSpPr/>
              <p:nvPr/>
            </p:nvSpPr>
            <p:spPr>
              <a:xfrm>
                <a:off x="-2735936" y="1199261"/>
                <a:ext cx="135609" cy="131757"/>
              </a:xfrm>
              <a:custGeom>
                <a:rect b="b" l="l" r="r" t="t"/>
                <a:pathLst>
                  <a:path extrusionOk="0" h="3728" w="3837">
                    <a:moveTo>
                      <a:pt x="0" y="0"/>
                    </a:moveTo>
                    <a:lnTo>
                      <a:pt x="14" y="191"/>
                    </a:lnTo>
                    <a:lnTo>
                      <a:pt x="28" y="381"/>
                    </a:lnTo>
                    <a:lnTo>
                      <a:pt x="41" y="571"/>
                    </a:lnTo>
                    <a:lnTo>
                      <a:pt x="82" y="748"/>
                    </a:lnTo>
                    <a:lnTo>
                      <a:pt x="123" y="939"/>
                    </a:lnTo>
                    <a:lnTo>
                      <a:pt x="177" y="1116"/>
                    </a:lnTo>
                    <a:lnTo>
                      <a:pt x="232" y="1279"/>
                    </a:lnTo>
                    <a:lnTo>
                      <a:pt x="300" y="1456"/>
                    </a:lnTo>
                    <a:lnTo>
                      <a:pt x="368" y="1619"/>
                    </a:lnTo>
                    <a:lnTo>
                      <a:pt x="449" y="1782"/>
                    </a:lnTo>
                    <a:lnTo>
                      <a:pt x="545" y="1932"/>
                    </a:lnTo>
                    <a:lnTo>
                      <a:pt x="640" y="2081"/>
                    </a:lnTo>
                    <a:lnTo>
                      <a:pt x="749" y="2231"/>
                    </a:lnTo>
                    <a:lnTo>
                      <a:pt x="857" y="2381"/>
                    </a:lnTo>
                    <a:lnTo>
                      <a:pt x="980" y="2517"/>
                    </a:lnTo>
                    <a:lnTo>
                      <a:pt x="1102" y="2639"/>
                    </a:lnTo>
                    <a:lnTo>
                      <a:pt x="1225" y="2761"/>
                    </a:lnTo>
                    <a:lnTo>
                      <a:pt x="1361" y="2884"/>
                    </a:lnTo>
                    <a:lnTo>
                      <a:pt x="1497" y="2993"/>
                    </a:lnTo>
                    <a:lnTo>
                      <a:pt x="1646" y="3102"/>
                    </a:lnTo>
                    <a:lnTo>
                      <a:pt x="1796" y="3197"/>
                    </a:lnTo>
                    <a:lnTo>
                      <a:pt x="1959" y="3278"/>
                    </a:lnTo>
                    <a:lnTo>
                      <a:pt x="2122" y="3360"/>
                    </a:lnTo>
                    <a:lnTo>
                      <a:pt x="2286" y="3442"/>
                    </a:lnTo>
                    <a:lnTo>
                      <a:pt x="2449" y="3510"/>
                    </a:lnTo>
                    <a:lnTo>
                      <a:pt x="2626" y="3564"/>
                    </a:lnTo>
                    <a:lnTo>
                      <a:pt x="2803" y="3618"/>
                    </a:lnTo>
                    <a:lnTo>
                      <a:pt x="2979" y="3659"/>
                    </a:lnTo>
                    <a:lnTo>
                      <a:pt x="3170" y="3686"/>
                    </a:lnTo>
                    <a:lnTo>
                      <a:pt x="3347" y="3714"/>
                    </a:lnTo>
                    <a:lnTo>
                      <a:pt x="3537" y="3727"/>
                    </a:lnTo>
                    <a:lnTo>
                      <a:pt x="3836" y="3727"/>
                    </a:lnTo>
                    <a:lnTo>
                      <a:pt x="3836" y="2598"/>
                    </a:lnTo>
                    <a:lnTo>
                      <a:pt x="3728" y="2598"/>
                    </a:lnTo>
                    <a:lnTo>
                      <a:pt x="3469" y="2585"/>
                    </a:lnTo>
                    <a:lnTo>
                      <a:pt x="3211" y="2544"/>
                    </a:lnTo>
                    <a:lnTo>
                      <a:pt x="2966" y="2476"/>
                    </a:lnTo>
                    <a:lnTo>
                      <a:pt x="2721" y="2394"/>
                    </a:lnTo>
                    <a:lnTo>
                      <a:pt x="2503" y="2285"/>
                    </a:lnTo>
                    <a:lnTo>
                      <a:pt x="2286" y="2149"/>
                    </a:lnTo>
                    <a:lnTo>
                      <a:pt x="2082" y="2000"/>
                    </a:lnTo>
                    <a:lnTo>
                      <a:pt x="1905" y="1837"/>
                    </a:lnTo>
                    <a:lnTo>
                      <a:pt x="1728" y="1646"/>
                    </a:lnTo>
                    <a:lnTo>
                      <a:pt x="1578" y="1456"/>
                    </a:lnTo>
                    <a:lnTo>
                      <a:pt x="1456" y="1238"/>
                    </a:lnTo>
                    <a:lnTo>
                      <a:pt x="1347" y="1007"/>
                    </a:lnTo>
                    <a:lnTo>
                      <a:pt x="1252" y="776"/>
                    </a:lnTo>
                    <a:lnTo>
                      <a:pt x="1198" y="531"/>
                    </a:lnTo>
                    <a:lnTo>
                      <a:pt x="1157" y="272"/>
                    </a:lnTo>
                    <a:lnTo>
                      <a:pt x="1143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9"/>
              <p:cNvSpPr/>
              <p:nvPr/>
            </p:nvSpPr>
            <p:spPr>
              <a:xfrm>
                <a:off x="-3195076" y="1579056"/>
                <a:ext cx="113980" cy="184134"/>
              </a:xfrm>
              <a:custGeom>
                <a:rect b="b" l="l" r="r" t="t"/>
                <a:pathLst>
                  <a:path extrusionOk="0" h="5210" w="3225">
                    <a:moveTo>
                      <a:pt x="1" y="0"/>
                    </a:moveTo>
                    <a:lnTo>
                      <a:pt x="1" y="2000"/>
                    </a:lnTo>
                    <a:lnTo>
                      <a:pt x="15" y="2163"/>
                    </a:lnTo>
                    <a:lnTo>
                      <a:pt x="28" y="2326"/>
                    </a:lnTo>
                    <a:lnTo>
                      <a:pt x="42" y="2489"/>
                    </a:lnTo>
                    <a:lnTo>
                      <a:pt x="69" y="2653"/>
                    </a:lnTo>
                    <a:lnTo>
                      <a:pt x="151" y="2952"/>
                    </a:lnTo>
                    <a:lnTo>
                      <a:pt x="259" y="3251"/>
                    </a:lnTo>
                    <a:lnTo>
                      <a:pt x="395" y="3537"/>
                    </a:lnTo>
                    <a:lnTo>
                      <a:pt x="559" y="3795"/>
                    </a:lnTo>
                    <a:lnTo>
                      <a:pt x="736" y="4040"/>
                    </a:lnTo>
                    <a:lnTo>
                      <a:pt x="953" y="4271"/>
                    </a:lnTo>
                    <a:lnTo>
                      <a:pt x="1171" y="4475"/>
                    </a:lnTo>
                    <a:lnTo>
                      <a:pt x="1429" y="4666"/>
                    </a:lnTo>
                    <a:lnTo>
                      <a:pt x="1688" y="4829"/>
                    </a:lnTo>
                    <a:lnTo>
                      <a:pt x="1973" y="4965"/>
                    </a:lnTo>
                    <a:lnTo>
                      <a:pt x="2259" y="5074"/>
                    </a:lnTo>
                    <a:lnTo>
                      <a:pt x="2572" y="5142"/>
                    </a:lnTo>
                    <a:lnTo>
                      <a:pt x="2735" y="5183"/>
                    </a:lnTo>
                    <a:lnTo>
                      <a:pt x="2885" y="5196"/>
                    </a:lnTo>
                    <a:lnTo>
                      <a:pt x="3048" y="5210"/>
                    </a:lnTo>
                    <a:lnTo>
                      <a:pt x="3225" y="5210"/>
                    </a:lnTo>
                    <a:lnTo>
                      <a:pt x="3225" y="4081"/>
                    </a:lnTo>
                    <a:lnTo>
                      <a:pt x="3007" y="4067"/>
                    </a:lnTo>
                    <a:lnTo>
                      <a:pt x="2803" y="4040"/>
                    </a:lnTo>
                    <a:lnTo>
                      <a:pt x="2599" y="3986"/>
                    </a:lnTo>
                    <a:lnTo>
                      <a:pt x="2409" y="3918"/>
                    </a:lnTo>
                    <a:lnTo>
                      <a:pt x="2232" y="3822"/>
                    </a:lnTo>
                    <a:lnTo>
                      <a:pt x="2055" y="3727"/>
                    </a:lnTo>
                    <a:lnTo>
                      <a:pt x="1892" y="3605"/>
                    </a:lnTo>
                    <a:lnTo>
                      <a:pt x="1756" y="3469"/>
                    </a:lnTo>
                    <a:lnTo>
                      <a:pt x="1620" y="3319"/>
                    </a:lnTo>
                    <a:lnTo>
                      <a:pt x="1497" y="3156"/>
                    </a:lnTo>
                    <a:lnTo>
                      <a:pt x="1388" y="2993"/>
                    </a:lnTo>
                    <a:lnTo>
                      <a:pt x="1307" y="2802"/>
                    </a:lnTo>
                    <a:lnTo>
                      <a:pt x="1239" y="2612"/>
                    </a:lnTo>
                    <a:lnTo>
                      <a:pt x="1184" y="2421"/>
                    </a:lnTo>
                    <a:lnTo>
                      <a:pt x="1157" y="2217"/>
                    </a:lnTo>
                    <a:lnTo>
                      <a:pt x="1144" y="2000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9"/>
              <p:cNvSpPr/>
              <p:nvPr/>
            </p:nvSpPr>
            <p:spPr>
              <a:xfrm>
                <a:off x="-2841223" y="1661264"/>
                <a:ext cx="185619" cy="441817"/>
              </a:xfrm>
              <a:custGeom>
                <a:rect b="b" l="l" r="r" t="t"/>
                <a:pathLst>
                  <a:path extrusionOk="0" h="12501" w="5252">
                    <a:moveTo>
                      <a:pt x="1" y="0"/>
                    </a:moveTo>
                    <a:lnTo>
                      <a:pt x="1" y="2245"/>
                    </a:lnTo>
                    <a:lnTo>
                      <a:pt x="14" y="2517"/>
                    </a:lnTo>
                    <a:lnTo>
                      <a:pt x="55" y="2775"/>
                    </a:lnTo>
                    <a:lnTo>
                      <a:pt x="109" y="3034"/>
                    </a:lnTo>
                    <a:lnTo>
                      <a:pt x="205" y="3265"/>
                    </a:lnTo>
                    <a:lnTo>
                      <a:pt x="313" y="3496"/>
                    </a:lnTo>
                    <a:lnTo>
                      <a:pt x="449" y="3714"/>
                    </a:lnTo>
                    <a:lnTo>
                      <a:pt x="599" y="3918"/>
                    </a:lnTo>
                    <a:lnTo>
                      <a:pt x="762" y="4108"/>
                    </a:lnTo>
                    <a:lnTo>
                      <a:pt x="953" y="4271"/>
                    </a:lnTo>
                    <a:lnTo>
                      <a:pt x="1157" y="4435"/>
                    </a:lnTo>
                    <a:lnTo>
                      <a:pt x="1374" y="4557"/>
                    </a:lnTo>
                    <a:lnTo>
                      <a:pt x="1606" y="4666"/>
                    </a:lnTo>
                    <a:lnTo>
                      <a:pt x="1850" y="4761"/>
                    </a:lnTo>
                    <a:lnTo>
                      <a:pt x="2095" y="4829"/>
                    </a:lnTo>
                    <a:lnTo>
                      <a:pt x="2354" y="4870"/>
                    </a:lnTo>
                    <a:lnTo>
                      <a:pt x="2626" y="4884"/>
                    </a:lnTo>
                    <a:lnTo>
                      <a:pt x="2775" y="4884"/>
                    </a:lnTo>
                    <a:lnTo>
                      <a:pt x="2925" y="4911"/>
                    </a:lnTo>
                    <a:lnTo>
                      <a:pt x="3075" y="4952"/>
                    </a:lnTo>
                    <a:lnTo>
                      <a:pt x="3211" y="4992"/>
                    </a:lnTo>
                    <a:lnTo>
                      <a:pt x="3333" y="5060"/>
                    </a:lnTo>
                    <a:lnTo>
                      <a:pt x="3456" y="5128"/>
                    </a:lnTo>
                    <a:lnTo>
                      <a:pt x="3578" y="5224"/>
                    </a:lnTo>
                    <a:lnTo>
                      <a:pt x="3687" y="5319"/>
                    </a:lnTo>
                    <a:lnTo>
                      <a:pt x="3782" y="5428"/>
                    </a:lnTo>
                    <a:lnTo>
                      <a:pt x="3864" y="5536"/>
                    </a:lnTo>
                    <a:lnTo>
                      <a:pt x="3945" y="5659"/>
                    </a:lnTo>
                    <a:lnTo>
                      <a:pt x="4000" y="5795"/>
                    </a:lnTo>
                    <a:lnTo>
                      <a:pt x="4054" y="5931"/>
                    </a:lnTo>
                    <a:lnTo>
                      <a:pt x="4095" y="6067"/>
                    </a:lnTo>
                    <a:lnTo>
                      <a:pt x="4109" y="6217"/>
                    </a:lnTo>
                    <a:lnTo>
                      <a:pt x="4122" y="6366"/>
                    </a:lnTo>
                    <a:lnTo>
                      <a:pt x="4122" y="12501"/>
                    </a:lnTo>
                    <a:lnTo>
                      <a:pt x="5251" y="12501"/>
                    </a:lnTo>
                    <a:lnTo>
                      <a:pt x="5251" y="6366"/>
                    </a:lnTo>
                    <a:lnTo>
                      <a:pt x="5238" y="6108"/>
                    </a:lnTo>
                    <a:lnTo>
                      <a:pt x="5197" y="5836"/>
                    </a:lnTo>
                    <a:lnTo>
                      <a:pt x="5142" y="5591"/>
                    </a:lnTo>
                    <a:lnTo>
                      <a:pt x="5047" y="5346"/>
                    </a:lnTo>
                    <a:lnTo>
                      <a:pt x="4938" y="5115"/>
                    </a:lnTo>
                    <a:lnTo>
                      <a:pt x="4802" y="4897"/>
                    </a:lnTo>
                    <a:lnTo>
                      <a:pt x="4653" y="4693"/>
                    </a:lnTo>
                    <a:lnTo>
                      <a:pt x="4489" y="4516"/>
                    </a:lnTo>
                    <a:lnTo>
                      <a:pt x="4299" y="4339"/>
                    </a:lnTo>
                    <a:lnTo>
                      <a:pt x="4095" y="4190"/>
                    </a:lnTo>
                    <a:lnTo>
                      <a:pt x="3877" y="4054"/>
                    </a:lnTo>
                    <a:lnTo>
                      <a:pt x="3646" y="3945"/>
                    </a:lnTo>
                    <a:lnTo>
                      <a:pt x="3401" y="3863"/>
                    </a:lnTo>
                    <a:lnTo>
                      <a:pt x="3156" y="3795"/>
                    </a:lnTo>
                    <a:lnTo>
                      <a:pt x="2898" y="3755"/>
                    </a:lnTo>
                    <a:lnTo>
                      <a:pt x="2626" y="3741"/>
                    </a:lnTo>
                    <a:lnTo>
                      <a:pt x="2476" y="3727"/>
                    </a:lnTo>
                    <a:lnTo>
                      <a:pt x="2327" y="3714"/>
                    </a:lnTo>
                    <a:lnTo>
                      <a:pt x="2177" y="3673"/>
                    </a:lnTo>
                    <a:lnTo>
                      <a:pt x="2041" y="3618"/>
                    </a:lnTo>
                    <a:lnTo>
                      <a:pt x="1918" y="3564"/>
                    </a:lnTo>
                    <a:lnTo>
                      <a:pt x="1796" y="3482"/>
                    </a:lnTo>
                    <a:lnTo>
                      <a:pt x="1674" y="3401"/>
                    </a:lnTo>
                    <a:lnTo>
                      <a:pt x="1565" y="3306"/>
                    </a:lnTo>
                    <a:lnTo>
                      <a:pt x="1470" y="3197"/>
                    </a:lnTo>
                    <a:lnTo>
                      <a:pt x="1388" y="3088"/>
                    </a:lnTo>
                    <a:lnTo>
                      <a:pt x="1306" y="2966"/>
                    </a:lnTo>
                    <a:lnTo>
                      <a:pt x="1252" y="2830"/>
                    </a:lnTo>
                    <a:lnTo>
                      <a:pt x="1198" y="2694"/>
                    </a:lnTo>
                    <a:lnTo>
                      <a:pt x="1157" y="2544"/>
                    </a:lnTo>
                    <a:lnTo>
                      <a:pt x="1143" y="2394"/>
                    </a:lnTo>
                    <a:lnTo>
                      <a:pt x="1130" y="2245"/>
                    </a:lnTo>
                    <a:lnTo>
                      <a:pt x="113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9"/>
              <p:cNvSpPr/>
              <p:nvPr/>
            </p:nvSpPr>
            <p:spPr>
              <a:xfrm>
                <a:off x="-2675359" y="1846814"/>
                <a:ext cx="133665" cy="155790"/>
              </a:xfrm>
              <a:custGeom>
                <a:rect b="b" l="l" r="r" t="t"/>
                <a:pathLst>
                  <a:path extrusionOk="0" h="4408" w="3782">
                    <a:moveTo>
                      <a:pt x="2639" y="1"/>
                    </a:moveTo>
                    <a:lnTo>
                      <a:pt x="2639" y="627"/>
                    </a:lnTo>
                    <a:lnTo>
                      <a:pt x="2626" y="899"/>
                    </a:lnTo>
                    <a:lnTo>
                      <a:pt x="2599" y="1157"/>
                    </a:lnTo>
                    <a:lnTo>
                      <a:pt x="2530" y="1415"/>
                    </a:lnTo>
                    <a:lnTo>
                      <a:pt x="2435" y="1647"/>
                    </a:lnTo>
                    <a:lnTo>
                      <a:pt x="2326" y="1892"/>
                    </a:lnTo>
                    <a:lnTo>
                      <a:pt x="2190" y="2109"/>
                    </a:lnTo>
                    <a:lnTo>
                      <a:pt x="2041" y="2313"/>
                    </a:lnTo>
                    <a:lnTo>
                      <a:pt x="1864" y="2490"/>
                    </a:lnTo>
                    <a:lnTo>
                      <a:pt x="1674" y="2667"/>
                    </a:lnTo>
                    <a:lnTo>
                      <a:pt x="1469" y="2817"/>
                    </a:lnTo>
                    <a:lnTo>
                      <a:pt x="1252" y="2953"/>
                    </a:lnTo>
                    <a:lnTo>
                      <a:pt x="1021" y="3061"/>
                    </a:lnTo>
                    <a:lnTo>
                      <a:pt x="776" y="3157"/>
                    </a:lnTo>
                    <a:lnTo>
                      <a:pt x="531" y="3225"/>
                    </a:lnTo>
                    <a:lnTo>
                      <a:pt x="259" y="3265"/>
                    </a:lnTo>
                    <a:lnTo>
                      <a:pt x="0" y="3279"/>
                    </a:lnTo>
                    <a:lnTo>
                      <a:pt x="0" y="4408"/>
                    </a:lnTo>
                    <a:lnTo>
                      <a:pt x="191" y="4408"/>
                    </a:lnTo>
                    <a:lnTo>
                      <a:pt x="381" y="4394"/>
                    </a:lnTo>
                    <a:lnTo>
                      <a:pt x="572" y="4367"/>
                    </a:lnTo>
                    <a:lnTo>
                      <a:pt x="762" y="4326"/>
                    </a:lnTo>
                    <a:lnTo>
                      <a:pt x="939" y="4286"/>
                    </a:lnTo>
                    <a:lnTo>
                      <a:pt x="1116" y="4245"/>
                    </a:lnTo>
                    <a:lnTo>
                      <a:pt x="1293" y="4177"/>
                    </a:lnTo>
                    <a:lnTo>
                      <a:pt x="1469" y="4109"/>
                    </a:lnTo>
                    <a:lnTo>
                      <a:pt x="1633" y="4041"/>
                    </a:lnTo>
                    <a:lnTo>
                      <a:pt x="1796" y="3946"/>
                    </a:lnTo>
                    <a:lnTo>
                      <a:pt x="1959" y="3864"/>
                    </a:lnTo>
                    <a:lnTo>
                      <a:pt x="2109" y="3769"/>
                    </a:lnTo>
                    <a:lnTo>
                      <a:pt x="2258" y="3660"/>
                    </a:lnTo>
                    <a:lnTo>
                      <a:pt x="2408" y="3537"/>
                    </a:lnTo>
                    <a:lnTo>
                      <a:pt x="2544" y="3429"/>
                    </a:lnTo>
                    <a:lnTo>
                      <a:pt x="2667" y="3293"/>
                    </a:lnTo>
                    <a:lnTo>
                      <a:pt x="2803" y="3170"/>
                    </a:lnTo>
                    <a:lnTo>
                      <a:pt x="2911" y="3034"/>
                    </a:lnTo>
                    <a:lnTo>
                      <a:pt x="3034" y="2885"/>
                    </a:lnTo>
                    <a:lnTo>
                      <a:pt x="3129" y="2735"/>
                    </a:lnTo>
                    <a:lnTo>
                      <a:pt x="3238" y="2585"/>
                    </a:lnTo>
                    <a:lnTo>
                      <a:pt x="3319" y="2422"/>
                    </a:lnTo>
                    <a:lnTo>
                      <a:pt x="3415" y="2259"/>
                    </a:lnTo>
                    <a:lnTo>
                      <a:pt x="3483" y="2096"/>
                    </a:lnTo>
                    <a:lnTo>
                      <a:pt x="3551" y="1919"/>
                    </a:lnTo>
                    <a:lnTo>
                      <a:pt x="3605" y="1742"/>
                    </a:lnTo>
                    <a:lnTo>
                      <a:pt x="3660" y="1565"/>
                    </a:lnTo>
                    <a:lnTo>
                      <a:pt x="3700" y="1388"/>
                    </a:lnTo>
                    <a:lnTo>
                      <a:pt x="3741" y="1198"/>
                    </a:lnTo>
                    <a:lnTo>
                      <a:pt x="3768" y="1007"/>
                    </a:lnTo>
                    <a:lnTo>
                      <a:pt x="3782" y="817"/>
                    </a:lnTo>
                    <a:lnTo>
                      <a:pt x="3782" y="627"/>
                    </a:lnTo>
                    <a:lnTo>
                      <a:pt x="378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9"/>
              <p:cNvSpPr/>
              <p:nvPr/>
            </p:nvSpPr>
            <p:spPr>
              <a:xfrm>
                <a:off x="-3223421" y="1440583"/>
                <a:ext cx="503383" cy="187068"/>
              </a:xfrm>
              <a:custGeom>
                <a:rect b="b" l="l" r="r" t="t"/>
                <a:pathLst>
                  <a:path extrusionOk="0" h="5293" w="14243">
                    <a:moveTo>
                      <a:pt x="0" y="1"/>
                    </a:moveTo>
                    <a:lnTo>
                      <a:pt x="0" y="1130"/>
                    </a:lnTo>
                    <a:lnTo>
                      <a:pt x="8937" y="1130"/>
                    </a:lnTo>
                    <a:lnTo>
                      <a:pt x="9155" y="1143"/>
                    </a:lnTo>
                    <a:lnTo>
                      <a:pt x="9373" y="1157"/>
                    </a:lnTo>
                    <a:lnTo>
                      <a:pt x="9577" y="1184"/>
                    </a:lnTo>
                    <a:lnTo>
                      <a:pt x="9781" y="1211"/>
                    </a:lnTo>
                    <a:lnTo>
                      <a:pt x="9985" y="1266"/>
                    </a:lnTo>
                    <a:lnTo>
                      <a:pt x="10175" y="1320"/>
                    </a:lnTo>
                    <a:lnTo>
                      <a:pt x="10379" y="1388"/>
                    </a:lnTo>
                    <a:lnTo>
                      <a:pt x="10570" y="1456"/>
                    </a:lnTo>
                    <a:lnTo>
                      <a:pt x="10746" y="1538"/>
                    </a:lnTo>
                    <a:lnTo>
                      <a:pt x="10923" y="1633"/>
                    </a:lnTo>
                    <a:lnTo>
                      <a:pt x="11100" y="1742"/>
                    </a:lnTo>
                    <a:lnTo>
                      <a:pt x="11277" y="1837"/>
                    </a:lnTo>
                    <a:lnTo>
                      <a:pt x="11440" y="1959"/>
                    </a:lnTo>
                    <a:lnTo>
                      <a:pt x="11590" y="2082"/>
                    </a:lnTo>
                    <a:lnTo>
                      <a:pt x="11739" y="2218"/>
                    </a:lnTo>
                    <a:lnTo>
                      <a:pt x="11889" y="2354"/>
                    </a:lnTo>
                    <a:lnTo>
                      <a:pt x="12025" y="2504"/>
                    </a:lnTo>
                    <a:lnTo>
                      <a:pt x="12161" y="2653"/>
                    </a:lnTo>
                    <a:lnTo>
                      <a:pt x="12284" y="2803"/>
                    </a:lnTo>
                    <a:lnTo>
                      <a:pt x="12392" y="2966"/>
                    </a:lnTo>
                    <a:lnTo>
                      <a:pt x="12501" y="3143"/>
                    </a:lnTo>
                    <a:lnTo>
                      <a:pt x="12610" y="3320"/>
                    </a:lnTo>
                    <a:lnTo>
                      <a:pt x="12705" y="3497"/>
                    </a:lnTo>
                    <a:lnTo>
                      <a:pt x="12787" y="3673"/>
                    </a:lnTo>
                    <a:lnTo>
                      <a:pt x="12855" y="3864"/>
                    </a:lnTo>
                    <a:lnTo>
                      <a:pt x="12923" y="4054"/>
                    </a:lnTo>
                    <a:lnTo>
                      <a:pt x="12977" y="4258"/>
                    </a:lnTo>
                    <a:lnTo>
                      <a:pt x="13032" y="4462"/>
                    </a:lnTo>
                    <a:lnTo>
                      <a:pt x="13059" y="4666"/>
                    </a:lnTo>
                    <a:lnTo>
                      <a:pt x="13086" y="4870"/>
                    </a:lnTo>
                    <a:lnTo>
                      <a:pt x="13100" y="5088"/>
                    </a:lnTo>
                    <a:lnTo>
                      <a:pt x="13113" y="5292"/>
                    </a:lnTo>
                    <a:lnTo>
                      <a:pt x="14242" y="5292"/>
                    </a:lnTo>
                    <a:lnTo>
                      <a:pt x="14242" y="5020"/>
                    </a:lnTo>
                    <a:lnTo>
                      <a:pt x="14215" y="4762"/>
                    </a:lnTo>
                    <a:lnTo>
                      <a:pt x="14188" y="4489"/>
                    </a:lnTo>
                    <a:lnTo>
                      <a:pt x="14134" y="4231"/>
                    </a:lnTo>
                    <a:lnTo>
                      <a:pt x="14079" y="3973"/>
                    </a:lnTo>
                    <a:lnTo>
                      <a:pt x="14011" y="3728"/>
                    </a:lnTo>
                    <a:lnTo>
                      <a:pt x="13930" y="3483"/>
                    </a:lnTo>
                    <a:lnTo>
                      <a:pt x="13834" y="3238"/>
                    </a:lnTo>
                    <a:lnTo>
                      <a:pt x="13725" y="3007"/>
                    </a:lnTo>
                    <a:lnTo>
                      <a:pt x="13603" y="2776"/>
                    </a:lnTo>
                    <a:lnTo>
                      <a:pt x="13481" y="2544"/>
                    </a:lnTo>
                    <a:lnTo>
                      <a:pt x="13345" y="2340"/>
                    </a:lnTo>
                    <a:lnTo>
                      <a:pt x="13195" y="2123"/>
                    </a:lnTo>
                    <a:lnTo>
                      <a:pt x="13032" y="1932"/>
                    </a:lnTo>
                    <a:lnTo>
                      <a:pt x="12869" y="1728"/>
                    </a:lnTo>
                    <a:lnTo>
                      <a:pt x="12692" y="1551"/>
                    </a:lnTo>
                    <a:lnTo>
                      <a:pt x="12501" y="1375"/>
                    </a:lnTo>
                    <a:lnTo>
                      <a:pt x="12311" y="1211"/>
                    </a:lnTo>
                    <a:lnTo>
                      <a:pt x="12120" y="1048"/>
                    </a:lnTo>
                    <a:lnTo>
                      <a:pt x="11903" y="898"/>
                    </a:lnTo>
                    <a:lnTo>
                      <a:pt x="11685" y="762"/>
                    </a:lnTo>
                    <a:lnTo>
                      <a:pt x="11467" y="640"/>
                    </a:lnTo>
                    <a:lnTo>
                      <a:pt x="11236" y="518"/>
                    </a:lnTo>
                    <a:lnTo>
                      <a:pt x="11005" y="409"/>
                    </a:lnTo>
                    <a:lnTo>
                      <a:pt x="10760" y="314"/>
                    </a:lnTo>
                    <a:lnTo>
                      <a:pt x="10515" y="232"/>
                    </a:lnTo>
                    <a:lnTo>
                      <a:pt x="10270" y="164"/>
                    </a:lnTo>
                    <a:lnTo>
                      <a:pt x="10012" y="96"/>
                    </a:lnTo>
                    <a:lnTo>
                      <a:pt x="9754" y="55"/>
                    </a:lnTo>
                    <a:lnTo>
                      <a:pt x="9481" y="28"/>
                    </a:lnTo>
                    <a:lnTo>
                      <a:pt x="920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9"/>
              <p:cNvSpPr/>
              <p:nvPr/>
            </p:nvSpPr>
            <p:spPr>
              <a:xfrm>
                <a:off x="-2773435" y="1400221"/>
                <a:ext cx="298573" cy="147131"/>
              </a:xfrm>
              <a:custGeom>
                <a:rect b="b" l="l" r="r" t="t"/>
                <a:pathLst>
                  <a:path extrusionOk="0" h="4163" w="8448">
                    <a:moveTo>
                      <a:pt x="7319" y="0"/>
                    </a:moveTo>
                    <a:lnTo>
                      <a:pt x="7305" y="313"/>
                    </a:lnTo>
                    <a:lnTo>
                      <a:pt x="7251" y="612"/>
                    </a:lnTo>
                    <a:lnTo>
                      <a:pt x="7183" y="898"/>
                    </a:lnTo>
                    <a:lnTo>
                      <a:pt x="7074" y="1183"/>
                    </a:lnTo>
                    <a:lnTo>
                      <a:pt x="6951" y="1442"/>
                    </a:lnTo>
                    <a:lnTo>
                      <a:pt x="6802" y="1687"/>
                    </a:lnTo>
                    <a:lnTo>
                      <a:pt x="6625" y="1932"/>
                    </a:lnTo>
                    <a:lnTo>
                      <a:pt x="6421" y="2136"/>
                    </a:lnTo>
                    <a:lnTo>
                      <a:pt x="6217" y="2340"/>
                    </a:lnTo>
                    <a:lnTo>
                      <a:pt x="5986" y="2517"/>
                    </a:lnTo>
                    <a:lnTo>
                      <a:pt x="5727" y="2666"/>
                    </a:lnTo>
                    <a:lnTo>
                      <a:pt x="5469" y="2789"/>
                    </a:lnTo>
                    <a:lnTo>
                      <a:pt x="5183" y="2897"/>
                    </a:lnTo>
                    <a:lnTo>
                      <a:pt x="4897" y="2965"/>
                    </a:lnTo>
                    <a:lnTo>
                      <a:pt x="4598" y="3006"/>
                    </a:lnTo>
                    <a:lnTo>
                      <a:pt x="4285" y="3033"/>
                    </a:lnTo>
                    <a:lnTo>
                      <a:pt x="0" y="3033"/>
                    </a:lnTo>
                    <a:lnTo>
                      <a:pt x="0" y="4162"/>
                    </a:lnTo>
                    <a:lnTo>
                      <a:pt x="4503" y="4162"/>
                    </a:lnTo>
                    <a:lnTo>
                      <a:pt x="4707" y="4149"/>
                    </a:lnTo>
                    <a:lnTo>
                      <a:pt x="4925" y="4122"/>
                    </a:lnTo>
                    <a:lnTo>
                      <a:pt x="5129" y="4081"/>
                    </a:lnTo>
                    <a:lnTo>
                      <a:pt x="5333" y="4026"/>
                    </a:lnTo>
                    <a:lnTo>
                      <a:pt x="5523" y="3972"/>
                    </a:lnTo>
                    <a:lnTo>
                      <a:pt x="5714" y="3918"/>
                    </a:lnTo>
                    <a:lnTo>
                      <a:pt x="5904" y="3836"/>
                    </a:lnTo>
                    <a:lnTo>
                      <a:pt x="6094" y="3754"/>
                    </a:lnTo>
                    <a:lnTo>
                      <a:pt x="6271" y="3659"/>
                    </a:lnTo>
                    <a:lnTo>
                      <a:pt x="6448" y="3564"/>
                    </a:lnTo>
                    <a:lnTo>
                      <a:pt x="6611" y="3455"/>
                    </a:lnTo>
                    <a:lnTo>
                      <a:pt x="6775" y="3333"/>
                    </a:lnTo>
                    <a:lnTo>
                      <a:pt x="6938" y="3210"/>
                    </a:lnTo>
                    <a:lnTo>
                      <a:pt x="7087" y="3088"/>
                    </a:lnTo>
                    <a:lnTo>
                      <a:pt x="7237" y="2938"/>
                    </a:lnTo>
                    <a:lnTo>
                      <a:pt x="7373" y="2802"/>
                    </a:lnTo>
                    <a:lnTo>
                      <a:pt x="7496" y="2653"/>
                    </a:lnTo>
                    <a:lnTo>
                      <a:pt x="7618" y="2489"/>
                    </a:lnTo>
                    <a:lnTo>
                      <a:pt x="7740" y="2326"/>
                    </a:lnTo>
                    <a:lnTo>
                      <a:pt x="7849" y="2163"/>
                    </a:lnTo>
                    <a:lnTo>
                      <a:pt x="7944" y="1986"/>
                    </a:lnTo>
                    <a:lnTo>
                      <a:pt x="8040" y="1809"/>
                    </a:lnTo>
                    <a:lnTo>
                      <a:pt x="8121" y="1619"/>
                    </a:lnTo>
                    <a:lnTo>
                      <a:pt x="8203" y="1428"/>
                    </a:lnTo>
                    <a:lnTo>
                      <a:pt x="8257" y="1238"/>
                    </a:lnTo>
                    <a:lnTo>
                      <a:pt x="8325" y="1034"/>
                    </a:lnTo>
                    <a:lnTo>
                      <a:pt x="8366" y="843"/>
                    </a:lnTo>
                    <a:lnTo>
                      <a:pt x="8407" y="639"/>
                    </a:lnTo>
                    <a:lnTo>
                      <a:pt x="8434" y="422"/>
                    </a:lnTo>
                    <a:lnTo>
                      <a:pt x="8448" y="218"/>
                    </a:lnTo>
                    <a:lnTo>
                      <a:pt x="844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9"/>
              <p:cNvSpPr/>
              <p:nvPr/>
            </p:nvSpPr>
            <p:spPr>
              <a:xfrm>
                <a:off x="-2315744" y="1793447"/>
                <a:ext cx="140416" cy="163989"/>
              </a:xfrm>
              <a:custGeom>
                <a:rect b="b" l="l" r="r" t="t"/>
                <a:pathLst>
                  <a:path extrusionOk="0" h="4640" w="3973">
                    <a:moveTo>
                      <a:pt x="0" y="1"/>
                    </a:moveTo>
                    <a:lnTo>
                      <a:pt x="0" y="667"/>
                    </a:lnTo>
                    <a:lnTo>
                      <a:pt x="0" y="871"/>
                    </a:lnTo>
                    <a:lnTo>
                      <a:pt x="14" y="1076"/>
                    </a:lnTo>
                    <a:lnTo>
                      <a:pt x="41" y="1266"/>
                    </a:lnTo>
                    <a:lnTo>
                      <a:pt x="82" y="1470"/>
                    </a:lnTo>
                    <a:lnTo>
                      <a:pt x="123" y="1660"/>
                    </a:lnTo>
                    <a:lnTo>
                      <a:pt x="177" y="1851"/>
                    </a:lnTo>
                    <a:lnTo>
                      <a:pt x="245" y="2028"/>
                    </a:lnTo>
                    <a:lnTo>
                      <a:pt x="313" y="2205"/>
                    </a:lnTo>
                    <a:lnTo>
                      <a:pt x="395" y="2381"/>
                    </a:lnTo>
                    <a:lnTo>
                      <a:pt x="476" y="2558"/>
                    </a:lnTo>
                    <a:lnTo>
                      <a:pt x="571" y="2721"/>
                    </a:lnTo>
                    <a:lnTo>
                      <a:pt x="680" y="2885"/>
                    </a:lnTo>
                    <a:lnTo>
                      <a:pt x="789" y="3048"/>
                    </a:lnTo>
                    <a:lnTo>
                      <a:pt x="912" y="3197"/>
                    </a:lnTo>
                    <a:lnTo>
                      <a:pt x="1034" y="3334"/>
                    </a:lnTo>
                    <a:lnTo>
                      <a:pt x="1170" y="3470"/>
                    </a:lnTo>
                    <a:lnTo>
                      <a:pt x="1306" y="3606"/>
                    </a:lnTo>
                    <a:lnTo>
                      <a:pt x="1442" y="3728"/>
                    </a:lnTo>
                    <a:lnTo>
                      <a:pt x="1605" y="3850"/>
                    </a:lnTo>
                    <a:lnTo>
                      <a:pt x="1755" y="3959"/>
                    </a:lnTo>
                    <a:lnTo>
                      <a:pt x="1918" y="4068"/>
                    </a:lnTo>
                    <a:lnTo>
                      <a:pt x="2081" y="4163"/>
                    </a:lnTo>
                    <a:lnTo>
                      <a:pt x="2258" y="4245"/>
                    </a:lnTo>
                    <a:lnTo>
                      <a:pt x="2435" y="4327"/>
                    </a:lnTo>
                    <a:lnTo>
                      <a:pt x="2612" y="4395"/>
                    </a:lnTo>
                    <a:lnTo>
                      <a:pt x="2789" y="4463"/>
                    </a:lnTo>
                    <a:lnTo>
                      <a:pt x="2979" y="4517"/>
                    </a:lnTo>
                    <a:lnTo>
                      <a:pt x="3170" y="4558"/>
                    </a:lnTo>
                    <a:lnTo>
                      <a:pt x="3374" y="4599"/>
                    </a:lnTo>
                    <a:lnTo>
                      <a:pt x="3564" y="4626"/>
                    </a:lnTo>
                    <a:lnTo>
                      <a:pt x="3768" y="4639"/>
                    </a:lnTo>
                    <a:lnTo>
                      <a:pt x="3972" y="4639"/>
                    </a:lnTo>
                    <a:lnTo>
                      <a:pt x="3972" y="3510"/>
                    </a:lnTo>
                    <a:lnTo>
                      <a:pt x="3686" y="3497"/>
                    </a:lnTo>
                    <a:lnTo>
                      <a:pt x="3401" y="3442"/>
                    </a:lnTo>
                    <a:lnTo>
                      <a:pt x="3129" y="3374"/>
                    </a:lnTo>
                    <a:lnTo>
                      <a:pt x="2870" y="3279"/>
                    </a:lnTo>
                    <a:lnTo>
                      <a:pt x="2625" y="3157"/>
                    </a:lnTo>
                    <a:lnTo>
                      <a:pt x="2394" y="3021"/>
                    </a:lnTo>
                    <a:lnTo>
                      <a:pt x="2177" y="2857"/>
                    </a:lnTo>
                    <a:lnTo>
                      <a:pt x="1973" y="2667"/>
                    </a:lnTo>
                    <a:lnTo>
                      <a:pt x="1782" y="2477"/>
                    </a:lnTo>
                    <a:lnTo>
                      <a:pt x="1619" y="2245"/>
                    </a:lnTo>
                    <a:lnTo>
                      <a:pt x="1483" y="2014"/>
                    </a:lnTo>
                    <a:lnTo>
                      <a:pt x="1360" y="1769"/>
                    </a:lnTo>
                    <a:lnTo>
                      <a:pt x="1265" y="1511"/>
                    </a:lnTo>
                    <a:lnTo>
                      <a:pt x="1197" y="1239"/>
                    </a:lnTo>
                    <a:lnTo>
                      <a:pt x="1156" y="953"/>
                    </a:lnTo>
                    <a:lnTo>
                      <a:pt x="1129" y="667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9"/>
              <p:cNvSpPr/>
              <p:nvPr/>
            </p:nvSpPr>
            <p:spPr>
              <a:xfrm>
                <a:off x="-2357590" y="1375198"/>
                <a:ext cx="175511" cy="140416"/>
              </a:xfrm>
              <a:custGeom>
                <a:rect b="b" l="l" r="r" t="t"/>
                <a:pathLst>
                  <a:path extrusionOk="0" h="3973" w="4966">
                    <a:moveTo>
                      <a:pt x="3837" y="1"/>
                    </a:moveTo>
                    <a:lnTo>
                      <a:pt x="3823" y="286"/>
                    </a:lnTo>
                    <a:lnTo>
                      <a:pt x="3782" y="572"/>
                    </a:lnTo>
                    <a:lnTo>
                      <a:pt x="3701" y="844"/>
                    </a:lnTo>
                    <a:lnTo>
                      <a:pt x="3605" y="1103"/>
                    </a:lnTo>
                    <a:lnTo>
                      <a:pt x="3497" y="1347"/>
                    </a:lnTo>
                    <a:lnTo>
                      <a:pt x="3347" y="1579"/>
                    </a:lnTo>
                    <a:lnTo>
                      <a:pt x="3184" y="1810"/>
                    </a:lnTo>
                    <a:lnTo>
                      <a:pt x="3007" y="2000"/>
                    </a:lnTo>
                    <a:lnTo>
                      <a:pt x="2803" y="2191"/>
                    </a:lnTo>
                    <a:lnTo>
                      <a:pt x="2585" y="2354"/>
                    </a:lnTo>
                    <a:lnTo>
                      <a:pt x="2340" y="2490"/>
                    </a:lnTo>
                    <a:lnTo>
                      <a:pt x="2096" y="2612"/>
                    </a:lnTo>
                    <a:lnTo>
                      <a:pt x="1837" y="2708"/>
                    </a:lnTo>
                    <a:lnTo>
                      <a:pt x="1565" y="2776"/>
                    </a:lnTo>
                    <a:lnTo>
                      <a:pt x="1279" y="2830"/>
                    </a:lnTo>
                    <a:lnTo>
                      <a:pt x="994" y="2844"/>
                    </a:lnTo>
                    <a:lnTo>
                      <a:pt x="1" y="2844"/>
                    </a:lnTo>
                    <a:lnTo>
                      <a:pt x="1" y="3973"/>
                    </a:lnTo>
                    <a:lnTo>
                      <a:pt x="1198" y="3973"/>
                    </a:lnTo>
                    <a:lnTo>
                      <a:pt x="1402" y="3959"/>
                    </a:lnTo>
                    <a:lnTo>
                      <a:pt x="1606" y="3932"/>
                    </a:lnTo>
                    <a:lnTo>
                      <a:pt x="1796" y="3891"/>
                    </a:lnTo>
                    <a:lnTo>
                      <a:pt x="1987" y="3850"/>
                    </a:lnTo>
                    <a:lnTo>
                      <a:pt x="2177" y="3796"/>
                    </a:lnTo>
                    <a:lnTo>
                      <a:pt x="2354" y="3728"/>
                    </a:lnTo>
                    <a:lnTo>
                      <a:pt x="2544" y="3660"/>
                    </a:lnTo>
                    <a:lnTo>
                      <a:pt x="2721" y="3578"/>
                    </a:lnTo>
                    <a:lnTo>
                      <a:pt x="2884" y="3497"/>
                    </a:lnTo>
                    <a:lnTo>
                      <a:pt x="3061" y="3401"/>
                    </a:lnTo>
                    <a:lnTo>
                      <a:pt x="3211" y="3293"/>
                    </a:lnTo>
                    <a:lnTo>
                      <a:pt x="3374" y="3184"/>
                    </a:lnTo>
                    <a:lnTo>
                      <a:pt x="3524" y="3061"/>
                    </a:lnTo>
                    <a:lnTo>
                      <a:pt x="3673" y="2939"/>
                    </a:lnTo>
                    <a:lnTo>
                      <a:pt x="3809" y="2803"/>
                    </a:lnTo>
                    <a:lnTo>
                      <a:pt x="3932" y="2667"/>
                    </a:lnTo>
                    <a:lnTo>
                      <a:pt x="4068" y="2531"/>
                    </a:lnTo>
                    <a:lnTo>
                      <a:pt x="4177" y="2381"/>
                    </a:lnTo>
                    <a:lnTo>
                      <a:pt x="4286" y="2218"/>
                    </a:lnTo>
                    <a:lnTo>
                      <a:pt x="4394" y="2055"/>
                    </a:lnTo>
                    <a:lnTo>
                      <a:pt x="4490" y="1891"/>
                    </a:lnTo>
                    <a:lnTo>
                      <a:pt x="4585" y="1715"/>
                    </a:lnTo>
                    <a:lnTo>
                      <a:pt x="4653" y="1551"/>
                    </a:lnTo>
                    <a:lnTo>
                      <a:pt x="4734" y="1361"/>
                    </a:lnTo>
                    <a:lnTo>
                      <a:pt x="4789" y="1184"/>
                    </a:lnTo>
                    <a:lnTo>
                      <a:pt x="4843" y="994"/>
                    </a:lnTo>
                    <a:lnTo>
                      <a:pt x="4884" y="803"/>
                    </a:lnTo>
                    <a:lnTo>
                      <a:pt x="4925" y="599"/>
                    </a:lnTo>
                    <a:lnTo>
                      <a:pt x="4952" y="409"/>
                    </a:lnTo>
                    <a:lnTo>
                      <a:pt x="4966" y="205"/>
                    </a:lnTo>
                    <a:lnTo>
                      <a:pt x="496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9"/>
              <p:cNvSpPr/>
              <p:nvPr/>
            </p:nvSpPr>
            <p:spPr>
              <a:xfrm>
                <a:off x="-2248946" y="1607896"/>
                <a:ext cx="203891" cy="39937"/>
              </a:xfrm>
              <a:custGeom>
                <a:rect b="b" l="l" r="r" t="t"/>
                <a:pathLst>
                  <a:path extrusionOk="0" h="1130" w="5769">
                    <a:moveTo>
                      <a:pt x="1" y="0"/>
                    </a:moveTo>
                    <a:lnTo>
                      <a:pt x="1" y="1129"/>
                    </a:lnTo>
                    <a:lnTo>
                      <a:pt x="5768" y="1129"/>
                    </a:lnTo>
                    <a:lnTo>
                      <a:pt x="5741" y="558"/>
                    </a:lnTo>
                    <a:lnTo>
                      <a:pt x="571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9"/>
              <p:cNvSpPr/>
              <p:nvPr/>
            </p:nvSpPr>
            <p:spPr>
              <a:xfrm>
                <a:off x="-3264773" y="1067043"/>
                <a:ext cx="197140" cy="102423"/>
              </a:xfrm>
              <a:custGeom>
                <a:rect b="b" l="l" r="r" t="t"/>
                <a:pathLst>
                  <a:path extrusionOk="0" h="2898" w="5578">
                    <a:moveTo>
                      <a:pt x="2041" y="0"/>
                    </a:moveTo>
                    <a:lnTo>
                      <a:pt x="1511" y="273"/>
                    </a:lnTo>
                    <a:lnTo>
                      <a:pt x="1007" y="545"/>
                    </a:lnTo>
                    <a:lnTo>
                      <a:pt x="504" y="844"/>
                    </a:lnTo>
                    <a:lnTo>
                      <a:pt x="1" y="1143"/>
                    </a:lnTo>
                    <a:lnTo>
                      <a:pt x="2694" y="1143"/>
                    </a:lnTo>
                    <a:lnTo>
                      <a:pt x="2871" y="1157"/>
                    </a:lnTo>
                    <a:lnTo>
                      <a:pt x="3048" y="1184"/>
                    </a:lnTo>
                    <a:lnTo>
                      <a:pt x="3211" y="1225"/>
                    </a:lnTo>
                    <a:lnTo>
                      <a:pt x="3374" y="1279"/>
                    </a:lnTo>
                    <a:lnTo>
                      <a:pt x="3524" y="1361"/>
                    </a:lnTo>
                    <a:lnTo>
                      <a:pt x="3673" y="1442"/>
                    </a:lnTo>
                    <a:lnTo>
                      <a:pt x="3796" y="1538"/>
                    </a:lnTo>
                    <a:lnTo>
                      <a:pt x="3932" y="1660"/>
                    </a:lnTo>
                    <a:lnTo>
                      <a:pt x="4041" y="1782"/>
                    </a:lnTo>
                    <a:lnTo>
                      <a:pt x="4136" y="1918"/>
                    </a:lnTo>
                    <a:lnTo>
                      <a:pt x="4231" y="2054"/>
                    </a:lnTo>
                    <a:lnTo>
                      <a:pt x="4299" y="2218"/>
                    </a:lnTo>
                    <a:lnTo>
                      <a:pt x="4353" y="2367"/>
                    </a:lnTo>
                    <a:lnTo>
                      <a:pt x="4408" y="2544"/>
                    </a:lnTo>
                    <a:lnTo>
                      <a:pt x="4435" y="2721"/>
                    </a:lnTo>
                    <a:lnTo>
                      <a:pt x="4435" y="2898"/>
                    </a:lnTo>
                    <a:lnTo>
                      <a:pt x="5578" y="2898"/>
                    </a:lnTo>
                    <a:lnTo>
                      <a:pt x="5564" y="2599"/>
                    </a:lnTo>
                    <a:lnTo>
                      <a:pt x="5510" y="2313"/>
                    </a:lnTo>
                    <a:lnTo>
                      <a:pt x="5442" y="2041"/>
                    </a:lnTo>
                    <a:lnTo>
                      <a:pt x="5346" y="1769"/>
                    </a:lnTo>
                    <a:lnTo>
                      <a:pt x="5224" y="1524"/>
                    </a:lnTo>
                    <a:lnTo>
                      <a:pt x="5074" y="1279"/>
                    </a:lnTo>
                    <a:lnTo>
                      <a:pt x="4911" y="1061"/>
                    </a:lnTo>
                    <a:lnTo>
                      <a:pt x="4734" y="857"/>
                    </a:lnTo>
                    <a:lnTo>
                      <a:pt x="4517" y="667"/>
                    </a:lnTo>
                    <a:lnTo>
                      <a:pt x="4299" y="504"/>
                    </a:lnTo>
                    <a:lnTo>
                      <a:pt x="4068" y="354"/>
                    </a:lnTo>
                    <a:lnTo>
                      <a:pt x="3809" y="232"/>
                    </a:lnTo>
                    <a:lnTo>
                      <a:pt x="3551" y="137"/>
                    </a:lnTo>
                    <a:lnTo>
                      <a:pt x="3265" y="69"/>
                    </a:lnTo>
                    <a:lnTo>
                      <a:pt x="2980" y="28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9"/>
              <p:cNvSpPr/>
              <p:nvPr/>
            </p:nvSpPr>
            <p:spPr>
              <a:xfrm>
                <a:off x="-3479658" y="1917960"/>
                <a:ext cx="40396" cy="136599"/>
              </a:xfrm>
              <a:custGeom>
                <a:rect b="b" l="l" r="r" t="t"/>
                <a:pathLst>
                  <a:path extrusionOk="0" h="3865" w="1143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6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6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29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9"/>
              <p:cNvSpPr/>
              <p:nvPr/>
            </p:nvSpPr>
            <p:spPr>
              <a:xfrm>
                <a:off x="-3402751" y="1917960"/>
                <a:ext cx="40432" cy="136599"/>
              </a:xfrm>
              <a:custGeom>
                <a:rect b="b" l="l" r="r" t="t"/>
                <a:pathLst>
                  <a:path extrusionOk="0" h="3865" w="1144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55" y="3524"/>
                    </a:lnTo>
                    <a:lnTo>
                      <a:pt x="109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68" y="3823"/>
                    </a:lnTo>
                    <a:lnTo>
                      <a:pt x="477" y="3850"/>
                    </a:lnTo>
                    <a:lnTo>
                      <a:pt x="586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17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102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9"/>
              <p:cNvSpPr/>
              <p:nvPr/>
            </p:nvSpPr>
            <p:spPr>
              <a:xfrm>
                <a:off x="-3325350" y="1917960"/>
                <a:ext cx="39937" cy="136599"/>
              </a:xfrm>
              <a:custGeom>
                <a:rect b="b" l="l" r="r" t="t"/>
                <a:pathLst>
                  <a:path extrusionOk="0" h="3865" w="1130">
                    <a:moveTo>
                      <a:pt x="1" y="1"/>
                    </a:moveTo>
                    <a:lnTo>
                      <a:pt x="1" y="3306"/>
                    </a:lnTo>
                    <a:lnTo>
                      <a:pt x="1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64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6" y="3864"/>
                    </a:lnTo>
                    <a:lnTo>
                      <a:pt x="694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34" y="3606"/>
                    </a:lnTo>
                    <a:lnTo>
                      <a:pt x="1089" y="3510"/>
                    </a:lnTo>
                    <a:lnTo>
                      <a:pt x="1116" y="3415"/>
                    </a:lnTo>
                    <a:lnTo>
                      <a:pt x="1130" y="3306"/>
                    </a:lnTo>
                    <a:lnTo>
                      <a:pt x="113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9"/>
              <p:cNvSpPr/>
              <p:nvPr/>
            </p:nvSpPr>
            <p:spPr>
              <a:xfrm>
                <a:off x="-3248409" y="1917960"/>
                <a:ext cx="39937" cy="136599"/>
              </a:xfrm>
              <a:custGeom>
                <a:rect b="b" l="l" r="r" t="t"/>
                <a:pathLst>
                  <a:path extrusionOk="0" h="3865" w="1130">
                    <a:moveTo>
                      <a:pt x="0" y="1"/>
                    </a:moveTo>
                    <a:lnTo>
                      <a:pt x="0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5" y="3619"/>
                    </a:lnTo>
                    <a:lnTo>
                      <a:pt x="163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7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79" y="3687"/>
                    </a:lnTo>
                    <a:lnTo>
                      <a:pt x="1048" y="3606"/>
                    </a:lnTo>
                    <a:lnTo>
                      <a:pt x="1088" y="3510"/>
                    </a:lnTo>
                    <a:lnTo>
                      <a:pt x="1129" y="3415"/>
                    </a:lnTo>
                    <a:lnTo>
                      <a:pt x="1129" y="3306"/>
                    </a:lnTo>
                    <a:lnTo>
                      <a:pt x="11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9"/>
              <p:cNvSpPr/>
              <p:nvPr/>
            </p:nvSpPr>
            <p:spPr>
              <a:xfrm>
                <a:off x="-3171503" y="1917960"/>
                <a:ext cx="40432" cy="136599"/>
              </a:xfrm>
              <a:custGeom>
                <a:rect b="b" l="l" r="r" t="t"/>
                <a:pathLst>
                  <a:path extrusionOk="0" h="3865" w="1144">
                    <a:moveTo>
                      <a:pt x="1" y="1"/>
                    </a:moveTo>
                    <a:lnTo>
                      <a:pt x="1" y="3306"/>
                    </a:lnTo>
                    <a:lnTo>
                      <a:pt x="14" y="3415"/>
                    </a:lnTo>
                    <a:lnTo>
                      <a:pt x="41" y="3524"/>
                    </a:lnTo>
                    <a:lnTo>
                      <a:pt x="96" y="3619"/>
                    </a:lnTo>
                    <a:lnTo>
                      <a:pt x="177" y="3714"/>
                    </a:lnTo>
                    <a:lnTo>
                      <a:pt x="259" y="3782"/>
                    </a:lnTo>
                    <a:lnTo>
                      <a:pt x="354" y="3823"/>
                    </a:lnTo>
                    <a:lnTo>
                      <a:pt x="463" y="3850"/>
                    </a:lnTo>
                    <a:lnTo>
                      <a:pt x="585" y="3864"/>
                    </a:lnTo>
                    <a:lnTo>
                      <a:pt x="599" y="3864"/>
                    </a:lnTo>
                    <a:lnTo>
                      <a:pt x="708" y="3850"/>
                    </a:lnTo>
                    <a:lnTo>
                      <a:pt x="803" y="3810"/>
                    </a:lnTo>
                    <a:lnTo>
                      <a:pt x="898" y="3755"/>
                    </a:lnTo>
                    <a:lnTo>
                      <a:pt x="980" y="3687"/>
                    </a:lnTo>
                    <a:lnTo>
                      <a:pt x="1048" y="3606"/>
                    </a:lnTo>
                    <a:lnTo>
                      <a:pt x="1089" y="3510"/>
                    </a:lnTo>
                    <a:lnTo>
                      <a:pt x="1130" y="3415"/>
                    </a:lnTo>
                    <a:lnTo>
                      <a:pt x="1143" y="3306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90" name="Google Shape;890;p9"/>
            <p:cNvSpPr/>
            <p:nvPr/>
          </p:nvSpPr>
          <p:spPr>
            <a:xfrm>
              <a:off x="-1893024" y="2339485"/>
              <a:ext cx="772528" cy="47490"/>
            </a:xfrm>
            <a:custGeom>
              <a:rect b="b" l="l" r="r" t="t"/>
              <a:pathLst>
                <a:path extrusionOk="0" h="1689" w="27475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3"/>
                  </a:lnTo>
                  <a:lnTo>
                    <a:pt x="1" y="852"/>
                  </a:lnTo>
                  <a:lnTo>
                    <a:pt x="30" y="1016"/>
                  </a:lnTo>
                  <a:lnTo>
                    <a:pt x="75" y="1181"/>
                  </a:lnTo>
                  <a:lnTo>
                    <a:pt x="150" y="1315"/>
                  </a:lnTo>
                  <a:lnTo>
                    <a:pt x="255" y="1450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689"/>
                  </a:lnTo>
                  <a:lnTo>
                    <a:pt x="26623" y="1689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50"/>
                  </a:lnTo>
                  <a:lnTo>
                    <a:pt x="27325" y="1315"/>
                  </a:lnTo>
                  <a:lnTo>
                    <a:pt x="27400" y="1181"/>
                  </a:lnTo>
                  <a:lnTo>
                    <a:pt x="27460" y="1016"/>
                  </a:lnTo>
                  <a:lnTo>
                    <a:pt x="27475" y="852"/>
                  </a:lnTo>
                  <a:lnTo>
                    <a:pt x="27460" y="673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9"/>
            <p:cNvSpPr/>
            <p:nvPr/>
          </p:nvSpPr>
          <p:spPr>
            <a:xfrm>
              <a:off x="-1893024" y="2490701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1"/>
                  </a:moveTo>
                  <a:lnTo>
                    <a:pt x="688" y="31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89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65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65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89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31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9"/>
            <p:cNvSpPr/>
            <p:nvPr/>
          </p:nvSpPr>
          <p:spPr>
            <a:xfrm>
              <a:off x="-1893024" y="2642339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1"/>
                  </a:moveTo>
                  <a:lnTo>
                    <a:pt x="688" y="16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2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2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9"/>
            <p:cNvSpPr/>
            <p:nvPr/>
          </p:nvSpPr>
          <p:spPr>
            <a:xfrm>
              <a:off x="-1893024" y="2793977"/>
              <a:ext cx="772528" cy="47940"/>
            </a:xfrm>
            <a:custGeom>
              <a:rect b="b" l="l" r="r" t="t"/>
              <a:pathLst>
                <a:path extrusionOk="0" h="1705" w="27475">
                  <a:moveTo>
                    <a:pt x="852" y="1"/>
                  </a:moveTo>
                  <a:lnTo>
                    <a:pt x="688" y="16"/>
                  </a:lnTo>
                  <a:lnTo>
                    <a:pt x="523" y="61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73"/>
                  </a:lnTo>
                  <a:lnTo>
                    <a:pt x="1" y="853"/>
                  </a:lnTo>
                  <a:lnTo>
                    <a:pt x="30" y="1017"/>
                  </a:lnTo>
                  <a:lnTo>
                    <a:pt x="75" y="1181"/>
                  </a:lnTo>
                  <a:lnTo>
                    <a:pt x="150" y="1331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1"/>
                  </a:lnTo>
                  <a:lnTo>
                    <a:pt x="27400" y="1181"/>
                  </a:lnTo>
                  <a:lnTo>
                    <a:pt x="27460" y="1017"/>
                  </a:lnTo>
                  <a:lnTo>
                    <a:pt x="27475" y="853"/>
                  </a:lnTo>
                  <a:lnTo>
                    <a:pt x="27460" y="673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61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9"/>
            <p:cNvSpPr/>
            <p:nvPr/>
          </p:nvSpPr>
          <p:spPr>
            <a:xfrm>
              <a:off x="-1893024" y="2945643"/>
              <a:ext cx="772528" cy="47490"/>
            </a:xfrm>
            <a:custGeom>
              <a:rect b="b" l="l" r="r" t="t"/>
              <a:pathLst>
                <a:path extrusionOk="0" h="1689" w="27475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2"/>
                  </a:lnTo>
                  <a:lnTo>
                    <a:pt x="1" y="837"/>
                  </a:lnTo>
                  <a:lnTo>
                    <a:pt x="30" y="1016"/>
                  </a:lnTo>
                  <a:lnTo>
                    <a:pt x="75" y="1180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3"/>
                  </a:lnTo>
                  <a:lnTo>
                    <a:pt x="852" y="1688"/>
                  </a:lnTo>
                  <a:lnTo>
                    <a:pt x="26623" y="1688"/>
                  </a:lnTo>
                  <a:lnTo>
                    <a:pt x="26787" y="1673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15"/>
                  </a:lnTo>
                  <a:lnTo>
                    <a:pt x="27400" y="1180"/>
                  </a:lnTo>
                  <a:lnTo>
                    <a:pt x="27460" y="1016"/>
                  </a:lnTo>
                  <a:lnTo>
                    <a:pt x="27475" y="837"/>
                  </a:lnTo>
                  <a:lnTo>
                    <a:pt x="27460" y="672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9"/>
            <p:cNvSpPr/>
            <p:nvPr/>
          </p:nvSpPr>
          <p:spPr>
            <a:xfrm>
              <a:off x="-1893024" y="3096859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0"/>
                  </a:moveTo>
                  <a:lnTo>
                    <a:pt x="688" y="15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4"/>
                  </a:lnTo>
                  <a:lnTo>
                    <a:pt x="150" y="374"/>
                  </a:lnTo>
                  <a:lnTo>
                    <a:pt x="75" y="523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3"/>
                  </a:lnTo>
                  <a:lnTo>
                    <a:pt x="26623" y="1703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3"/>
                  </a:lnTo>
                  <a:lnTo>
                    <a:pt x="27325" y="374"/>
                  </a:lnTo>
                  <a:lnTo>
                    <a:pt x="27221" y="254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6" name="Google Shape;896;p9"/>
          <p:cNvGrpSpPr/>
          <p:nvPr/>
        </p:nvGrpSpPr>
        <p:grpSpPr>
          <a:xfrm>
            <a:off x="247879" y="2075312"/>
            <a:ext cx="2588082" cy="2656316"/>
            <a:chOff x="-2362222" y="2639837"/>
            <a:chExt cx="2038181" cy="2091917"/>
          </a:xfrm>
        </p:grpSpPr>
        <p:sp>
          <p:nvSpPr>
            <p:cNvPr id="897" name="Google Shape;897;p9"/>
            <p:cNvSpPr/>
            <p:nvPr/>
          </p:nvSpPr>
          <p:spPr>
            <a:xfrm>
              <a:off x="-2362222" y="4609077"/>
              <a:ext cx="2038181" cy="122677"/>
            </a:xfrm>
            <a:custGeom>
              <a:rect b="b" l="l" r="r" t="t"/>
              <a:pathLst>
                <a:path extrusionOk="0" h="4363" w="72488">
                  <a:moveTo>
                    <a:pt x="36244" y="1"/>
                  </a:moveTo>
                  <a:lnTo>
                    <a:pt x="32538" y="16"/>
                  </a:lnTo>
                  <a:lnTo>
                    <a:pt x="28938" y="45"/>
                  </a:lnTo>
                  <a:lnTo>
                    <a:pt x="25472" y="105"/>
                  </a:lnTo>
                  <a:lnTo>
                    <a:pt x="22141" y="180"/>
                  </a:lnTo>
                  <a:lnTo>
                    <a:pt x="18973" y="270"/>
                  </a:lnTo>
                  <a:lnTo>
                    <a:pt x="15985" y="374"/>
                  </a:lnTo>
                  <a:lnTo>
                    <a:pt x="13192" y="509"/>
                  </a:lnTo>
                  <a:lnTo>
                    <a:pt x="10622" y="643"/>
                  </a:lnTo>
                  <a:lnTo>
                    <a:pt x="8277" y="792"/>
                  </a:lnTo>
                  <a:lnTo>
                    <a:pt x="6185" y="972"/>
                  </a:lnTo>
                  <a:lnTo>
                    <a:pt x="5244" y="1061"/>
                  </a:lnTo>
                  <a:lnTo>
                    <a:pt x="4377" y="1151"/>
                  </a:lnTo>
                  <a:lnTo>
                    <a:pt x="3571" y="1241"/>
                  </a:lnTo>
                  <a:lnTo>
                    <a:pt x="2853" y="1330"/>
                  </a:lnTo>
                  <a:lnTo>
                    <a:pt x="2196" y="1435"/>
                  </a:lnTo>
                  <a:lnTo>
                    <a:pt x="1628" y="1539"/>
                  </a:lnTo>
                  <a:lnTo>
                    <a:pt x="1150" y="1644"/>
                  </a:lnTo>
                  <a:lnTo>
                    <a:pt x="732" y="1749"/>
                  </a:lnTo>
                  <a:lnTo>
                    <a:pt x="418" y="1853"/>
                  </a:lnTo>
                  <a:lnTo>
                    <a:pt x="299" y="1913"/>
                  </a:lnTo>
                  <a:lnTo>
                    <a:pt x="194" y="1958"/>
                  </a:lnTo>
                  <a:lnTo>
                    <a:pt x="105" y="2018"/>
                  </a:lnTo>
                  <a:lnTo>
                    <a:pt x="45" y="2077"/>
                  </a:lnTo>
                  <a:lnTo>
                    <a:pt x="15" y="2122"/>
                  </a:lnTo>
                  <a:lnTo>
                    <a:pt x="0" y="2182"/>
                  </a:lnTo>
                  <a:lnTo>
                    <a:pt x="15" y="2242"/>
                  </a:lnTo>
                  <a:lnTo>
                    <a:pt x="45" y="2301"/>
                  </a:lnTo>
                  <a:lnTo>
                    <a:pt x="105" y="2346"/>
                  </a:lnTo>
                  <a:lnTo>
                    <a:pt x="194" y="2406"/>
                  </a:lnTo>
                  <a:lnTo>
                    <a:pt x="299" y="2466"/>
                  </a:lnTo>
                  <a:lnTo>
                    <a:pt x="418" y="2511"/>
                  </a:lnTo>
                  <a:lnTo>
                    <a:pt x="732" y="2630"/>
                  </a:lnTo>
                  <a:lnTo>
                    <a:pt x="1150" y="2735"/>
                  </a:lnTo>
                  <a:lnTo>
                    <a:pt x="1628" y="2839"/>
                  </a:lnTo>
                  <a:lnTo>
                    <a:pt x="2196" y="2929"/>
                  </a:lnTo>
                  <a:lnTo>
                    <a:pt x="2853" y="3033"/>
                  </a:lnTo>
                  <a:lnTo>
                    <a:pt x="3571" y="3123"/>
                  </a:lnTo>
                  <a:lnTo>
                    <a:pt x="4377" y="3228"/>
                  </a:lnTo>
                  <a:lnTo>
                    <a:pt x="5244" y="3317"/>
                  </a:lnTo>
                  <a:lnTo>
                    <a:pt x="6185" y="3407"/>
                  </a:lnTo>
                  <a:lnTo>
                    <a:pt x="8277" y="3571"/>
                  </a:lnTo>
                  <a:lnTo>
                    <a:pt x="10622" y="3721"/>
                  </a:lnTo>
                  <a:lnTo>
                    <a:pt x="13192" y="3870"/>
                  </a:lnTo>
                  <a:lnTo>
                    <a:pt x="15985" y="3990"/>
                  </a:lnTo>
                  <a:lnTo>
                    <a:pt x="18973" y="4094"/>
                  </a:lnTo>
                  <a:lnTo>
                    <a:pt x="22141" y="4184"/>
                  </a:lnTo>
                  <a:lnTo>
                    <a:pt x="25472" y="4258"/>
                  </a:lnTo>
                  <a:lnTo>
                    <a:pt x="28938" y="4318"/>
                  </a:lnTo>
                  <a:lnTo>
                    <a:pt x="32538" y="4348"/>
                  </a:lnTo>
                  <a:lnTo>
                    <a:pt x="36244" y="4363"/>
                  </a:lnTo>
                  <a:lnTo>
                    <a:pt x="39949" y="4348"/>
                  </a:lnTo>
                  <a:lnTo>
                    <a:pt x="43549" y="4318"/>
                  </a:lnTo>
                  <a:lnTo>
                    <a:pt x="47015" y="4258"/>
                  </a:lnTo>
                  <a:lnTo>
                    <a:pt x="50347" y="4184"/>
                  </a:lnTo>
                  <a:lnTo>
                    <a:pt x="53514" y="4094"/>
                  </a:lnTo>
                  <a:lnTo>
                    <a:pt x="56502" y="3990"/>
                  </a:lnTo>
                  <a:lnTo>
                    <a:pt x="59295" y="3870"/>
                  </a:lnTo>
                  <a:lnTo>
                    <a:pt x="61865" y="3721"/>
                  </a:lnTo>
                  <a:lnTo>
                    <a:pt x="64210" y="3571"/>
                  </a:lnTo>
                  <a:lnTo>
                    <a:pt x="66302" y="3407"/>
                  </a:lnTo>
                  <a:lnTo>
                    <a:pt x="67243" y="3317"/>
                  </a:lnTo>
                  <a:lnTo>
                    <a:pt x="68110" y="3228"/>
                  </a:lnTo>
                  <a:lnTo>
                    <a:pt x="68916" y="3123"/>
                  </a:lnTo>
                  <a:lnTo>
                    <a:pt x="69634" y="3033"/>
                  </a:lnTo>
                  <a:lnTo>
                    <a:pt x="70291" y="2929"/>
                  </a:lnTo>
                  <a:lnTo>
                    <a:pt x="70859" y="2839"/>
                  </a:lnTo>
                  <a:lnTo>
                    <a:pt x="71352" y="2735"/>
                  </a:lnTo>
                  <a:lnTo>
                    <a:pt x="71755" y="2630"/>
                  </a:lnTo>
                  <a:lnTo>
                    <a:pt x="72069" y="2511"/>
                  </a:lnTo>
                  <a:lnTo>
                    <a:pt x="72188" y="2466"/>
                  </a:lnTo>
                  <a:lnTo>
                    <a:pt x="72293" y="2406"/>
                  </a:lnTo>
                  <a:lnTo>
                    <a:pt x="72382" y="2346"/>
                  </a:lnTo>
                  <a:lnTo>
                    <a:pt x="72442" y="2301"/>
                  </a:lnTo>
                  <a:lnTo>
                    <a:pt x="72472" y="2242"/>
                  </a:lnTo>
                  <a:lnTo>
                    <a:pt x="72487" y="2182"/>
                  </a:lnTo>
                  <a:lnTo>
                    <a:pt x="72472" y="2122"/>
                  </a:lnTo>
                  <a:lnTo>
                    <a:pt x="72442" y="2077"/>
                  </a:lnTo>
                  <a:lnTo>
                    <a:pt x="72382" y="2018"/>
                  </a:lnTo>
                  <a:lnTo>
                    <a:pt x="72293" y="1958"/>
                  </a:lnTo>
                  <a:lnTo>
                    <a:pt x="72188" y="1913"/>
                  </a:lnTo>
                  <a:lnTo>
                    <a:pt x="72069" y="1853"/>
                  </a:lnTo>
                  <a:lnTo>
                    <a:pt x="71755" y="1749"/>
                  </a:lnTo>
                  <a:lnTo>
                    <a:pt x="71352" y="1644"/>
                  </a:lnTo>
                  <a:lnTo>
                    <a:pt x="70859" y="1539"/>
                  </a:lnTo>
                  <a:lnTo>
                    <a:pt x="70291" y="1435"/>
                  </a:lnTo>
                  <a:lnTo>
                    <a:pt x="69634" y="1330"/>
                  </a:lnTo>
                  <a:lnTo>
                    <a:pt x="68916" y="1241"/>
                  </a:lnTo>
                  <a:lnTo>
                    <a:pt x="68110" y="1151"/>
                  </a:lnTo>
                  <a:lnTo>
                    <a:pt x="67243" y="1061"/>
                  </a:lnTo>
                  <a:lnTo>
                    <a:pt x="66302" y="972"/>
                  </a:lnTo>
                  <a:lnTo>
                    <a:pt x="64210" y="792"/>
                  </a:lnTo>
                  <a:lnTo>
                    <a:pt x="61865" y="643"/>
                  </a:lnTo>
                  <a:lnTo>
                    <a:pt x="59295" y="509"/>
                  </a:lnTo>
                  <a:lnTo>
                    <a:pt x="56502" y="374"/>
                  </a:lnTo>
                  <a:lnTo>
                    <a:pt x="53514" y="270"/>
                  </a:lnTo>
                  <a:lnTo>
                    <a:pt x="50347" y="180"/>
                  </a:lnTo>
                  <a:lnTo>
                    <a:pt x="47015" y="105"/>
                  </a:lnTo>
                  <a:lnTo>
                    <a:pt x="43549" y="45"/>
                  </a:lnTo>
                  <a:lnTo>
                    <a:pt x="39949" y="16"/>
                  </a:lnTo>
                  <a:lnTo>
                    <a:pt x="36244" y="1"/>
                  </a:lnTo>
                  <a:close/>
                </a:path>
              </a:pathLst>
            </a:custGeom>
            <a:solidFill>
              <a:srgbClr val="666666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9"/>
            <p:cNvSpPr/>
            <p:nvPr/>
          </p:nvSpPr>
          <p:spPr>
            <a:xfrm>
              <a:off x="-1460771" y="3049397"/>
              <a:ext cx="729255" cy="492759"/>
            </a:xfrm>
            <a:custGeom>
              <a:rect b="b" l="l" r="r" t="t"/>
              <a:pathLst>
                <a:path extrusionOk="0" h="17525" w="25936">
                  <a:moveTo>
                    <a:pt x="3735" y="0"/>
                  </a:moveTo>
                  <a:lnTo>
                    <a:pt x="3377" y="30"/>
                  </a:lnTo>
                  <a:lnTo>
                    <a:pt x="3018" y="75"/>
                  </a:lnTo>
                  <a:lnTo>
                    <a:pt x="2660" y="165"/>
                  </a:lnTo>
                  <a:lnTo>
                    <a:pt x="2480" y="224"/>
                  </a:lnTo>
                  <a:lnTo>
                    <a:pt x="2316" y="299"/>
                  </a:lnTo>
                  <a:lnTo>
                    <a:pt x="2152" y="374"/>
                  </a:lnTo>
                  <a:lnTo>
                    <a:pt x="1972" y="448"/>
                  </a:lnTo>
                  <a:lnTo>
                    <a:pt x="1808" y="538"/>
                  </a:lnTo>
                  <a:lnTo>
                    <a:pt x="1659" y="643"/>
                  </a:lnTo>
                  <a:lnTo>
                    <a:pt x="1494" y="762"/>
                  </a:lnTo>
                  <a:lnTo>
                    <a:pt x="1345" y="882"/>
                  </a:lnTo>
                  <a:lnTo>
                    <a:pt x="1196" y="1001"/>
                  </a:lnTo>
                  <a:lnTo>
                    <a:pt x="1061" y="1136"/>
                  </a:lnTo>
                  <a:lnTo>
                    <a:pt x="942" y="1285"/>
                  </a:lnTo>
                  <a:lnTo>
                    <a:pt x="807" y="1419"/>
                  </a:lnTo>
                  <a:lnTo>
                    <a:pt x="703" y="1569"/>
                  </a:lnTo>
                  <a:lnTo>
                    <a:pt x="598" y="1733"/>
                  </a:lnTo>
                  <a:lnTo>
                    <a:pt x="493" y="1883"/>
                  </a:lnTo>
                  <a:lnTo>
                    <a:pt x="404" y="2047"/>
                  </a:lnTo>
                  <a:lnTo>
                    <a:pt x="254" y="2376"/>
                  </a:lnTo>
                  <a:lnTo>
                    <a:pt x="135" y="2719"/>
                  </a:lnTo>
                  <a:lnTo>
                    <a:pt x="60" y="3078"/>
                  </a:lnTo>
                  <a:lnTo>
                    <a:pt x="15" y="3436"/>
                  </a:lnTo>
                  <a:lnTo>
                    <a:pt x="0" y="3795"/>
                  </a:lnTo>
                  <a:lnTo>
                    <a:pt x="15" y="4153"/>
                  </a:lnTo>
                  <a:lnTo>
                    <a:pt x="60" y="4512"/>
                  </a:lnTo>
                  <a:lnTo>
                    <a:pt x="150" y="4870"/>
                  </a:lnTo>
                  <a:lnTo>
                    <a:pt x="210" y="5035"/>
                  </a:lnTo>
                  <a:lnTo>
                    <a:pt x="284" y="5214"/>
                  </a:lnTo>
                  <a:lnTo>
                    <a:pt x="359" y="5378"/>
                  </a:lnTo>
                  <a:lnTo>
                    <a:pt x="434" y="5558"/>
                  </a:lnTo>
                  <a:lnTo>
                    <a:pt x="538" y="5707"/>
                  </a:lnTo>
                  <a:lnTo>
                    <a:pt x="628" y="5871"/>
                  </a:lnTo>
                  <a:lnTo>
                    <a:pt x="747" y="6036"/>
                  </a:lnTo>
                  <a:lnTo>
                    <a:pt x="867" y="6185"/>
                  </a:lnTo>
                  <a:lnTo>
                    <a:pt x="9323" y="16314"/>
                  </a:lnTo>
                  <a:lnTo>
                    <a:pt x="9547" y="16583"/>
                  </a:lnTo>
                  <a:lnTo>
                    <a:pt x="9651" y="16718"/>
                  </a:lnTo>
                  <a:lnTo>
                    <a:pt x="9771" y="16837"/>
                  </a:lnTo>
                  <a:lnTo>
                    <a:pt x="9905" y="16942"/>
                  </a:lnTo>
                  <a:lnTo>
                    <a:pt x="10040" y="17046"/>
                  </a:lnTo>
                  <a:lnTo>
                    <a:pt x="10189" y="17136"/>
                  </a:lnTo>
                  <a:lnTo>
                    <a:pt x="10339" y="17225"/>
                  </a:lnTo>
                  <a:lnTo>
                    <a:pt x="10488" y="17300"/>
                  </a:lnTo>
                  <a:lnTo>
                    <a:pt x="10652" y="17360"/>
                  </a:lnTo>
                  <a:lnTo>
                    <a:pt x="10802" y="17420"/>
                  </a:lnTo>
                  <a:lnTo>
                    <a:pt x="10981" y="17465"/>
                  </a:lnTo>
                  <a:lnTo>
                    <a:pt x="11145" y="17494"/>
                  </a:lnTo>
                  <a:lnTo>
                    <a:pt x="11325" y="17524"/>
                  </a:lnTo>
                  <a:lnTo>
                    <a:pt x="11668" y="17524"/>
                  </a:lnTo>
                  <a:lnTo>
                    <a:pt x="11848" y="17509"/>
                  </a:lnTo>
                  <a:lnTo>
                    <a:pt x="12027" y="17494"/>
                  </a:lnTo>
                  <a:lnTo>
                    <a:pt x="12908" y="17315"/>
                  </a:lnTo>
                  <a:lnTo>
                    <a:pt x="13790" y="17121"/>
                  </a:lnTo>
                  <a:lnTo>
                    <a:pt x="14656" y="16912"/>
                  </a:lnTo>
                  <a:lnTo>
                    <a:pt x="15523" y="16658"/>
                  </a:lnTo>
                  <a:lnTo>
                    <a:pt x="16374" y="16404"/>
                  </a:lnTo>
                  <a:lnTo>
                    <a:pt x="17211" y="16105"/>
                  </a:lnTo>
                  <a:lnTo>
                    <a:pt x="18047" y="15791"/>
                  </a:lnTo>
                  <a:lnTo>
                    <a:pt x="18869" y="15463"/>
                  </a:lnTo>
                  <a:lnTo>
                    <a:pt x="19676" y="15104"/>
                  </a:lnTo>
                  <a:lnTo>
                    <a:pt x="20468" y="14731"/>
                  </a:lnTo>
                  <a:lnTo>
                    <a:pt x="21259" y="14342"/>
                  </a:lnTo>
                  <a:lnTo>
                    <a:pt x="22021" y="13924"/>
                  </a:lnTo>
                  <a:lnTo>
                    <a:pt x="22783" y="13506"/>
                  </a:lnTo>
                  <a:lnTo>
                    <a:pt x="23530" y="13057"/>
                  </a:lnTo>
                  <a:lnTo>
                    <a:pt x="24262" y="12594"/>
                  </a:lnTo>
                  <a:lnTo>
                    <a:pt x="24979" y="12131"/>
                  </a:lnTo>
                  <a:lnTo>
                    <a:pt x="25144" y="12012"/>
                  </a:lnTo>
                  <a:lnTo>
                    <a:pt x="25293" y="11877"/>
                  </a:lnTo>
                  <a:lnTo>
                    <a:pt x="25428" y="11728"/>
                  </a:lnTo>
                  <a:lnTo>
                    <a:pt x="25547" y="11578"/>
                  </a:lnTo>
                  <a:lnTo>
                    <a:pt x="25652" y="11414"/>
                  </a:lnTo>
                  <a:lnTo>
                    <a:pt x="25741" y="11250"/>
                  </a:lnTo>
                  <a:lnTo>
                    <a:pt x="25816" y="11070"/>
                  </a:lnTo>
                  <a:lnTo>
                    <a:pt x="25861" y="10876"/>
                  </a:lnTo>
                  <a:lnTo>
                    <a:pt x="25906" y="10697"/>
                  </a:lnTo>
                  <a:lnTo>
                    <a:pt x="25936" y="10503"/>
                  </a:lnTo>
                  <a:lnTo>
                    <a:pt x="25936" y="10308"/>
                  </a:lnTo>
                  <a:lnTo>
                    <a:pt x="25921" y="10114"/>
                  </a:lnTo>
                  <a:lnTo>
                    <a:pt x="25906" y="9920"/>
                  </a:lnTo>
                  <a:lnTo>
                    <a:pt x="25846" y="9726"/>
                  </a:lnTo>
                  <a:lnTo>
                    <a:pt x="25786" y="9532"/>
                  </a:lnTo>
                  <a:lnTo>
                    <a:pt x="25697" y="9352"/>
                  </a:lnTo>
                  <a:lnTo>
                    <a:pt x="25592" y="9158"/>
                  </a:lnTo>
                  <a:lnTo>
                    <a:pt x="25458" y="8979"/>
                  </a:lnTo>
                  <a:lnTo>
                    <a:pt x="25323" y="8815"/>
                  </a:lnTo>
                  <a:lnTo>
                    <a:pt x="25159" y="8680"/>
                  </a:lnTo>
                  <a:lnTo>
                    <a:pt x="24994" y="8546"/>
                  </a:lnTo>
                  <a:lnTo>
                    <a:pt x="24815" y="8441"/>
                  </a:lnTo>
                  <a:lnTo>
                    <a:pt x="24636" y="8351"/>
                  </a:lnTo>
                  <a:lnTo>
                    <a:pt x="24442" y="8277"/>
                  </a:lnTo>
                  <a:lnTo>
                    <a:pt x="24247" y="8232"/>
                  </a:lnTo>
                  <a:lnTo>
                    <a:pt x="24038" y="8187"/>
                  </a:lnTo>
                  <a:lnTo>
                    <a:pt x="23829" y="8172"/>
                  </a:lnTo>
                  <a:lnTo>
                    <a:pt x="23620" y="8187"/>
                  </a:lnTo>
                  <a:lnTo>
                    <a:pt x="23411" y="8202"/>
                  </a:lnTo>
                  <a:lnTo>
                    <a:pt x="23202" y="8247"/>
                  </a:lnTo>
                  <a:lnTo>
                    <a:pt x="22992" y="8322"/>
                  </a:lnTo>
                  <a:lnTo>
                    <a:pt x="22798" y="8411"/>
                  </a:lnTo>
                  <a:lnTo>
                    <a:pt x="22783" y="8411"/>
                  </a:lnTo>
                  <a:lnTo>
                    <a:pt x="22096" y="8770"/>
                  </a:lnTo>
                  <a:lnTo>
                    <a:pt x="21394" y="9098"/>
                  </a:lnTo>
                  <a:lnTo>
                    <a:pt x="20692" y="9412"/>
                  </a:lnTo>
                  <a:lnTo>
                    <a:pt x="19990" y="9696"/>
                  </a:lnTo>
                  <a:lnTo>
                    <a:pt x="19287" y="9980"/>
                  </a:lnTo>
                  <a:lnTo>
                    <a:pt x="18570" y="10234"/>
                  </a:lnTo>
                  <a:lnTo>
                    <a:pt x="17868" y="10473"/>
                  </a:lnTo>
                  <a:lnTo>
                    <a:pt x="17151" y="10682"/>
                  </a:lnTo>
                  <a:lnTo>
                    <a:pt x="16658" y="10831"/>
                  </a:lnTo>
                  <a:lnTo>
                    <a:pt x="16165" y="10951"/>
                  </a:lnTo>
                  <a:lnTo>
                    <a:pt x="15657" y="11070"/>
                  </a:lnTo>
                  <a:lnTo>
                    <a:pt x="15164" y="11175"/>
                  </a:lnTo>
                  <a:lnTo>
                    <a:pt x="14671" y="11280"/>
                  </a:lnTo>
                  <a:lnTo>
                    <a:pt x="14178" y="11369"/>
                  </a:lnTo>
                  <a:lnTo>
                    <a:pt x="13670" y="11444"/>
                  </a:lnTo>
                  <a:lnTo>
                    <a:pt x="13177" y="11519"/>
                  </a:lnTo>
                  <a:lnTo>
                    <a:pt x="6932" y="1748"/>
                  </a:lnTo>
                  <a:lnTo>
                    <a:pt x="6798" y="1554"/>
                  </a:lnTo>
                  <a:lnTo>
                    <a:pt x="6649" y="1360"/>
                  </a:lnTo>
                  <a:lnTo>
                    <a:pt x="6529" y="1210"/>
                  </a:lnTo>
                  <a:lnTo>
                    <a:pt x="6395" y="1076"/>
                  </a:lnTo>
                  <a:lnTo>
                    <a:pt x="6245" y="941"/>
                  </a:lnTo>
                  <a:lnTo>
                    <a:pt x="6111" y="822"/>
                  </a:lnTo>
                  <a:lnTo>
                    <a:pt x="5961" y="717"/>
                  </a:lnTo>
                  <a:lnTo>
                    <a:pt x="5797" y="613"/>
                  </a:lnTo>
                  <a:lnTo>
                    <a:pt x="5648" y="508"/>
                  </a:lnTo>
                  <a:lnTo>
                    <a:pt x="5483" y="419"/>
                  </a:lnTo>
                  <a:lnTo>
                    <a:pt x="5155" y="269"/>
                  </a:lnTo>
                  <a:lnTo>
                    <a:pt x="4811" y="150"/>
                  </a:lnTo>
                  <a:lnTo>
                    <a:pt x="4452" y="75"/>
                  </a:lnTo>
                  <a:lnTo>
                    <a:pt x="4094" y="15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9"/>
            <p:cNvSpPr/>
            <p:nvPr/>
          </p:nvSpPr>
          <p:spPr>
            <a:xfrm>
              <a:off x="-1796411" y="2946065"/>
              <a:ext cx="561647" cy="1207703"/>
            </a:xfrm>
            <a:custGeom>
              <a:rect b="b" l="l" r="r" t="t"/>
              <a:pathLst>
                <a:path extrusionOk="0" h="42952" w="19975">
                  <a:moveTo>
                    <a:pt x="10160" y="0"/>
                  </a:moveTo>
                  <a:lnTo>
                    <a:pt x="9801" y="164"/>
                  </a:lnTo>
                  <a:lnTo>
                    <a:pt x="9383" y="344"/>
                  </a:lnTo>
                  <a:lnTo>
                    <a:pt x="8860" y="598"/>
                  </a:lnTo>
                  <a:lnTo>
                    <a:pt x="8217" y="896"/>
                  </a:lnTo>
                  <a:lnTo>
                    <a:pt x="7515" y="1255"/>
                  </a:lnTo>
                  <a:lnTo>
                    <a:pt x="6753" y="1673"/>
                  </a:lnTo>
                  <a:lnTo>
                    <a:pt x="5962" y="2136"/>
                  </a:lnTo>
                  <a:lnTo>
                    <a:pt x="5155" y="2629"/>
                  </a:lnTo>
                  <a:lnTo>
                    <a:pt x="4766" y="2883"/>
                  </a:lnTo>
                  <a:lnTo>
                    <a:pt x="4378" y="3152"/>
                  </a:lnTo>
                  <a:lnTo>
                    <a:pt x="4004" y="3436"/>
                  </a:lnTo>
                  <a:lnTo>
                    <a:pt x="3631" y="3720"/>
                  </a:lnTo>
                  <a:lnTo>
                    <a:pt x="3287" y="4019"/>
                  </a:lnTo>
                  <a:lnTo>
                    <a:pt x="2959" y="4303"/>
                  </a:lnTo>
                  <a:lnTo>
                    <a:pt x="2645" y="4616"/>
                  </a:lnTo>
                  <a:lnTo>
                    <a:pt x="2361" y="4915"/>
                  </a:lnTo>
                  <a:lnTo>
                    <a:pt x="2107" y="5229"/>
                  </a:lnTo>
                  <a:lnTo>
                    <a:pt x="1883" y="5543"/>
                  </a:lnTo>
                  <a:lnTo>
                    <a:pt x="1689" y="5856"/>
                  </a:lnTo>
                  <a:lnTo>
                    <a:pt x="1525" y="6170"/>
                  </a:lnTo>
                  <a:lnTo>
                    <a:pt x="1465" y="6334"/>
                  </a:lnTo>
                  <a:lnTo>
                    <a:pt x="1405" y="6499"/>
                  </a:lnTo>
                  <a:lnTo>
                    <a:pt x="1360" y="6648"/>
                  </a:lnTo>
                  <a:lnTo>
                    <a:pt x="1330" y="6812"/>
                  </a:lnTo>
                  <a:lnTo>
                    <a:pt x="1256" y="7320"/>
                  </a:lnTo>
                  <a:lnTo>
                    <a:pt x="1166" y="8052"/>
                  </a:lnTo>
                  <a:lnTo>
                    <a:pt x="1076" y="8994"/>
                  </a:lnTo>
                  <a:lnTo>
                    <a:pt x="972" y="10099"/>
                  </a:lnTo>
                  <a:lnTo>
                    <a:pt x="867" y="11384"/>
                  </a:lnTo>
                  <a:lnTo>
                    <a:pt x="763" y="12818"/>
                  </a:lnTo>
                  <a:lnTo>
                    <a:pt x="643" y="14372"/>
                  </a:lnTo>
                  <a:lnTo>
                    <a:pt x="538" y="16030"/>
                  </a:lnTo>
                  <a:lnTo>
                    <a:pt x="524" y="16299"/>
                  </a:lnTo>
                  <a:lnTo>
                    <a:pt x="479" y="17091"/>
                  </a:lnTo>
                  <a:lnTo>
                    <a:pt x="449" y="17405"/>
                  </a:lnTo>
                  <a:lnTo>
                    <a:pt x="434" y="17748"/>
                  </a:lnTo>
                  <a:lnTo>
                    <a:pt x="404" y="18181"/>
                  </a:lnTo>
                  <a:lnTo>
                    <a:pt x="389" y="18525"/>
                  </a:lnTo>
                  <a:lnTo>
                    <a:pt x="374" y="18839"/>
                  </a:lnTo>
                  <a:lnTo>
                    <a:pt x="344" y="19571"/>
                  </a:lnTo>
                  <a:lnTo>
                    <a:pt x="329" y="19840"/>
                  </a:lnTo>
                  <a:lnTo>
                    <a:pt x="180" y="22962"/>
                  </a:lnTo>
                  <a:lnTo>
                    <a:pt x="165" y="23575"/>
                  </a:lnTo>
                  <a:lnTo>
                    <a:pt x="75" y="26040"/>
                  </a:lnTo>
                  <a:lnTo>
                    <a:pt x="45" y="27399"/>
                  </a:lnTo>
                  <a:lnTo>
                    <a:pt x="45" y="27489"/>
                  </a:lnTo>
                  <a:lnTo>
                    <a:pt x="45" y="27713"/>
                  </a:lnTo>
                  <a:lnTo>
                    <a:pt x="16" y="28908"/>
                  </a:lnTo>
                  <a:lnTo>
                    <a:pt x="16" y="29864"/>
                  </a:lnTo>
                  <a:lnTo>
                    <a:pt x="1" y="31015"/>
                  </a:lnTo>
                  <a:lnTo>
                    <a:pt x="1" y="31283"/>
                  </a:lnTo>
                  <a:lnTo>
                    <a:pt x="16" y="32553"/>
                  </a:lnTo>
                  <a:lnTo>
                    <a:pt x="31" y="33793"/>
                  </a:lnTo>
                  <a:lnTo>
                    <a:pt x="45" y="34391"/>
                  </a:lnTo>
                  <a:lnTo>
                    <a:pt x="105" y="35974"/>
                  </a:lnTo>
                  <a:lnTo>
                    <a:pt x="150" y="36736"/>
                  </a:lnTo>
                  <a:lnTo>
                    <a:pt x="195" y="37453"/>
                  </a:lnTo>
                  <a:lnTo>
                    <a:pt x="255" y="38126"/>
                  </a:lnTo>
                  <a:lnTo>
                    <a:pt x="314" y="38768"/>
                  </a:lnTo>
                  <a:lnTo>
                    <a:pt x="389" y="39381"/>
                  </a:lnTo>
                  <a:lnTo>
                    <a:pt x="479" y="39933"/>
                  </a:lnTo>
                  <a:lnTo>
                    <a:pt x="568" y="40441"/>
                  </a:lnTo>
                  <a:lnTo>
                    <a:pt x="658" y="40905"/>
                  </a:lnTo>
                  <a:lnTo>
                    <a:pt x="778" y="41323"/>
                  </a:lnTo>
                  <a:lnTo>
                    <a:pt x="897" y="41696"/>
                  </a:lnTo>
                  <a:lnTo>
                    <a:pt x="1017" y="41995"/>
                  </a:lnTo>
                  <a:lnTo>
                    <a:pt x="1091" y="42130"/>
                  </a:lnTo>
                  <a:lnTo>
                    <a:pt x="1166" y="42249"/>
                  </a:lnTo>
                  <a:lnTo>
                    <a:pt x="1241" y="42354"/>
                  </a:lnTo>
                  <a:lnTo>
                    <a:pt x="1315" y="42443"/>
                  </a:lnTo>
                  <a:lnTo>
                    <a:pt x="1390" y="42503"/>
                  </a:lnTo>
                  <a:lnTo>
                    <a:pt x="1480" y="42563"/>
                  </a:lnTo>
                  <a:lnTo>
                    <a:pt x="1614" y="42637"/>
                  </a:lnTo>
                  <a:lnTo>
                    <a:pt x="1764" y="42697"/>
                  </a:lnTo>
                  <a:lnTo>
                    <a:pt x="1943" y="42757"/>
                  </a:lnTo>
                  <a:lnTo>
                    <a:pt x="2122" y="42802"/>
                  </a:lnTo>
                  <a:lnTo>
                    <a:pt x="2316" y="42847"/>
                  </a:lnTo>
                  <a:lnTo>
                    <a:pt x="2525" y="42877"/>
                  </a:lnTo>
                  <a:lnTo>
                    <a:pt x="2989" y="42921"/>
                  </a:lnTo>
                  <a:lnTo>
                    <a:pt x="3482" y="42951"/>
                  </a:lnTo>
                  <a:lnTo>
                    <a:pt x="4019" y="42936"/>
                  </a:lnTo>
                  <a:lnTo>
                    <a:pt x="4587" y="42906"/>
                  </a:lnTo>
                  <a:lnTo>
                    <a:pt x="5185" y="42862"/>
                  </a:lnTo>
                  <a:lnTo>
                    <a:pt x="5827" y="42787"/>
                  </a:lnTo>
                  <a:lnTo>
                    <a:pt x="6484" y="42682"/>
                  </a:lnTo>
                  <a:lnTo>
                    <a:pt x="7157" y="42578"/>
                  </a:lnTo>
                  <a:lnTo>
                    <a:pt x="7844" y="42443"/>
                  </a:lnTo>
                  <a:lnTo>
                    <a:pt x="8561" y="42309"/>
                  </a:lnTo>
                  <a:lnTo>
                    <a:pt x="9263" y="42159"/>
                  </a:lnTo>
                  <a:lnTo>
                    <a:pt x="9995" y="41995"/>
                  </a:lnTo>
                  <a:lnTo>
                    <a:pt x="10712" y="41816"/>
                  </a:lnTo>
                  <a:lnTo>
                    <a:pt x="12147" y="41442"/>
                  </a:lnTo>
                  <a:lnTo>
                    <a:pt x="13536" y="41054"/>
                  </a:lnTo>
                  <a:lnTo>
                    <a:pt x="14851" y="40665"/>
                  </a:lnTo>
                  <a:lnTo>
                    <a:pt x="16061" y="40277"/>
                  </a:lnTo>
                  <a:lnTo>
                    <a:pt x="17136" y="39918"/>
                  </a:lnTo>
                  <a:lnTo>
                    <a:pt x="18048" y="39575"/>
                  </a:lnTo>
                  <a:lnTo>
                    <a:pt x="18765" y="39291"/>
                  </a:lnTo>
                  <a:lnTo>
                    <a:pt x="19034" y="39172"/>
                  </a:lnTo>
                  <a:lnTo>
                    <a:pt x="19258" y="39067"/>
                  </a:lnTo>
                  <a:lnTo>
                    <a:pt x="19452" y="38947"/>
                  </a:lnTo>
                  <a:lnTo>
                    <a:pt x="19631" y="38828"/>
                  </a:lnTo>
                  <a:lnTo>
                    <a:pt x="19751" y="38693"/>
                  </a:lnTo>
                  <a:lnTo>
                    <a:pt x="19811" y="38619"/>
                  </a:lnTo>
                  <a:lnTo>
                    <a:pt x="19855" y="38544"/>
                  </a:lnTo>
                  <a:lnTo>
                    <a:pt x="19885" y="38454"/>
                  </a:lnTo>
                  <a:lnTo>
                    <a:pt x="19915" y="38365"/>
                  </a:lnTo>
                  <a:lnTo>
                    <a:pt x="19960" y="38156"/>
                  </a:lnTo>
                  <a:lnTo>
                    <a:pt x="19975" y="37902"/>
                  </a:lnTo>
                  <a:lnTo>
                    <a:pt x="19960" y="37618"/>
                  </a:lnTo>
                  <a:lnTo>
                    <a:pt x="19930" y="37274"/>
                  </a:lnTo>
                  <a:lnTo>
                    <a:pt x="19885" y="36871"/>
                  </a:lnTo>
                  <a:lnTo>
                    <a:pt x="19766" y="35855"/>
                  </a:lnTo>
                  <a:lnTo>
                    <a:pt x="19601" y="34540"/>
                  </a:lnTo>
                  <a:lnTo>
                    <a:pt x="19512" y="33748"/>
                  </a:lnTo>
                  <a:lnTo>
                    <a:pt x="19407" y="32852"/>
                  </a:lnTo>
                  <a:lnTo>
                    <a:pt x="19318" y="31776"/>
                  </a:lnTo>
                  <a:lnTo>
                    <a:pt x="19273" y="31388"/>
                  </a:lnTo>
                  <a:lnTo>
                    <a:pt x="19258" y="31239"/>
                  </a:lnTo>
                  <a:lnTo>
                    <a:pt x="19198" y="30581"/>
                  </a:lnTo>
                  <a:lnTo>
                    <a:pt x="19183" y="30312"/>
                  </a:lnTo>
                  <a:lnTo>
                    <a:pt x="19123" y="29700"/>
                  </a:lnTo>
                  <a:lnTo>
                    <a:pt x="19093" y="29371"/>
                  </a:lnTo>
                  <a:lnTo>
                    <a:pt x="19004" y="28101"/>
                  </a:lnTo>
                  <a:lnTo>
                    <a:pt x="18974" y="27773"/>
                  </a:lnTo>
                  <a:lnTo>
                    <a:pt x="18959" y="27459"/>
                  </a:lnTo>
                  <a:lnTo>
                    <a:pt x="18944" y="27130"/>
                  </a:lnTo>
                  <a:lnTo>
                    <a:pt x="18929" y="27100"/>
                  </a:lnTo>
                  <a:lnTo>
                    <a:pt x="18914" y="26548"/>
                  </a:lnTo>
                  <a:lnTo>
                    <a:pt x="18884" y="25636"/>
                  </a:lnTo>
                  <a:lnTo>
                    <a:pt x="18869" y="24785"/>
                  </a:lnTo>
                  <a:lnTo>
                    <a:pt x="18884" y="24262"/>
                  </a:lnTo>
                  <a:lnTo>
                    <a:pt x="18884" y="24098"/>
                  </a:lnTo>
                  <a:lnTo>
                    <a:pt x="18899" y="23231"/>
                  </a:lnTo>
                  <a:lnTo>
                    <a:pt x="18884" y="22275"/>
                  </a:lnTo>
                  <a:lnTo>
                    <a:pt x="18869" y="21886"/>
                  </a:lnTo>
                  <a:lnTo>
                    <a:pt x="18854" y="21513"/>
                  </a:lnTo>
                  <a:lnTo>
                    <a:pt x="18854" y="21095"/>
                  </a:lnTo>
                  <a:lnTo>
                    <a:pt x="18795" y="19646"/>
                  </a:lnTo>
                  <a:lnTo>
                    <a:pt x="18780" y="19317"/>
                  </a:lnTo>
                  <a:lnTo>
                    <a:pt x="18750" y="18450"/>
                  </a:lnTo>
                  <a:lnTo>
                    <a:pt x="18735" y="18137"/>
                  </a:lnTo>
                  <a:lnTo>
                    <a:pt x="18690" y="17061"/>
                  </a:lnTo>
                  <a:lnTo>
                    <a:pt x="18675" y="16717"/>
                  </a:lnTo>
                  <a:lnTo>
                    <a:pt x="18660" y="16404"/>
                  </a:lnTo>
                  <a:lnTo>
                    <a:pt x="18660" y="16060"/>
                  </a:lnTo>
                  <a:lnTo>
                    <a:pt x="18645" y="16030"/>
                  </a:lnTo>
                  <a:lnTo>
                    <a:pt x="18630" y="15343"/>
                  </a:lnTo>
                  <a:lnTo>
                    <a:pt x="18615" y="14357"/>
                  </a:lnTo>
                  <a:lnTo>
                    <a:pt x="18600" y="13356"/>
                  </a:lnTo>
                  <a:lnTo>
                    <a:pt x="18600" y="12669"/>
                  </a:lnTo>
                  <a:lnTo>
                    <a:pt x="18615" y="11653"/>
                  </a:lnTo>
                  <a:lnTo>
                    <a:pt x="18645" y="10652"/>
                  </a:lnTo>
                  <a:lnTo>
                    <a:pt x="18705" y="9681"/>
                  </a:lnTo>
                  <a:lnTo>
                    <a:pt x="18780" y="8755"/>
                  </a:lnTo>
                  <a:lnTo>
                    <a:pt x="18810" y="8441"/>
                  </a:lnTo>
                  <a:lnTo>
                    <a:pt x="18825" y="8127"/>
                  </a:lnTo>
                  <a:lnTo>
                    <a:pt x="18825" y="7813"/>
                  </a:lnTo>
                  <a:lnTo>
                    <a:pt x="18810" y="7515"/>
                  </a:lnTo>
                  <a:lnTo>
                    <a:pt x="18780" y="7201"/>
                  </a:lnTo>
                  <a:lnTo>
                    <a:pt x="18735" y="6902"/>
                  </a:lnTo>
                  <a:lnTo>
                    <a:pt x="18690" y="6603"/>
                  </a:lnTo>
                  <a:lnTo>
                    <a:pt x="18615" y="6305"/>
                  </a:lnTo>
                  <a:lnTo>
                    <a:pt x="18541" y="6021"/>
                  </a:lnTo>
                  <a:lnTo>
                    <a:pt x="18451" y="5722"/>
                  </a:lnTo>
                  <a:lnTo>
                    <a:pt x="18347" y="5453"/>
                  </a:lnTo>
                  <a:lnTo>
                    <a:pt x="18242" y="5169"/>
                  </a:lnTo>
                  <a:lnTo>
                    <a:pt x="18107" y="4900"/>
                  </a:lnTo>
                  <a:lnTo>
                    <a:pt x="17973" y="4631"/>
                  </a:lnTo>
                  <a:lnTo>
                    <a:pt x="17824" y="4377"/>
                  </a:lnTo>
                  <a:lnTo>
                    <a:pt x="17674" y="4123"/>
                  </a:lnTo>
                  <a:lnTo>
                    <a:pt x="17510" y="3869"/>
                  </a:lnTo>
                  <a:lnTo>
                    <a:pt x="17331" y="3630"/>
                  </a:lnTo>
                  <a:lnTo>
                    <a:pt x="17136" y="3406"/>
                  </a:lnTo>
                  <a:lnTo>
                    <a:pt x="16942" y="3167"/>
                  </a:lnTo>
                  <a:lnTo>
                    <a:pt x="16733" y="2958"/>
                  </a:lnTo>
                  <a:lnTo>
                    <a:pt x="16509" y="2749"/>
                  </a:lnTo>
                  <a:lnTo>
                    <a:pt x="16285" y="2555"/>
                  </a:lnTo>
                  <a:lnTo>
                    <a:pt x="16061" y="2361"/>
                  </a:lnTo>
                  <a:lnTo>
                    <a:pt x="15807" y="2181"/>
                  </a:lnTo>
                  <a:lnTo>
                    <a:pt x="15553" y="2017"/>
                  </a:lnTo>
                  <a:lnTo>
                    <a:pt x="15299" y="1853"/>
                  </a:lnTo>
                  <a:lnTo>
                    <a:pt x="15030" y="1703"/>
                  </a:lnTo>
                  <a:lnTo>
                    <a:pt x="14761" y="1569"/>
                  </a:lnTo>
                  <a:lnTo>
                    <a:pt x="14477" y="1434"/>
                  </a:lnTo>
                  <a:lnTo>
                    <a:pt x="14178" y="1315"/>
                  </a:lnTo>
                  <a:lnTo>
                    <a:pt x="13880" y="1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9"/>
            <p:cNvSpPr/>
            <p:nvPr/>
          </p:nvSpPr>
          <p:spPr>
            <a:xfrm>
              <a:off x="-1507812" y="2639837"/>
              <a:ext cx="362547" cy="154168"/>
            </a:xfrm>
            <a:custGeom>
              <a:rect b="b" l="l" r="r" t="t"/>
              <a:pathLst>
                <a:path extrusionOk="0" h="5483" w="12894">
                  <a:moveTo>
                    <a:pt x="4766" y="0"/>
                  </a:moveTo>
                  <a:lnTo>
                    <a:pt x="4258" y="15"/>
                  </a:lnTo>
                  <a:lnTo>
                    <a:pt x="3765" y="60"/>
                  </a:lnTo>
                  <a:lnTo>
                    <a:pt x="3287" y="135"/>
                  </a:lnTo>
                  <a:lnTo>
                    <a:pt x="3063" y="194"/>
                  </a:lnTo>
                  <a:lnTo>
                    <a:pt x="2839" y="254"/>
                  </a:lnTo>
                  <a:lnTo>
                    <a:pt x="2615" y="314"/>
                  </a:lnTo>
                  <a:lnTo>
                    <a:pt x="2405" y="404"/>
                  </a:lnTo>
                  <a:lnTo>
                    <a:pt x="2196" y="478"/>
                  </a:lnTo>
                  <a:lnTo>
                    <a:pt x="1987" y="583"/>
                  </a:lnTo>
                  <a:lnTo>
                    <a:pt x="1808" y="687"/>
                  </a:lnTo>
                  <a:lnTo>
                    <a:pt x="1614" y="807"/>
                  </a:lnTo>
                  <a:lnTo>
                    <a:pt x="1449" y="941"/>
                  </a:lnTo>
                  <a:lnTo>
                    <a:pt x="1285" y="1076"/>
                  </a:lnTo>
                  <a:lnTo>
                    <a:pt x="1136" y="1225"/>
                  </a:lnTo>
                  <a:lnTo>
                    <a:pt x="1001" y="1390"/>
                  </a:lnTo>
                  <a:lnTo>
                    <a:pt x="867" y="1569"/>
                  </a:lnTo>
                  <a:lnTo>
                    <a:pt x="747" y="1733"/>
                  </a:lnTo>
                  <a:lnTo>
                    <a:pt x="643" y="1912"/>
                  </a:lnTo>
                  <a:lnTo>
                    <a:pt x="538" y="2092"/>
                  </a:lnTo>
                  <a:lnTo>
                    <a:pt x="374" y="2435"/>
                  </a:lnTo>
                  <a:lnTo>
                    <a:pt x="254" y="2794"/>
                  </a:lnTo>
                  <a:lnTo>
                    <a:pt x="150" y="3137"/>
                  </a:lnTo>
                  <a:lnTo>
                    <a:pt x="75" y="3481"/>
                  </a:lnTo>
                  <a:lnTo>
                    <a:pt x="30" y="3810"/>
                  </a:lnTo>
                  <a:lnTo>
                    <a:pt x="0" y="4109"/>
                  </a:lnTo>
                  <a:lnTo>
                    <a:pt x="0" y="4407"/>
                  </a:lnTo>
                  <a:lnTo>
                    <a:pt x="0" y="4661"/>
                  </a:lnTo>
                  <a:lnTo>
                    <a:pt x="15" y="4900"/>
                  </a:lnTo>
                  <a:lnTo>
                    <a:pt x="30" y="5095"/>
                  </a:lnTo>
                  <a:lnTo>
                    <a:pt x="75" y="5378"/>
                  </a:lnTo>
                  <a:lnTo>
                    <a:pt x="90" y="5483"/>
                  </a:lnTo>
                  <a:lnTo>
                    <a:pt x="10323" y="4168"/>
                  </a:lnTo>
                  <a:lnTo>
                    <a:pt x="10383" y="4168"/>
                  </a:lnTo>
                  <a:lnTo>
                    <a:pt x="10548" y="4138"/>
                  </a:lnTo>
                  <a:lnTo>
                    <a:pt x="10667" y="4109"/>
                  </a:lnTo>
                  <a:lnTo>
                    <a:pt x="10802" y="4079"/>
                  </a:lnTo>
                  <a:lnTo>
                    <a:pt x="10951" y="4004"/>
                  </a:lnTo>
                  <a:lnTo>
                    <a:pt x="11115" y="3929"/>
                  </a:lnTo>
                  <a:lnTo>
                    <a:pt x="11295" y="3810"/>
                  </a:lnTo>
                  <a:lnTo>
                    <a:pt x="11474" y="3675"/>
                  </a:lnTo>
                  <a:lnTo>
                    <a:pt x="11668" y="3496"/>
                  </a:lnTo>
                  <a:lnTo>
                    <a:pt x="11862" y="3287"/>
                  </a:lnTo>
                  <a:lnTo>
                    <a:pt x="12071" y="3033"/>
                  </a:lnTo>
                  <a:lnTo>
                    <a:pt x="12266" y="2734"/>
                  </a:lnTo>
                  <a:lnTo>
                    <a:pt x="12460" y="2376"/>
                  </a:lnTo>
                  <a:lnTo>
                    <a:pt x="12654" y="1987"/>
                  </a:lnTo>
                  <a:lnTo>
                    <a:pt x="12744" y="1748"/>
                  </a:lnTo>
                  <a:lnTo>
                    <a:pt x="12818" y="1524"/>
                  </a:lnTo>
                  <a:lnTo>
                    <a:pt x="12863" y="1330"/>
                  </a:lnTo>
                  <a:lnTo>
                    <a:pt x="12893" y="1165"/>
                  </a:lnTo>
                  <a:lnTo>
                    <a:pt x="12893" y="1016"/>
                  </a:lnTo>
                  <a:lnTo>
                    <a:pt x="12878" y="897"/>
                  </a:lnTo>
                  <a:lnTo>
                    <a:pt x="12833" y="777"/>
                  </a:lnTo>
                  <a:lnTo>
                    <a:pt x="12774" y="687"/>
                  </a:lnTo>
                  <a:lnTo>
                    <a:pt x="12699" y="613"/>
                  </a:lnTo>
                  <a:lnTo>
                    <a:pt x="12594" y="553"/>
                  </a:lnTo>
                  <a:lnTo>
                    <a:pt x="12490" y="493"/>
                  </a:lnTo>
                  <a:lnTo>
                    <a:pt x="12355" y="463"/>
                  </a:lnTo>
                  <a:lnTo>
                    <a:pt x="12221" y="433"/>
                  </a:lnTo>
                  <a:lnTo>
                    <a:pt x="12056" y="418"/>
                  </a:lnTo>
                  <a:lnTo>
                    <a:pt x="11713" y="418"/>
                  </a:lnTo>
                  <a:lnTo>
                    <a:pt x="11324" y="433"/>
                  </a:lnTo>
                  <a:lnTo>
                    <a:pt x="10906" y="463"/>
                  </a:lnTo>
                  <a:lnTo>
                    <a:pt x="10473" y="508"/>
                  </a:lnTo>
                  <a:lnTo>
                    <a:pt x="10010" y="538"/>
                  </a:lnTo>
                  <a:lnTo>
                    <a:pt x="9547" y="553"/>
                  </a:lnTo>
                  <a:lnTo>
                    <a:pt x="9069" y="553"/>
                  </a:lnTo>
                  <a:lnTo>
                    <a:pt x="8844" y="538"/>
                  </a:lnTo>
                  <a:lnTo>
                    <a:pt x="8620" y="508"/>
                  </a:lnTo>
                  <a:lnTo>
                    <a:pt x="8396" y="478"/>
                  </a:lnTo>
                  <a:lnTo>
                    <a:pt x="8172" y="433"/>
                  </a:lnTo>
                  <a:lnTo>
                    <a:pt x="7739" y="329"/>
                  </a:lnTo>
                  <a:lnTo>
                    <a:pt x="7261" y="224"/>
                  </a:lnTo>
                  <a:lnTo>
                    <a:pt x="6783" y="150"/>
                  </a:lnTo>
                  <a:lnTo>
                    <a:pt x="6290" y="75"/>
                  </a:lnTo>
                  <a:lnTo>
                    <a:pt x="5782" y="30"/>
                  </a:lnTo>
                  <a:lnTo>
                    <a:pt x="5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9"/>
            <p:cNvSpPr/>
            <p:nvPr/>
          </p:nvSpPr>
          <p:spPr>
            <a:xfrm>
              <a:off x="-1527157" y="2833060"/>
              <a:ext cx="200843" cy="225587"/>
            </a:xfrm>
            <a:custGeom>
              <a:rect b="b" l="l" r="r" t="t"/>
              <a:pathLst>
                <a:path extrusionOk="0" h="8023" w="7143">
                  <a:moveTo>
                    <a:pt x="2810" y="0"/>
                  </a:moveTo>
                  <a:lnTo>
                    <a:pt x="2720" y="359"/>
                  </a:lnTo>
                  <a:lnTo>
                    <a:pt x="2600" y="702"/>
                  </a:lnTo>
                  <a:lnTo>
                    <a:pt x="2466" y="1046"/>
                  </a:lnTo>
                  <a:lnTo>
                    <a:pt x="2302" y="1375"/>
                  </a:lnTo>
                  <a:lnTo>
                    <a:pt x="2137" y="1703"/>
                  </a:lnTo>
                  <a:lnTo>
                    <a:pt x="1943" y="2017"/>
                  </a:lnTo>
                  <a:lnTo>
                    <a:pt x="1749" y="2316"/>
                  </a:lnTo>
                  <a:lnTo>
                    <a:pt x="1555" y="2615"/>
                  </a:lnTo>
                  <a:lnTo>
                    <a:pt x="1346" y="2899"/>
                  </a:lnTo>
                  <a:lnTo>
                    <a:pt x="1136" y="3168"/>
                  </a:lnTo>
                  <a:lnTo>
                    <a:pt x="718" y="3646"/>
                  </a:lnTo>
                  <a:lnTo>
                    <a:pt x="330" y="4049"/>
                  </a:lnTo>
                  <a:lnTo>
                    <a:pt x="1" y="4393"/>
                  </a:lnTo>
                  <a:lnTo>
                    <a:pt x="240" y="4691"/>
                  </a:lnTo>
                  <a:lnTo>
                    <a:pt x="494" y="5020"/>
                  </a:lnTo>
                  <a:lnTo>
                    <a:pt x="808" y="5394"/>
                  </a:lnTo>
                  <a:lnTo>
                    <a:pt x="1106" y="5722"/>
                  </a:lnTo>
                  <a:lnTo>
                    <a:pt x="1450" y="6066"/>
                  </a:lnTo>
                  <a:lnTo>
                    <a:pt x="1853" y="6469"/>
                  </a:lnTo>
                  <a:lnTo>
                    <a:pt x="2317" y="6917"/>
                  </a:lnTo>
                  <a:lnTo>
                    <a:pt x="2810" y="7351"/>
                  </a:lnTo>
                  <a:lnTo>
                    <a:pt x="3273" y="7724"/>
                  </a:lnTo>
                  <a:lnTo>
                    <a:pt x="3482" y="7888"/>
                  </a:lnTo>
                  <a:lnTo>
                    <a:pt x="3676" y="8023"/>
                  </a:lnTo>
                  <a:lnTo>
                    <a:pt x="4124" y="7620"/>
                  </a:lnTo>
                  <a:lnTo>
                    <a:pt x="4543" y="7201"/>
                  </a:lnTo>
                  <a:lnTo>
                    <a:pt x="4961" y="6783"/>
                  </a:lnTo>
                  <a:lnTo>
                    <a:pt x="5349" y="6350"/>
                  </a:lnTo>
                  <a:lnTo>
                    <a:pt x="5648" y="6006"/>
                  </a:lnTo>
                  <a:lnTo>
                    <a:pt x="5962" y="5647"/>
                  </a:lnTo>
                  <a:lnTo>
                    <a:pt x="6350" y="5184"/>
                  </a:lnTo>
                  <a:lnTo>
                    <a:pt x="6664" y="4781"/>
                  </a:lnTo>
                  <a:lnTo>
                    <a:pt x="6679" y="4766"/>
                  </a:lnTo>
                  <a:lnTo>
                    <a:pt x="6724" y="4706"/>
                  </a:lnTo>
                  <a:lnTo>
                    <a:pt x="7142" y="4154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9"/>
            <p:cNvSpPr/>
            <p:nvPr/>
          </p:nvSpPr>
          <p:spPr>
            <a:xfrm>
              <a:off x="-1383054" y="2933018"/>
              <a:ext cx="44960" cy="78588"/>
            </a:xfrm>
            <a:custGeom>
              <a:rect b="b" l="l" r="r" t="t"/>
              <a:pathLst>
                <a:path extrusionOk="0" h="2795" w="1599">
                  <a:moveTo>
                    <a:pt x="30" y="1"/>
                  </a:moveTo>
                  <a:lnTo>
                    <a:pt x="15" y="300"/>
                  </a:lnTo>
                  <a:lnTo>
                    <a:pt x="0" y="613"/>
                  </a:lnTo>
                  <a:lnTo>
                    <a:pt x="0" y="1002"/>
                  </a:lnTo>
                  <a:lnTo>
                    <a:pt x="15" y="1435"/>
                  </a:lnTo>
                  <a:lnTo>
                    <a:pt x="45" y="1898"/>
                  </a:lnTo>
                  <a:lnTo>
                    <a:pt x="75" y="2122"/>
                  </a:lnTo>
                  <a:lnTo>
                    <a:pt x="120" y="2361"/>
                  </a:lnTo>
                  <a:lnTo>
                    <a:pt x="165" y="2585"/>
                  </a:lnTo>
                  <a:lnTo>
                    <a:pt x="224" y="2795"/>
                  </a:lnTo>
                  <a:lnTo>
                    <a:pt x="523" y="2451"/>
                  </a:lnTo>
                  <a:lnTo>
                    <a:pt x="837" y="2092"/>
                  </a:lnTo>
                  <a:lnTo>
                    <a:pt x="1225" y="1629"/>
                  </a:lnTo>
                  <a:lnTo>
                    <a:pt x="1539" y="1226"/>
                  </a:lnTo>
                  <a:lnTo>
                    <a:pt x="1554" y="1211"/>
                  </a:lnTo>
                  <a:lnTo>
                    <a:pt x="1599" y="1151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9"/>
            <p:cNvSpPr/>
            <p:nvPr/>
          </p:nvSpPr>
          <p:spPr>
            <a:xfrm>
              <a:off x="-1506575" y="2672172"/>
              <a:ext cx="314663" cy="342387"/>
            </a:xfrm>
            <a:custGeom>
              <a:rect b="b" l="l" r="r" t="t"/>
              <a:pathLst>
                <a:path extrusionOk="0" h="12177" w="11191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556" y="7874"/>
                  </a:lnTo>
                  <a:lnTo>
                    <a:pt x="2959" y="8262"/>
                  </a:lnTo>
                  <a:lnTo>
                    <a:pt x="3362" y="8665"/>
                  </a:lnTo>
                  <a:lnTo>
                    <a:pt x="3796" y="9054"/>
                  </a:lnTo>
                  <a:lnTo>
                    <a:pt x="4632" y="9801"/>
                  </a:lnTo>
                  <a:lnTo>
                    <a:pt x="5469" y="10488"/>
                  </a:lnTo>
                  <a:lnTo>
                    <a:pt x="6231" y="11086"/>
                  </a:lnTo>
                  <a:lnTo>
                    <a:pt x="6589" y="11340"/>
                  </a:lnTo>
                  <a:lnTo>
                    <a:pt x="6918" y="11579"/>
                  </a:lnTo>
                  <a:lnTo>
                    <a:pt x="7217" y="11773"/>
                  </a:lnTo>
                  <a:lnTo>
                    <a:pt x="7486" y="11922"/>
                  </a:lnTo>
                  <a:lnTo>
                    <a:pt x="7710" y="12042"/>
                  </a:lnTo>
                  <a:lnTo>
                    <a:pt x="7904" y="12116"/>
                  </a:lnTo>
                  <a:lnTo>
                    <a:pt x="8024" y="12146"/>
                  </a:lnTo>
                  <a:lnTo>
                    <a:pt x="8143" y="12176"/>
                  </a:lnTo>
                  <a:lnTo>
                    <a:pt x="8367" y="12176"/>
                  </a:lnTo>
                  <a:lnTo>
                    <a:pt x="8472" y="12146"/>
                  </a:lnTo>
                  <a:lnTo>
                    <a:pt x="8576" y="12116"/>
                  </a:lnTo>
                  <a:lnTo>
                    <a:pt x="8681" y="12072"/>
                  </a:lnTo>
                  <a:lnTo>
                    <a:pt x="8785" y="11997"/>
                  </a:lnTo>
                  <a:lnTo>
                    <a:pt x="8890" y="11922"/>
                  </a:lnTo>
                  <a:lnTo>
                    <a:pt x="8980" y="11833"/>
                  </a:lnTo>
                  <a:lnTo>
                    <a:pt x="9084" y="11713"/>
                  </a:lnTo>
                  <a:lnTo>
                    <a:pt x="9174" y="11594"/>
                  </a:lnTo>
                  <a:lnTo>
                    <a:pt x="9264" y="11444"/>
                  </a:lnTo>
                  <a:lnTo>
                    <a:pt x="9353" y="11280"/>
                  </a:lnTo>
                  <a:lnTo>
                    <a:pt x="9443" y="11101"/>
                  </a:lnTo>
                  <a:lnTo>
                    <a:pt x="9532" y="10906"/>
                  </a:lnTo>
                  <a:lnTo>
                    <a:pt x="9727" y="10369"/>
                  </a:lnTo>
                  <a:lnTo>
                    <a:pt x="10100" y="9218"/>
                  </a:lnTo>
                  <a:lnTo>
                    <a:pt x="10205" y="8800"/>
                  </a:lnTo>
                  <a:lnTo>
                    <a:pt x="10518" y="8800"/>
                  </a:lnTo>
                  <a:lnTo>
                    <a:pt x="10683" y="8785"/>
                  </a:lnTo>
                  <a:lnTo>
                    <a:pt x="10847" y="8755"/>
                  </a:lnTo>
                  <a:lnTo>
                    <a:pt x="10997" y="8725"/>
                  </a:lnTo>
                  <a:lnTo>
                    <a:pt x="11116" y="8680"/>
                  </a:lnTo>
                  <a:lnTo>
                    <a:pt x="11161" y="8665"/>
                  </a:lnTo>
                  <a:lnTo>
                    <a:pt x="11176" y="8636"/>
                  </a:lnTo>
                  <a:lnTo>
                    <a:pt x="11191" y="8591"/>
                  </a:lnTo>
                  <a:lnTo>
                    <a:pt x="11191" y="8561"/>
                  </a:lnTo>
                  <a:lnTo>
                    <a:pt x="10608" y="6888"/>
                  </a:lnTo>
                  <a:lnTo>
                    <a:pt x="10698" y="6215"/>
                  </a:lnTo>
                  <a:lnTo>
                    <a:pt x="10743" y="5558"/>
                  </a:lnTo>
                  <a:lnTo>
                    <a:pt x="10758" y="5229"/>
                  </a:lnTo>
                  <a:lnTo>
                    <a:pt x="10772" y="4916"/>
                  </a:lnTo>
                  <a:lnTo>
                    <a:pt x="10772" y="4617"/>
                  </a:lnTo>
                  <a:lnTo>
                    <a:pt x="10758" y="4318"/>
                  </a:lnTo>
                  <a:lnTo>
                    <a:pt x="10743" y="4124"/>
                  </a:lnTo>
                  <a:lnTo>
                    <a:pt x="10698" y="3915"/>
                  </a:lnTo>
                  <a:lnTo>
                    <a:pt x="10653" y="3735"/>
                  </a:lnTo>
                  <a:lnTo>
                    <a:pt x="10578" y="3541"/>
                  </a:lnTo>
                  <a:lnTo>
                    <a:pt x="10489" y="3362"/>
                  </a:lnTo>
                  <a:lnTo>
                    <a:pt x="10384" y="3168"/>
                  </a:lnTo>
                  <a:lnTo>
                    <a:pt x="10279" y="3003"/>
                  </a:lnTo>
                  <a:lnTo>
                    <a:pt x="10145" y="2839"/>
                  </a:lnTo>
                  <a:lnTo>
                    <a:pt x="9996" y="2690"/>
                  </a:lnTo>
                  <a:lnTo>
                    <a:pt x="9846" y="2555"/>
                  </a:lnTo>
                  <a:lnTo>
                    <a:pt x="9667" y="242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9"/>
            <p:cNvSpPr/>
            <p:nvPr/>
          </p:nvSpPr>
          <p:spPr>
            <a:xfrm>
              <a:off x="-1271737" y="2927142"/>
              <a:ext cx="31098" cy="27752"/>
            </a:xfrm>
            <a:custGeom>
              <a:rect b="b" l="l" r="r" t="t"/>
              <a:pathLst>
                <a:path extrusionOk="0" h="987" w="1106">
                  <a:moveTo>
                    <a:pt x="90" y="1"/>
                  </a:moveTo>
                  <a:lnTo>
                    <a:pt x="45" y="31"/>
                  </a:lnTo>
                  <a:lnTo>
                    <a:pt x="15" y="61"/>
                  </a:lnTo>
                  <a:lnTo>
                    <a:pt x="0" y="105"/>
                  </a:lnTo>
                  <a:lnTo>
                    <a:pt x="0" y="165"/>
                  </a:lnTo>
                  <a:lnTo>
                    <a:pt x="60" y="285"/>
                  </a:lnTo>
                  <a:lnTo>
                    <a:pt x="120" y="404"/>
                  </a:lnTo>
                  <a:lnTo>
                    <a:pt x="209" y="539"/>
                  </a:lnTo>
                  <a:lnTo>
                    <a:pt x="329" y="673"/>
                  </a:lnTo>
                  <a:lnTo>
                    <a:pt x="404" y="733"/>
                  </a:lnTo>
                  <a:lnTo>
                    <a:pt x="478" y="793"/>
                  </a:lnTo>
                  <a:lnTo>
                    <a:pt x="568" y="852"/>
                  </a:lnTo>
                  <a:lnTo>
                    <a:pt x="673" y="912"/>
                  </a:lnTo>
                  <a:lnTo>
                    <a:pt x="777" y="942"/>
                  </a:lnTo>
                  <a:lnTo>
                    <a:pt x="897" y="972"/>
                  </a:lnTo>
                  <a:lnTo>
                    <a:pt x="971" y="987"/>
                  </a:lnTo>
                  <a:lnTo>
                    <a:pt x="1016" y="987"/>
                  </a:lnTo>
                  <a:lnTo>
                    <a:pt x="1061" y="957"/>
                  </a:lnTo>
                  <a:lnTo>
                    <a:pt x="1091" y="927"/>
                  </a:lnTo>
                  <a:lnTo>
                    <a:pt x="1106" y="867"/>
                  </a:lnTo>
                  <a:lnTo>
                    <a:pt x="1106" y="822"/>
                  </a:lnTo>
                  <a:lnTo>
                    <a:pt x="1091" y="778"/>
                  </a:lnTo>
                  <a:lnTo>
                    <a:pt x="1046" y="748"/>
                  </a:lnTo>
                  <a:lnTo>
                    <a:pt x="1001" y="733"/>
                  </a:lnTo>
                  <a:lnTo>
                    <a:pt x="897" y="718"/>
                  </a:lnTo>
                  <a:lnTo>
                    <a:pt x="807" y="688"/>
                  </a:lnTo>
                  <a:lnTo>
                    <a:pt x="717" y="658"/>
                  </a:lnTo>
                  <a:lnTo>
                    <a:pt x="643" y="613"/>
                  </a:lnTo>
                  <a:lnTo>
                    <a:pt x="508" y="494"/>
                  </a:lnTo>
                  <a:lnTo>
                    <a:pt x="419" y="389"/>
                  </a:lnTo>
                  <a:lnTo>
                    <a:pt x="344" y="270"/>
                  </a:lnTo>
                  <a:lnTo>
                    <a:pt x="284" y="180"/>
                  </a:lnTo>
                  <a:lnTo>
                    <a:pt x="254" y="75"/>
                  </a:lnTo>
                  <a:lnTo>
                    <a:pt x="224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9"/>
            <p:cNvSpPr/>
            <p:nvPr/>
          </p:nvSpPr>
          <p:spPr>
            <a:xfrm>
              <a:off x="-1314166" y="2856567"/>
              <a:ext cx="53789" cy="35316"/>
            </a:xfrm>
            <a:custGeom>
              <a:rect b="b" l="l" r="r" t="t"/>
              <a:pathLst>
                <a:path extrusionOk="0" h="1256" w="1913">
                  <a:moveTo>
                    <a:pt x="434" y="1"/>
                  </a:moveTo>
                  <a:lnTo>
                    <a:pt x="299" y="31"/>
                  </a:lnTo>
                  <a:lnTo>
                    <a:pt x="165" y="76"/>
                  </a:lnTo>
                  <a:lnTo>
                    <a:pt x="120" y="106"/>
                  </a:lnTo>
                  <a:lnTo>
                    <a:pt x="75" y="135"/>
                  </a:lnTo>
                  <a:lnTo>
                    <a:pt x="45" y="180"/>
                  </a:lnTo>
                  <a:lnTo>
                    <a:pt x="15" y="225"/>
                  </a:lnTo>
                  <a:lnTo>
                    <a:pt x="0" y="270"/>
                  </a:lnTo>
                  <a:lnTo>
                    <a:pt x="0" y="330"/>
                  </a:lnTo>
                  <a:lnTo>
                    <a:pt x="0" y="389"/>
                  </a:lnTo>
                  <a:lnTo>
                    <a:pt x="15" y="449"/>
                  </a:lnTo>
                  <a:lnTo>
                    <a:pt x="60" y="569"/>
                  </a:lnTo>
                  <a:lnTo>
                    <a:pt x="150" y="688"/>
                  </a:lnTo>
                  <a:lnTo>
                    <a:pt x="254" y="808"/>
                  </a:lnTo>
                  <a:lnTo>
                    <a:pt x="404" y="912"/>
                  </a:lnTo>
                  <a:lnTo>
                    <a:pt x="568" y="1017"/>
                  </a:lnTo>
                  <a:lnTo>
                    <a:pt x="747" y="1106"/>
                  </a:lnTo>
                  <a:lnTo>
                    <a:pt x="942" y="1181"/>
                  </a:lnTo>
                  <a:lnTo>
                    <a:pt x="1136" y="1226"/>
                  </a:lnTo>
                  <a:lnTo>
                    <a:pt x="1315" y="1256"/>
                  </a:lnTo>
                  <a:lnTo>
                    <a:pt x="1479" y="1256"/>
                  </a:lnTo>
                  <a:lnTo>
                    <a:pt x="1614" y="1226"/>
                  </a:lnTo>
                  <a:lnTo>
                    <a:pt x="1733" y="1181"/>
                  </a:lnTo>
                  <a:lnTo>
                    <a:pt x="1793" y="1151"/>
                  </a:lnTo>
                  <a:lnTo>
                    <a:pt x="1838" y="1121"/>
                  </a:lnTo>
                  <a:lnTo>
                    <a:pt x="1868" y="1077"/>
                  </a:lnTo>
                  <a:lnTo>
                    <a:pt x="1898" y="1032"/>
                  </a:lnTo>
                  <a:lnTo>
                    <a:pt x="1913" y="987"/>
                  </a:lnTo>
                  <a:lnTo>
                    <a:pt x="1913" y="927"/>
                  </a:lnTo>
                  <a:lnTo>
                    <a:pt x="1913" y="867"/>
                  </a:lnTo>
                  <a:lnTo>
                    <a:pt x="1898" y="808"/>
                  </a:lnTo>
                  <a:lnTo>
                    <a:pt x="1853" y="703"/>
                  </a:lnTo>
                  <a:lnTo>
                    <a:pt x="1763" y="569"/>
                  </a:lnTo>
                  <a:lnTo>
                    <a:pt x="1659" y="464"/>
                  </a:lnTo>
                  <a:lnTo>
                    <a:pt x="1509" y="345"/>
                  </a:lnTo>
                  <a:lnTo>
                    <a:pt x="1345" y="240"/>
                  </a:lnTo>
                  <a:lnTo>
                    <a:pt x="1166" y="150"/>
                  </a:lnTo>
                  <a:lnTo>
                    <a:pt x="971" y="76"/>
                  </a:lnTo>
                  <a:lnTo>
                    <a:pt x="777" y="31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9"/>
            <p:cNvSpPr/>
            <p:nvPr/>
          </p:nvSpPr>
          <p:spPr>
            <a:xfrm>
              <a:off x="-1239401" y="2838937"/>
              <a:ext cx="13047" cy="23562"/>
            </a:xfrm>
            <a:custGeom>
              <a:rect b="b" l="l" r="r" t="t"/>
              <a:pathLst>
                <a:path extrusionOk="0" h="838" w="464">
                  <a:moveTo>
                    <a:pt x="210" y="0"/>
                  </a:moveTo>
                  <a:lnTo>
                    <a:pt x="165" y="15"/>
                  </a:lnTo>
                  <a:lnTo>
                    <a:pt x="120" y="60"/>
                  </a:lnTo>
                  <a:lnTo>
                    <a:pt x="90" y="105"/>
                  </a:lnTo>
                  <a:lnTo>
                    <a:pt x="45" y="165"/>
                  </a:lnTo>
                  <a:lnTo>
                    <a:pt x="30" y="240"/>
                  </a:lnTo>
                  <a:lnTo>
                    <a:pt x="1" y="314"/>
                  </a:lnTo>
                  <a:lnTo>
                    <a:pt x="1" y="404"/>
                  </a:lnTo>
                  <a:lnTo>
                    <a:pt x="1" y="479"/>
                  </a:lnTo>
                  <a:lnTo>
                    <a:pt x="1" y="568"/>
                  </a:lnTo>
                  <a:lnTo>
                    <a:pt x="16" y="643"/>
                  </a:lnTo>
                  <a:lnTo>
                    <a:pt x="45" y="703"/>
                  </a:lnTo>
                  <a:lnTo>
                    <a:pt x="75" y="747"/>
                  </a:lnTo>
                  <a:lnTo>
                    <a:pt x="105" y="792"/>
                  </a:lnTo>
                  <a:lnTo>
                    <a:pt x="150" y="822"/>
                  </a:lnTo>
                  <a:lnTo>
                    <a:pt x="195" y="837"/>
                  </a:lnTo>
                  <a:lnTo>
                    <a:pt x="255" y="837"/>
                  </a:lnTo>
                  <a:lnTo>
                    <a:pt x="299" y="807"/>
                  </a:lnTo>
                  <a:lnTo>
                    <a:pt x="329" y="777"/>
                  </a:lnTo>
                  <a:lnTo>
                    <a:pt x="374" y="718"/>
                  </a:lnTo>
                  <a:lnTo>
                    <a:pt x="404" y="658"/>
                  </a:lnTo>
                  <a:lnTo>
                    <a:pt x="434" y="598"/>
                  </a:lnTo>
                  <a:lnTo>
                    <a:pt x="449" y="508"/>
                  </a:lnTo>
                  <a:lnTo>
                    <a:pt x="464" y="434"/>
                  </a:lnTo>
                  <a:lnTo>
                    <a:pt x="464" y="344"/>
                  </a:lnTo>
                  <a:lnTo>
                    <a:pt x="449" y="269"/>
                  </a:lnTo>
                  <a:lnTo>
                    <a:pt x="434" y="195"/>
                  </a:lnTo>
                  <a:lnTo>
                    <a:pt x="419" y="135"/>
                  </a:lnTo>
                  <a:lnTo>
                    <a:pt x="389" y="75"/>
                  </a:lnTo>
                  <a:lnTo>
                    <a:pt x="344" y="3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9"/>
            <p:cNvSpPr/>
            <p:nvPr/>
          </p:nvSpPr>
          <p:spPr>
            <a:xfrm>
              <a:off x="-1264595" y="2809104"/>
              <a:ext cx="51680" cy="24828"/>
            </a:xfrm>
            <a:custGeom>
              <a:rect b="b" l="l" r="r" t="t"/>
              <a:pathLst>
                <a:path extrusionOk="0" h="883" w="1838">
                  <a:moveTo>
                    <a:pt x="1046" y="1"/>
                  </a:moveTo>
                  <a:lnTo>
                    <a:pt x="912" y="31"/>
                  </a:lnTo>
                  <a:lnTo>
                    <a:pt x="792" y="46"/>
                  </a:lnTo>
                  <a:lnTo>
                    <a:pt x="687" y="90"/>
                  </a:lnTo>
                  <a:lnTo>
                    <a:pt x="583" y="135"/>
                  </a:lnTo>
                  <a:lnTo>
                    <a:pt x="478" y="195"/>
                  </a:lnTo>
                  <a:lnTo>
                    <a:pt x="299" y="300"/>
                  </a:lnTo>
                  <a:lnTo>
                    <a:pt x="150" y="434"/>
                  </a:lnTo>
                  <a:lnTo>
                    <a:pt x="45" y="554"/>
                  </a:lnTo>
                  <a:lnTo>
                    <a:pt x="0" y="628"/>
                  </a:lnTo>
                  <a:lnTo>
                    <a:pt x="0" y="703"/>
                  </a:lnTo>
                  <a:lnTo>
                    <a:pt x="30" y="778"/>
                  </a:lnTo>
                  <a:lnTo>
                    <a:pt x="75" y="837"/>
                  </a:lnTo>
                  <a:lnTo>
                    <a:pt x="120" y="852"/>
                  </a:lnTo>
                  <a:lnTo>
                    <a:pt x="165" y="867"/>
                  </a:lnTo>
                  <a:lnTo>
                    <a:pt x="209" y="882"/>
                  </a:lnTo>
                  <a:lnTo>
                    <a:pt x="269" y="867"/>
                  </a:lnTo>
                  <a:lnTo>
                    <a:pt x="314" y="837"/>
                  </a:lnTo>
                  <a:lnTo>
                    <a:pt x="359" y="808"/>
                  </a:lnTo>
                  <a:lnTo>
                    <a:pt x="463" y="703"/>
                  </a:lnTo>
                  <a:lnTo>
                    <a:pt x="568" y="613"/>
                  </a:lnTo>
                  <a:lnTo>
                    <a:pt x="702" y="524"/>
                  </a:lnTo>
                  <a:lnTo>
                    <a:pt x="792" y="479"/>
                  </a:lnTo>
                  <a:lnTo>
                    <a:pt x="882" y="449"/>
                  </a:lnTo>
                  <a:lnTo>
                    <a:pt x="971" y="419"/>
                  </a:lnTo>
                  <a:lnTo>
                    <a:pt x="1076" y="404"/>
                  </a:lnTo>
                  <a:lnTo>
                    <a:pt x="1195" y="404"/>
                  </a:lnTo>
                  <a:lnTo>
                    <a:pt x="1300" y="419"/>
                  </a:lnTo>
                  <a:lnTo>
                    <a:pt x="1419" y="449"/>
                  </a:lnTo>
                  <a:lnTo>
                    <a:pt x="1554" y="494"/>
                  </a:lnTo>
                  <a:lnTo>
                    <a:pt x="1629" y="524"/>
                  </a:lnTo>
                  <a:lnTo>
                    <a:pt x="1703" y="509"/>
                  </a:lnTo>
                  <a:lnTo>
                    <a:pt x="1778" y="464"/>
                  </a:lnTo>
                  <a:lnTo>
                    <a:pt x="1823" y="404"/>
                  </a:lnTo>
                  <a:lnTo>
                    <a:pt x="1838" y="329"/>
                  </a:lnTo>
                  <a:lnTo>
                    <a:pt x="1823" y="255"/>
                  </a:lnTo>
                  <a:lnTo>
                    <a:pt x="1793" y="180"/>
                  </a:lnTo>
                  <a:lnTo>
                    <a:pt x="1718" y="135"/>
                  </a:lnTo>
                  <a:lnTo>
                    <a:pt x="1584" y="75"/>
                  </a:lnTo>
                  <a:lnTo>
                    <a:pt x="1434" y="31"/>
                  </a:lnTo>
                  <a:lnTo>
                    <a:pt x="1300" y="16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9"/>
            <p:cNvSpPr/>
            <p:nvPr/>
          </p:nvSpPr>
          <p:spPr>
            <a:xfrm>
              <a:off x="-1374647" y="2801119"/>
              <a:ext cx="25221" cy="55082"/>
            </a:xfrm>
            <a:custGeom>
              <a:rect b="b" l="l" r="r" t="t"/>
              <a:pathLst>
                <a:path extrusionOk="0" h="1959" w="897">
                  <a:moveTo>
                    <a:pt x="149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5" y="91"/>
                  </a:lnTo>
                  <a:lnTo>
                    <a:pt x="0" y="135"/>
                  </a:lnTo>
                  <a:lnTo>
                    <a:pt x="15" y="195"/>
                  </a:lnTo>
                  <a:lnTo>
                    <a:pt x="45" y="240"/>
                  </a:lnTo>
                  <a:lnTo>
                    <a:pt x="134" y="359"/>
                  </a:lnTo>
                  <a:lnTo>
                    <a:pt x="239" y="494"/>
                  </a:lnTo>
                  <a:lnTo>
                    <a:pt x="344" y="673"/>
                  </a:lnTo>
                  <a:lnTo>
                    <a:pt x="448" y="897"/>
                  </a:lnTo>
                  <a:lnTo>
                    <a:pt x="493" y="1032"/>
                  </a:lnTo>
                  <a:lnTo>
                    <a:pt x="538" y="1166"/>
                  </a:lnTo>
                  <a:lnTo>
                    <a:pt x="568" y="1316"/>
                  </a:lnTo>
                  <a:lnTo>
                    <a:pt x="598" y="1480"/>
                  </a:lnTo>
                  <a:lnTo>
                    <a:pt x="613" y="1644"/>
                  </a:lnTo>
                  <a:lnTo>
                    <a:pt x="613" y="1824"/>
                  </a:lnTo>
                  <a:lnTo>
                    <a:pt x="627" y="1868"/>
                  </a:lnTo>
                  <a:lnTo>
                    <a:pt x="642" y="1913"/>
                  </a:lnTo>
                  <a:lnTo>
                    <a:pt x="672" y="1943"/>
                  </a:lnTo>
                  <a:lnTo>
                    <a:pt x="717" y="1958"/>
                  </a:lnTo>
                  <a:lnTo>
                    <a:pt x="807" y="1958"/>
                  </a:lnTo>
                  <a:lnTo>
                    <a:pt x="852" y="1928"/>
                  </a:lnTo>
                  <a:lnTo>
                    <a:pt x="881" y="1883"/>
                  </a:lnTo>
                  <a:lnTo>
                    <a:pt x="896" y="1824"/>
                  </a:lnTo>
                  <a:lnTo>
                    <a:pt x="896" y="1629"/>
                  </a:lnTo>
                  <a:lnTo>
                    <a:pt x="881" y="1435"/>
                  </a:lnTo>
                  <a:lnTo>
                    <a:pt x="852" y="1271"/>
                  </a:lnTo>
                  <a:lnTo>
                    <a:pt x="807" y="1106"/>
                  </a:lnTo>
                  <a:lnTo>
                    <a:pt x="762" y="942"/>
                  </a:lnTo>
                  <a:lnTo>
                    <a:pt x="717" y="793"/>
                  </a:lnTo>
                  <a:lnTo>
                    <a:pt x="598" y="539"/>
                  </a:lnTo>
                  <a:lnTo>
                    <a:pt x="463" y="330"/>
                  </a:lnTo>
                  <a:lnTo>
                    <a:pt x="359" y="180"/>
                  </a:lnTo>
                  <a:lnTo>
                    <a:pt x="239" y="46"/>
                  </a:lnTo>
                  <a:lnTo>
                    <a:pt x="194" y="16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9"/>
            <p:cNvSpPr/>
            <p:nvPr/>
          </p:nvSpPr>
          <p:spPr>
            <a:xfrm>
              <a:off x="-1383054" y="2821701"/>
              <a:ext cx="29439" cy="9701"/>
            </a:xfrm>
            <a:custGeom>
              <a:rect b="b" l="l" r="r" t="t"/>
              <a:pathLst>
                <a:path extrusionOk="0" h="345" w="1047">
                  <a:moveTo>
                    <a:pt x="538" y="1"/>
                  </a:moveTo>
                  <a:lnTo>
                    <a:pt x="404" y="16"/>
                  </a:lnTo>
                  <a:lnTo>
                    <a:pt x="194" y="46"/>
                  </a:lnTo>
                  <a:lnTo>
                    <a:pt x="105" y="61"/>
                  </a:lnTo>
                  <a:lnTo>
                    <a:pt x="45" y="91"/>
                  </a:lnTo>
                  <a:lnTo>
                    <a:pt x="15" y="135"/>
                  </a:lnTo>
                  <a:lnTo>
                    <a:pt x="0" y="180"/>
                  </a:lnTo>
                  <a:lnTo>
                    <a:pt x="0" y="240"/>
                  </a:lnTo>
                  <a:lnTo>
                    <a:pt x="15" y="270"/>
                  </a:lnTo>
                  <a:lnTo>
                    <a:pt x="45" y="300"/>
                  </a:lnTo>
                  <a:lnTo>
                    <a:pt x="75" y="330"/>
                  </a:lnTo>
                  <a:lnTo>
                    <a:pt x="105" y="330"/>
                  </a:lnTo>
                  <a:lnTo>
                    <a:pt x="135" y="345"/>
                  </a:lnTo>
                  <a:lnTo>
                    <a:pt x="180" y="330"/>
                  </a:lnTo>
                  <a:lnTo>
                    <a:pt x="299" y="300"/>
                  </a:lnTo>
                  <a:lnTo>
                    <a:pt x="478" y="285"/>
                  </a:lnTo>
                  <a:lnTo>
                    <a:pt x="673" y="285"/>
                  </a:lnTo>
                  <a:lnTo>
                    <a:pt x="762" y="300"/>
                  </a:lnTo>
                  <a:lnTo>
                    <a:pt x="852" y="330"/>
                  </a:lnTo>
                  <a:lnTo>
                    <a:pt x="956" y="330"/>
                  </a:lnTo>
                  <a:lnTo>
                    <a:pt x="1001" y="300"/>
                  </a:lnTo>
                  <a:lnTo>
                    <a:pt x="1031" y="255"/>
                  </a:lnTo>
                  <a:lnTo>
                    <a:pt x="1046" y="195"/>
                  </a:lnTo>
                  <a:lnTo>
                    <a:pt x="1031" y="135"/>
                  </a:lnTo>
                  <a:lnTo>
                    <a:pt x="1001" y="91"/>
                  </a:lnTo>
                  <a:lnTo>
                    <a:pt x="956" y="61"/>
                  </a:lnTo>
                  <a:lnTo>
                    <a:pt x="822" y="1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9"/>
            <p:cNvSpPr/>
            <p:nvPr/>
          </p:nvSpPr>
          <p:spPr>
            <a:xfrm>
              <a:off x="-1506575" y="2672172"/>
              <a:ext cx="289048" cy="210488"/>
            </a:xfrm>
            <a:custGeom>
              <a:rect b="b" l="l" r="r" t="t"/>
              <a:pathLst>
                <a:path extrusionOk="0" h="7486" w="1028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257" y="7485"/>
                  </a:lnTo>
                  <a:lnTo>
                    <a:pt x="2361" y="7485"/>
                  </a:lnTo>
                  <a:lnTo>
                    <a:pt x="2466" y="7470"/>
                  </a:lnTo>
                  <a:lnTo>
                    <a:pt x="2571" y="7455"/>
                  </a:lnTo>
                  <a:lnTo>
                    <a:pt x="2675" y="7425"/>
                  </a:lnTo>
                  <a:lnTo>
                    <a:pt x="2795" y="7381"/>
                  </a:lnTo>
                  <a:lnTo>
                    <a:pt x="2899" y="7321"/>
                  </a:lnTo>
                  <a:lnTo>
                    <a:pt x="3019" y="7261"/>
                  </a:lnTo>
                  <a:lnTo>
                    <a:pt x="3123" y="7186"/>
                  </a:lnTo>
                  <a:lnTo>
                    <a:pt x="3228" y="7097"/>
                  </a:lnTo>
                  <a:lnTo>
                    <a:pt x="3333" y="6992"/>
                  </a:lnTo>
                  <a:lnTo>
                    <a:pt x="3437" y="6888"/>
                  </a:lnTo>
                  <a:lnTo>
                    <a:pt x="3542" y="6768"/>
                  </a:lnTo>
                  <a:lnTo>
                    <a:pt x="3631" y="6634"/>
                  </a:lnTo>
                  <a:lnTo>
                    <a:pt x="3721" y="6499"/>
                  </a:lnTo>
                  <a:lnTo>
                    <a:pt x="3811" y="6350"/>
                  </a:lnTo>
                  <a:lnTo>
                    <a:pt x="3721" y="6185"/>
                  </a:lnTo>
                  <a:lnTo>
                    <a:pt x="3646" y="6006"/>
                  </a:lnTo>
                  <a:lnTo>
                    <a:pt x="3587" y="5827"/>
                  </a:lnTo>
                  <a:lnTo>
                    <a:pt x="3542" y="5663"/>
                  </a:lnTo>
                  <a:lnTo>
                    <a:pt x="3497" y="5483"/>
                  </a:lnTo>
                  <a:lnTo>
                    <a:pt x="3467" y="5304"/>
                  </a:lnTo>
                  <a:lnTo>
                    <a:pt x="3467" y="5125"/>
                  </a:lnTo>
                  <a:lnTo>
                    <a:pt x="3467" y="4960"/>
                  </a:lnTo>
                  <a:lnTo>
                    <a:pt x="3497" y="4796"/>
                  </a:lnTo>
                  <a:lnTo>
                    <a:pt x="3542" y="4632"/>
                  </a:lnTo>
                  <a:lnTo>
                    <a:pt x="3587" y="4482"/>
                  </a:lnTo>
                  <a:lnTo>
                    <a:pt x="3676" y="4333"/>
                  </a:lnTo>
                  <a:lnTo>
                    <a:pt x="3766" y="4199"/>
                  </a:lnTo>
                  <a:lnTo>
                    <a:pt x="3885" y="4079"/>
                  </a:lnTo>
                  <a:lnTo>
                    <a:pt x="4020" y="3974"/>
                  </a:lnTo>
                  <a:lnTo>
                    <a:pt x="4184" y="3870"/>
                  </a:lnTo>
                  <a:lnTo>
                    <a:pt x="4319" y="3795"/>
                  </a:lnTo>
                  <a:lnTo>
                    <a:pt x="4468" y="3750"/>
                  </a:lnTo>
                  <a:lnTo>
                    <a:pt x="4602" y="3706"/>
                  </a:lnTo>
                  <a:lnTo>
                    <a:pt x="4737" y="3676"/>
                  </a:lnTo>
                  <a:lnTo>
                    <a:pt x="4856" y="3661"/>
                  </a:lnTo>
                  <a:lnTo>
                    <a:pt x="4976" y="3661"/>
                  </a:lnTo>
                  <a:lnTo>
                    <a:pt x="5095" y="3676"/>
                  </a:lnTo>
                  <a:lnTo>
                    <a:pt x="5215" y="3691"/>
                  </a:lnTo>
                  <a:lnTo>
                    <a:pt x="5319" y="3720"/>
                  </a:lnTo>
                  <a:lnTo>
                    <a:pt x="5424" y="3750"/>
                  </a:lnTo>
                  <a:lnTo>
                    <a:pt x="5618" y="3855"/>
                  </a:lnTo>
                  <a:lnTo>
                    <a:pt x="5783" y="3959"/>
                  </a:lnTo>
                  <a:lnTo>
                    <a:pt x="5947" y="4094"/>
                  </a:lnTo>
                  <a:lnTo>
                    <a:pt x="6081" y="4243"/>
                  </a:lnTo>
                  <a:lnTo>
                    <a:pt x="6201" y="4393"/>
                  </a:lnTo>
                  <a:lnTo>
                    <a:pt x="6291" y="4527"/>
                  </a:lnTo>
                  <a:lnTo>
                    <a:pt x="6380" y="4662"/>
                  </a:lnTo>
                  <a:lnTo>
                    <a:pt x="6485" y="4871"/>
                  </a:lnTo>
                  <a:lnTo>
                    <a:pt x="6515" y="4945"/>
                  </a:lnTo>
                  <a:lnTo>
                    <a:pt x="6739" y="4975"/>
                  </a:lnTo>
                  <a:lnTo>
                    <a:pt x="6963" y="4990"/>
                  </a:lnTo>
                  <a:lnTo>
                    <a:pt x="7067" y="4527"/>
                  </a:lnTo>
                  <a:lnTo>
                    <a:pt x="7172" y="4079"/>
                  </a:lnTo>
                  <a:lnTo>
                    <a:pt x="7277" y="3646"/>
                  </a:lnTo>
                  <a:lnTo>
                    <a:pt x="7366" y="3198"/>
                  </a:lnTo>
                  <a:lnTo>
                    <a:pt x="7546" y="3198"/>
                  </a:lnTo>
                  <a:lnTo>
                    <a:pt x="7740" y="3168"/>
                  </a:lnTo>
                  <a:lnTo>
                    <a:pt x="7934" y="3108"/>
                  </a:lnTo>
                  <a:lnTo>
                    <a:pt x="8128" y="3018"/>
                  </a:lnTo>
                  <a:lnTo>
                    <a:pt x="8322" y="2899"/>
                  </a:lnTo>
                  <a:lnTo>
                    <a:pt x="8502" y="2764"/>
                  </a:lnTo>
                  <a:lnTo>
                    <a:pt x="8681" y="2615"/>
                  </a:lnTo>
                  <a:lnTo>
                    <a:pt x="8845" y="2451"/>
                  </a:lnTo>
                  <a:lnTo>
                    <a:pt x="9547" y="2764"/>
                  </a:lnTo>
                  <a:lnTo>
                    <a:pt x="9906" y="2914"/>
                  </a:lnTo>
                  <a:lnTo>
                    <a:pt x="10100" y="2973"/>
                  </a:lnTo>
                  <a:lnTo>
                    <a:pt x="10279" y="3018"/>
                  </a:lnTo>
                  <a:lnTo>
                    <a:pt x="10115" y="2809"/>
                  </a:lnTo>
                  <a:lnTo>
                    <a:pt x="9921" y="2615"/>
                  </a:lnTo>
                  <a:lnTo>
                    <a:pt x="9712" y="245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9"/>
            <p:cNvSpPr/>
            <p:nvPr/>
          </p:nvSpPr>
          <p:spPr>
            <a:xfrm>
              <a:off x="-1254950" y="2797773"/>
              <a:ext cx="50865" cy="99592"/>
            </a:xfrm>
            <a:custGeom>
              <a:rect b="b" l="l" r="r" t="t"/>
              <a:pathLst>
                <a:path extrusionOk="0" h="3542" w="1809">
                  <a:moveTo>
                    <a:pt x="1301" y="180"/>
                  </a:moveTo>
                  <a:lnTo>
                    <a:pt x="1360" y="210"/>
                  </a:lnTo>
                  <a:lnTo>
                    <a:pt x="1405" y="239"/>
                  </a:lnTo>
                  <a:lnTo>
                    <a:pt x="1450" y="284"/>
                  </a:lnTo>
                  <a:lnTo>
                    <a:pt x="1495" y="344"/>
                  </a:lnTo>
                  <a:lnTo>
                    <a:pt x="1540" y="419"/>
                  </a:lnTo>
                  <a:lnTo>
                    <a:pt x="1569" y="508"/>
                  </a:lnTo>
                  <a:lnTo>
                    <a:pt x="1614" y="718"/>
                  </a:lnTo>
                  <a:lnTo>
                    <a:pt x="1644" y="957"/>
                  </a:lnTo>
                  <a:lnTo>
                    <a:pt x="1629" y="1240"/>
                  </a:lnTo>
                  <a:lnTo>
                    <a:pt x="1599" y="1554"/>
                  </a:lnTo>
                  <a:lnTo>
                    <a:pt x="1540" y="1883"/>
                  </a:lnTo>
                  <a:lnTo>
                    <a:pt x="1525" y="1928"/>
                  </a:lnTo>
                  <a:lnTo>
                    <a:pt x="1480" y="2092"/>
                  </a:lnTo>
                  <a:lnTo>
                    <a:pt x="1375" y="2391"/>
                  </a:lnTo>
                  <a:lnTo>
                    <a:pt x="1271" y="2660"/>
                  </a:lnTo>
                  <a:lnTo>
                    <a:pt x="1136" y="2884"/>
                  </a:lnTo>
                  <a:lnTo>
                    <a:pt x="1002" y="3078"/>
                  </a:lnTo>
                  <a:lnTo>
                    <a:pt x="882" y="3212"/>
                  </a:lnTo>
                  <a:lnTo>
                    <a:pt x="748" y="3317"/>
                  </a:lnTo>
                  <a:lnTo>
                    <a:pt x="688" y="3347"/>
                  </a:lnTo>
                  <a:lnTo>
                    <a:pt x="628" y="3362"/>
                  </a:lnTo>
                  <a:lnTo>
                    <a:pt x="569" y="3377"/>
                  </a:lnTo>
                  <a:lnTo>
                    <a:pt x="509" y="3362"/>
                  </a:lnTo>
                  <a:lnTo>
                    <a:pt x="464" y="3347"/>
                  </a:lnTo>
                  <a:lnTo>
                    <a:pt x="404" y="3302"/>
                  </a:lnTo>
                  <a:lnTo>
                    <a:pt x="359" y="3257"/>
                  </a:lnTo>
                  <a:lnTo>
                    <a:pt x="315" y="3197"/>
                  </a:lnTo>
                  <a:lnTo>
                    <a:pt x="285" y="3123"/>
                  </a:lnTo>
                  <a:lnTo>
                    <a:pt x="255" y="3033"/>
                  </a:lnTo>
                  <a:lnTo>
                    <a:pt x="195" y="2824"/>
                  </a:lnTo>
                  <a:lnTo>
                    <a:pt x="180" y="2570"/>
                  </a:lnTo>
                  <a:lnTo>
                    <a:pt x="180" y="2271"/>
                  </a:lnTo>
                  <a:lnTo>
                    <a:pt x="225" y="1957"/>
                  </a:lnTo>
                  <a:lnTo>
                    <a:pt x="285" y="1614"/>
                  </a:lnTo>
                  <a:lnTo>
                    <a:pt x="389" y="1285"/>
                  </a:lnTo>
                  <a:lnTo>
                    <a:pt x="509" y="986"/>
                  </a:lnTo>
                  <a:lnTo>
                    <a:pt x="628" y="732"/>
                  </a:lnTo>
                  <a:lnTo>
                    <a:pt x="778" y="523"/>
                  </a:lnTo>
                  <a:lnTo>
                    <a:pt x="912" y="359"/>
                  </a:lnTo>
                  <a:lnTo>
                    <a:pt x="987" y="299"/>
                  </a:lnTo>
                  <a:lnTo>
                    <a:pt x="1047" y="239"/>
                  </a:lnTo>
                  <a:lnTo>
                    <a:pt x="1121" y="210"/>
                  </a:lnTo>
                  <a:lnTo>
                    <a:pt x="1181" y="180"/>
                  </a:lnTo>
                  <a:close/>
                  <a:moveTo>
                    <a:pt x="1256" y="0"/>
                  </a:moveTo>
                  <a:lnTo>
                    <a:pt x="1181" y="15"/>
                  </a:lnTo>
                  <a:lnTo>
                    <a:pt x="1091" y="30"/>
                  </a:lnTo>
                  <a:lnTo>
                    <a:pt x="1002" y="75"/>
                  </a:lnTo>
                  <a:lnTo>
                    <a:pt x="912" y="135"/>
                  </a:lnTo>
                  <a:lnTo>
                    <a:pt x="823" y="195"/>
                  </a:lnTo>
                  <a:lnTo>
                    <a:pt x="748" y="284"/>
                  </a:lnTo>
                  <a:lnTo>
                    <a:pt x="658" y="389"/>
                  </a:lnTo>
                  <a:lnTo>
                    <a:pt x="583" y="493"/>
                  </a:lnTo>
                  <a:lnTo>
                    <a:pt x="494" y="628"/>
                  </a:lnTo>
                  <a:lnTo>
                    <a:pt x="359" y="897"/>
                  </a:lnTo>
                  <a:lnTo>
                    <a:pt x="225" y="1225"/>
                  </a:lnTo>
                  <a:lnTo>
                    <a:pt x="120" y="1584"/>
                  </a:lnTo>
                  <a:lnTo>
                    <a:pt x="46" y="1943"/>
                  </a:lnTo>
                  <a:lnTo>
                    <a:pt x="1" y="2286"/>
                  </a:lnTo>
                  <a:lnTo>
                    <a:pt x="1" y="2600"/>
                  </a:lnTo>
                  <a:lnTo>
                    <a:pt x="16" y="2749"/>
                  </a:lnTo>
                  <a:lnTo>
                    <a:pt x="31" y="2884"/>
                  </a:lnTo>
                  <a:lnTo>
                    <a:pt x="61" y="3018"/>
                  </a:lnTo>
                  <a:lnTo>
                    <a:pt x="105" y="3123"/>
                  </a:lnTo>
                  <a:lnTo>
                    <a:pt x="135" y="3227"/>
                  </a:lnTo>
                  <a:lnTo>
                    <a:pt x="195" y="3317"/>
                  </a:lnTo>
                  <a:lnTo>
                    <a:pt x="255" y="3392"/>
                  </a:lnTo>
                  <a:lnTo>
                    <a:pt x="315" y="3451"/>
                  </a:lnTo>
                  <a:lnTo>
                    <a:pt x="389" y="3511"/>
                  </a:lnTo>
                  <a:lnTo>
                    <a:pt x="464" y="3526"/>
                  </a:lnTo>
                  <a:lnTo>
                    <a:pt x="554" y="3541"/>
                  </a:lnTo>
                  <a:lnTo>
                    <a:pt x="628" y="3541"/>
                  </a:lnTo>
                  <a:lnTo>
                    <a:pt x="718" y="3511"/>
                  </a:lnTo>
                  <a:lnTo>
                    <a:pt x="808" y="3481"/>
                  </a:lnTo>
                  <a:lnTo>
                    <a:pt x="882" y="3422"/>
                  </a:lnTo>
                  <a:lnTo>
                    <a:pt x="972" y="3362"/>
                  </a:lnTo>
                  <a:lnTo>
                    <a:pt x="1047" y="3287"/>
                  </a:lnTo>
                  <a:lnTo>
                    <a:pt x="1136" y="3183"/>
                  </a:lnTo>
                  <a:lnTo>
                    <a:pt x="1286" y="2973"/>
                  </a:lnTo>
                  <a:lnTo>
                    <a:pt x="1435" y="2704"/>
                  </a:lnTo>
                  <a:lnTo>
                    <a:pt x="1569" y="2406"/>
                  </a:lnTo>
                  <a:lnTo>
                    <a:pt x="1674" y="2062"/>
                  </a:lnTo>
                  <a:lnTo>
                    <a:pt x="1689" y="1972"/>
                  </a:lnTo>
                  <a:lnTo>
                    <a:pt x="1719" y="1898"/>
                  </a:lnTo>
                  <a:lnTo>
                    <a:pt x="1779" y="1539"/>
                  </a:lnTo>
                  <a:lnTo>
                    <a:pt x="1809" y="1211"/>
                  </a:lnTo>
                  <a:lnTo>
                    <a:pt x="1809" y="912"/>
                  </a:lnTo>
                  <a:lnTo>
                    <a:pt x="1779" y="643"/>
                  </a:lnTo>
                  <a:lnTo>
                    <a:pt x="1749" y="508"/>
                  </a:lnTo>
                  <a:lnTo>
                    <a:pt x="1704" y="404"/>
                  </a:lnTo>
                  <a:lnTo>
                    <a:pt x="1659" y="299"/>
                  </a:lnTo>
                  <a:lnTo>
                    <a:pt x="1614" y="225"/>
                  </a:lnTo>
                  <a:lnTo>
                    <a:pt x="1555" y="150"/>
                  </a:lnTo>
                  <a:lnTo>
                    <a:pt x="1495" y="90"/>
                  </a:lnTo>
                  <a:lnTo>
                    <a:pt x="1420" y="45"/>
                  </a:lnTo>
                  <a:lnTo>
                    <a:pt x="1345" y="15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9"/>
            <p:cNvSpPr/>
            <p:nvPr/>
          </p:nvSpPr>
          <p:spPr>
            <a:xfrm>
              <a:off x="-1213364" y="2850268"/>
              <a:ext cx="11388" cy="8435"/>
            </a:xfrm>
            <a:custGeom>
              <a:rect b="b" l="l" r="r" t="t"/>
              <a:pathLst>
                <a:path extrusionOk="0" h="300" w="405">
                  <a:moveTo>
                    <a:pt x="120" y="1"/>
                  </a:moveTo>
                  <a:lnTo>
                    <a:pt x="61" y="16"/>
                  </a:lnTo>
                  <a:lnTo>
                    <a:pt x="46" y="61"/>
                  </a:lnTo>
                  <a:lnTo>
                    <a:pt x="1" y="225"/>
                  </a:lnTo>
                  <a:lnTo>
                    <a:pt x="31" y="225"/>
                  </a:lnTo>
                  <a:lnTo>
                    <a:pt x="61" y="210"/>
                  </a:lnTo>
                  <a:lnTo>
                    <a:pt x="90" y="195"/>
                  </a:lnTo>
                  <a:lnTo>
                    <a:pt x="135" y="180"/>
                  </a:lnTo>
                  <a:lnTo>
                    <a:pt x="165" y="180"/>
                  </a:lnTo>
                  <a:lnTo>
                    <a:pt x="195" y="195"/>
                  </a:lnTo>
                  <a:lnTo>
                    <a:pt x="210" y="225"/>
                  </a:lnTo>
                  <a:lnTo>
                    <a:pt x="240" y="255"/>
                  </a:lnTo>
                  <a:lnTo>
                    <a:pt x="255" y="285"/>
                  </a:lnTo>
                  <a:lnTo>
                    <a:pt x="285" y="300"/>
                  </a:lnTo>
                  <a:lnTo>
                    <a:pt x="359" y="300"/>
                  </a:lnTo>
                  <a:lnTo>
                    <a:pt x="389" y="270"/>
                  </a:lnTo>
                  <a:lnTo>
                    <a:pt x="404" y="240"/>
                  </a:lnTo>
                  <a:lnTo>
                    <a:pt x="404" y="210"/>
                  </a:lnTo>
                  <a:lnTo>
                    <a:pt x="389" y="180"/>
                  </a:lnTo>
                  <a:lnTo>
                    <a:pt x="359" y="120"/>
                  </a:lnTo>
                  <a:lnTo>
                    <a:pt x="315" y="76"/>
                  </a:lnTo>
                  <a:lnTo>
                    <a:pt x="270" y="46"/>
                  </a:lnTo>
                  <a:lnTo>
                    <a:pt x="240" y="31"/>
                  </a:lnTo>
                  <a:lnTo>
                    <a:pt x="210" y="16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9"/>
            <p:cNvSpPr/>
            <p:nvPr/>
          </p:nvSpPr>
          <p:spPr>
            <a:xfrm>
              <a:off x="-1310820" y="2817933"/>
              <a:ext cx="65148" cy="22297"/>
            </a:xfrm>
            <a:custGeom>
              <a:rect b="b" l="l" r="r" t="t"/>
              <a:pathLst>
                <a:path extrusionOk="0" h="793" w="2317">
                  <a:moveTo>
                    <a:pt x="1" y="1"/>
                  </a:moveTo>
                  <a:lnTo>
                    <a:pt x="1" y="180"/>
                  </a:lnTo>
                  <a:lnTo>
                    <a:pt x="2212" y="792"/>
                  </a:lnTo>
                  <a:lnTo>
                    <a:pt x="2257" y="792"/>
                  </a:lnTo>
                  <a:lnTo>
                    <a:pt x="2287" y="777"/>
                  </a:lnTo>
                  <a:lnTo>
                    <a:pt x="2302" y="762"/>
                  </a:lnTo>
                  <a:lnTo>
                    <a:pt x="2316" y="733"/>
                  </a:lnTo>
                  <a:lnTo>
                    <a:pt x="2316" y="703"/>
                  </a:lnTo>
                  <a:lnTo>
                    <a:pt x="2316" y="673"/>
                  </a:lnTo>
                  <a:lnTo>
                    <a:pt x="2287" y="643"/>
                  </a:lnTo>
                  <a:lnTo>
                    <a:pt x="2257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9"/>
            <p:cNvSpPr/>
            <p:nvPr/>
          </p:nvSpPr>
          <p:spPr>
            <a:xfrm>
              <a:off x="-1845561" y="4073494"/>
              <a:ext cx="930464" cy="580148"/>
            </a:xfrm>
            <a:custGeom>
              <a:rect b="b" l="l" r="r" t="t"/>
              <a:pathLst>
                <a:path extrusionOk="0" h="20633" w="33092">
                  <a:moveTo>
                    <a:pt x="18317" y="1"/>
                  </a:moveTo>
                  <a:lnTo>
                    <a:pt x="7441" y="4781"/>
                  </a:lnTo>
                  <a:lnTo>
                    <a:pt x="7560" y="5020"/>
                  </a:lnTo>
                  <a:lnTo>
                    <a:pt x="7725" y="5289"/>
                  </a:lnTo>
                  <a:lnTo>
                    <a:pt x="7964" y="5663"/>
                  </a:lnTo>
                  <a:lnTo>
                    <a:pt x="8277" y="6111"/>
                  </a:lnTo>
                  <a:lnTo>
                    <a:pt x="8471" y="6365"/>
                  </a:lnTo>
                  <a:lnTo>
                    <a:pt x="8696" y="6634"/>
                  </a:lnTo>
                  <a:lnTo>
                    <a:pt x="8935" y="6918"/>
                  </a:lnTo>
                  <a:lnTo>
                    <a:pt x="9189" y="7217"/>
                  </a:lnTo>
                  <a:lnTo>
                    <a:pt x="9487" y="7530"/>
                  </a:lnTo>
                  <a:lnTo>
                    <a:pt x="9801" y="7844"/>
                  </a:lnTo>
                  <a:lnTo>
                    <a:pt x="10160" y="8173"/>
                  </a:lnTo>
                  <a:lnTo>
                    <a:pt x="10533" y="8501"/>
                  </a:lnTo>
                  <a:lnTo>
                    <a:pt x="10937" y="8845"/>
                  </a:lnTo>
                  <a:lnTo>
                    <a:pt x="11370" y="9189"/>
                  </a:lnTo>
                  <a:lnTo>
                    <a:pt x="11848" y="9532"/>
                  </a:lnTo>
                  <a:lnTo>
                    <a:pt x="12341" y="9876"/>
                  </a:lnTo>
                  <a:lnTo>
                    <a:pt x="12879" y="10234"/>
                  </a:lnTo>
                  <a:lnTo>
                    <a:pt x="13446" y="10578"/>
                  </a:lnTo>
                  <a:lnTo>
                    <a:pt x="14059" y="10922"/>
                  </a:lnTo>
                  <a:lnTo>
                    <a:pt x="14686" y="11265"/>
                  </a:lnTo>
                  <a:lnTo>
                    <a:pt x="15374" y="11594"/>
                  </a:lnTo>
                  <a:lnTo>
                    <a:pt x="16091" y="11923"/>
                  </a:lnTo>
                  <a:lnTo>
                    <a:pt x="16838" y="12236"/>
                  </a:lnTo>
                  <a:lnTo>
                    <a:pt x="17629" y="12550"/>
                  </a:lnTo>
                  <a:lnTo>
                    <a:pt x="18466" y="12849"/>
                  </a:lnTo>
                  <a:lnTo>
                    <a:pt x="19333" y="13133"/>
                  </a:lnTo>
                  <a:lnTo>
                    <a:pt x="19228" y="13103"/>
                  </a:lnTo>
                  <a:lnTo>
                    <a:pt x="18899" y="12998"/>
                  </a:lnTo>
                  <a:lnTo>
                    <a:pt x="18660" y="12938"/>
                  </a:lnTo>
                  <a:lnTo>
                    <a:pt x="18362" y="12879"/>
                  </a:lnTo>
                  <a:lnTo>
                    <a:pt x="18003" y="12819"/>
                  </a:lnTo>
                  <a:lnTo>
                    <a:pt x="17585" y="12759"/>
                  </a:lnTo>
                  <a:lnTo>
                    <a:pt x="17122" y="12714"/>
                  </a:lnTo>
                  <a:lnTo>
                    <a:pt x="16599" y="12684"/>
                  </a:lnTo>
                  <a:lnTo>
                    <a:pt x="16016" y="12655"/>
                  </a:lnTo>
                  <a:lnTo>
                    <a:pt x="15374" y="12655"/>
                  </a:lnTo>
                  <a:lnTo>
                    <a:pt x="14671" y="12684"/>
                  </a:lnTo>
                  <a:lnTo>
                    <a:pt x="13924" y="12729"/>
                  </a:lnTo>
                  <a:lnTo>
                    <a:pt x="13103" y="12804"/>
                  </a:lnTo>
                  <a:lnTo>
                    <a:pt x="12236" y="12923"/>
                  </a:lnTo>
                  <a:lnTo>
                    <a:pt x="11310" y="13073"/>
                  </a:lnTo>
                  <a:lnTo>
                    <a:pt x="10339" y="13267"/>
                  </a:lnTo>
                  <a:lnTo>
                    <a:pt x="9323" y="13491"/>
                  </a:lnTo>
                  <a:lnTo>
                    <a:pt x="8307" y="13745"/>
                  </a:lnTo>
                  <a:lnTo>
                    <a:pt x="7276" y="14014"/>
                  </a:lnTo>
                  <a:lnTo>
                    <a:pt x="6260" y="14298"/>
                  </a:lnTo>
                  <a:lnTo>
                    <a:pt x="5274" y="14582"/>
                  </a:lnTo>
                  <a:lnTo>
                    <a:pt x="4318" y="14866"/>
                  </a:lnTo>
                  <a:lnTo>
                    <a:pt x="2600" y="15403"/>
                  </a:lnTo>
                  <a:lnTo>
                    <a:pt x="1241" y="15852"/>
                  </a:lnTo>
                  <a:lnTo>
                    <a:pt x="1" y="16285"/>
                  </a:lnTo>
                  <a:lnTo>
                    <a:pt x="105" y="19796"/>
                  </a:lnTo>
                  <a:lnTo>
                    <a:pt x="29880" y="20632"/>
                  </a:lnTo>
                  <a:lnTo>
                    <a:pt x="30104" y="20617"/>
                  </a:lnTo>
                  <a:lnTo>
                    <a:pt x="30313" y="20602"/>
                  </a:lnTo>
                  <a:lnTo>
                    <a:pt x="30522" y="20572"/>
                  </a:lnTo>
                  <a:lnTo>
                    <a:pt x="30717" y="20528"/>
                  </a:lnTo>
                  <a:lnTo>
                    <a:pt x="30926" y="20468"/>
                  </a:lnTo>
                  <a:lnTo>
                    <a:pt x="31105" y="20408"/>
                  </a:lnTo>
                  <a:lnTo>
                    <a:pt x="31299" y="20319"/>
                  </a:lnTo>
                  <a:lnTo>
                    <a:pt x="31478" y="20229"/>
                  </a:lnTo>
                  <a:lnTo>
                    <a:pt x="31643" y="20124"/>
                  </a:lnTo>
                  <a:lnTo>
                    <a:pt x="31807" y="20020"/>
                  </a:lnTo>
                  <a:lnTo>
                    <a:pt x="31957" y="19885"/>
                  </a:lnTo>
                  <a:lnTo>
                    <a:pt x="32106" y="19766"/>
                  </a:lnTo>
                  <a:lnTo>
                    <a:pt x="32240" y="19616"/>
                  </a:lnTo>
                  <a:lnTo>
                    <a:pt x="32375" y="19467"/>
                  </a:lnTo>
                  <a:lnTo>
                    <a:pt x="32479" y="19318"/>
                  </a:lnTo>
                  <a:lnTo>
                    <a:pt x="32599" y="19153"/>
                  </a:lnTo>
                  <a:lnTo>
                    <a:pt x="32689" y="18989"/>
                  </a:lnTo>
                  <a:lnTo>
                    <a:pt x="32778" y="18825"/>
                  </a:lnTo>
                  <a:lnTo>
                    <a:pt x="32868" y="18645"/>
                  </a:lnTo>
                  <a:lnTo>
                    <a:pt x="32928" y="18451"/>
                  </a:lnTo>
                  <a:lnTo>
                    <a:pt x="32987" y="18272"/>
                  </a:lnTo>
                  <a:lnTo>
                    <a:pt x="33032" y="18078"/>
                  </a:lnTo>
                  <a:lnTo>
                    <a:pt x="33062" y="17883"/>
                  </a:lnTo>
                  <a:lnTo>
                    <a:pt x="33092" y="17689"/>
                  </a:lnTo>
                  <a:lnTo>
                    <a:pt x="33092" y="17495"/>
                  </a:lnTo>
                  <a:lnTo>
                    <a:pt x="33092" y="17286"/>
                  </a:lnTo>
                  <a:lnTo>
                    <a:pt x="33077" y="17092"/>
                  </a:lnTo>
                  <a:lnTo>
                    <a:pt x="33047" y="16882"/>
                  </a:lnTo>
                  <a:lnTo>
                    <a:pt x="33002" y="16673"/>
                  </a:lnTo>
                  <a:lnTo>
                    <a:pt x="32943" y="16479"/>
                  </a:lnTo>
                  <a:lnTo>
                    <a:pt x="32868" y="16270"/>
                  </a:lnTo>
                  <a:lnTo>
                    <a:pt x="32778" y="16076"/>
                  </a:lnTo>
                  <a:lnTo>
                    <a:pt x="32524" y="15568"/>
                  </a:lnTo>
                  <a:lnTo>
                    <a:pt x="32225" y="15045"/>
                  </a:lnTo>
                  <a:lnTo>
                    <a:pt x="31912" y="14507"/>
                  </a:lnTo>
                  <a:lnTo>
                    <a:pt x="31553" y="13969"/>
                  </a:lnTo>
                  <a:lnTo>
                    <a:pt x="31180" y="13416"/>
                  </a:lnTo>
                  <a:lnTo>
                    <a:pt x="30791" y="12849"/>
                  </a:lnTo>
                  <a:lnTo>
                    <a:pt x="30373" y="12281"/>
                  </a:lnTo>
                  <a:lnTo>
                    <a:pt x="29925" y="11698"/>
                  </a:lnTo>
                  <a:lnTo>
                    <a:pt x="29462" y="11116"/>
                  </a:lnTo>
                  <a:lnTo>
                    <a:pt x="28984" y="10533"/>
                  </a:lnTo>
                  <a:lnTo>
                    <a:pt x="28506" y="9950"/>
                  </a:lnTo>
                  <a:lnTo>
                    <a:pt x="27998" y="9368"/>
                  </a:lnTo>
                  <a:lnTo>
                    <a:pt x="26967" y="8203"/>
                  </a:lnTo>
                  <a:lnTo>
                    <a:pt x="25891" y="7052"/>
                  </a:lnTo>
                  <a:lnTo>
                    <a:pt x="24830" y="5947"/>
                  </a:lnTo>
                  <a:lnTo>
                    <a:pt x="23755" y="4871"/>
                  </a:lnTo>
                  <a:lnTo>
                    <a:pt x="22709" y="3855"/>
                  </a:lnTo>
                  <a:lnTo>
                    <a:pt x="21693" y="2914"/>
                  </a:lnTo>
                  <a:lnTo>
                    <a:pt x="20737" y="2033"/>
                  </a:lnTo>
                  <a:lnTo>
                    <a:pt x="19841" y="1256"/>
                  </a:lnTo>
                  <a:lnTo>
                    <a:pt x="19034" y="583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rgbClr val="6C1B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9"/>
            <p:cNvSpPr/>
            <p:nvPr/>
          </p:nvSpPr>
          <p:spPr>
            <a:xfrm>
              <a:off x="-1989636" y="4530938"/>
              <a:ext cx="144102" cy="100436"/>
            </a:xfrm>
            <a:custGeom>
              <a:rect b="b" l="l" r="r" t="t"/>
              <a:pathLst>
                <a:path extrusionOk="0" h="3572" w="5125">
                  <a:moveTo>
                    <a:pt x="5125" y="1"/>
                  </a:moveTo>
                  <a:lnTo>
                    <a:pt x="2480" y="464"/>
                  </a:lnTo>
                  <a:lnTo>
                    <a:pt x="2271" y="748"/>
                  </a:lnTo>
                  <a:lnTo>
                    <a:pt x="1718" y="1480"/>
                  </a:lnTo>
                  <a:lnTo>
                    <a:pt x="1345" y="1958"/>
                  </a:lnTo>
                  <a:lnTo>
                    <a:pt x="927" y="2481"/>
                  </a:lnTo>
                  <a:lnTo>
                    <a:pt x="479" y="3034"/>
                  </a:lnTo>
                  <a:lnTo>
                    <a:pt x="0" y="3571"/>
                  </a:lnTo>
                  <a:lnTo>
                    <a:pt x="4916" y="2989"/>
                  </a:lnTo>
                  <a:lnTo>
                    <a:pt x="512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9"/>
            <p:cNvSpPr/>
            <p:nvPr/>
          </p:nvSpPr>
          <p:spPr>
            <a:xfrm>
              <a:off x="-1876209" y="4511622"/>
              <a:ext cx="67229" cy="128581"/>
            </a:xfrm>
            <a:custGeom>
              <a:rect b="b" l="l" r="r" t="t"/>
              <a:pathLst>
                <a:path extrusionOk="0" h="4573" w="2391">
                  <a:moveTo>
                    <a:pt x="1330" y="1"/>
                  </a:moveTo>
                  <a:lnTo>
                    <a:pt x="1061" y="16"/>
                  </a:lnTo>
                  <a:lnTo>
                    <a:pt x="777" y="31"/>
                  </a:lnTo>
                  <a:lnTo>
                    <a:pt x="508" y="90"/>
                  </a:lnTo>
                  <a:lnTo>
                    <a:pt x="209" y="150"/>
                  </a:lnTo>
                  <a:lnTo>
                    <a:pt x="0" y="4393"/>
                  </a:lnTo>
                  <a:lnTo>
                    <a:pt x="269" y="4483"/>
                  </a:lnTo>
                  <a:lnTo>
                    <a:pt x="538" y="4542"/>
                  </a:lnTo>
                  <a:lnTo>
                    <a:pt x="792" y="4572"/>
                  </a:lnTo>
                  <a:lnTo>
                    <a:pt x="1061" y="4572"/>
                  </a:lnTo>
                  <a:lnTo>
                    <a:pt x="1315" y="4557"/>
                  </a:lnTo>
                  <a:lnTo>
                    <a:pt x="1584" y="4527"/>
                  </a:lnTo>
                  <a:lnTo>
                    <a:pt x="1868" y="4468"/>
                  </a:lnTo>
                  <a:lnTo>
                    <a:pt x="2151" y="4393"/>
                  </a:lnTo>
                  <a:lnTo>
                    <a:pt x="2390" y="105"/>
                  </a:lnTo>
                  <a:lnTo>
                    <a:pt x="2122" y="6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9"/>
            <p:cNvSpPr/>
            <p:nvPr/>
          </p:nvSpPr>
          <p:spPr>
            <a:xfrm>
              <a:off x="-2237465" y="4441890"/>
              <a:ext cx="346576" cy="242401"/>
            </a:xfrm>
            <a:custGeom>
              <a:rect b="b" l="l" r="r" t="t"/>
              <a:pathLst>
                <a:path extrusionOk="0" h="8621" w="12326">
                  <a:moveTo>
                    <a:pt x="9502" y="1"/>
                  </a:moveTo>
                  <a:lnTo>
                    <a:pt x="7993" y="1076"/>
                  </a:lnTo>
                  <a:lnTo>
                    <a:pt x="6454" y="2197"/>
                  </a:lnTo>
                  <a:lnTo>
                    <a:pt x="4691" y="3482"/>
                  </a:lnTo>
                  <a:lnTo>
                    <a:pt x="3810" y="4154"/>
                  </a:lnTo>
                  <a:lnTo>
                    <a:pt x="2943" y="4811"/>
                  </a:lnTo>
                  <a:lnTo>
                    <a:pt x="2136" y="5439"/>
                  </a:lnTo>
                  <a:lnTo>
                    <a:pt x="1419" y="6006"/>
                  </a:lnTo>
                  <a:lnTo>
                    <a:pt x="822" y="6514"/>
                  </a:lnTo>
                  <a:lnTo>
                    <a:pt x="374" y="6933"/>
                  </a:lnTo>
                  <a:lnTo>
                    <a:pt x="209" y="7112"/>
                  </a:lnTo>
                  <a:lnTo>
                    <a:pt x="90" y="7246"/>
                  </a:lnTo>
                  <a:lnTo>
                    <a:pt x="15" y="7351"/>
                  </a:lnTo>
                  <a:lnTo>
                    <a:pt x="0" y="7396"/>
                  </a:lnTo>
                  <a:lnTo>
                    <a:pt x="0" y="7426"/>
                  </a:lnTo>
                  <a:lnTo>
                    <a:pt x="75" y="7680"/>
                  </a:lnTo>
                  <a:lnTo>
                    <a:pt x="120" y="7814"/>
                  </a:lnTo>
                  <a:lnTo>
                    <a:pt x="179" y="7934"/>
                  </a:lnTo>
                  <a:lnTo>
                    <a:pt x="254" y="8068"/>
                  </a:lnTo>
                  <a:lnTo>
                    <a:pt x="329" y="8188"/>
                  </a:lnTo>
                  <a:lnTo>
                    <a:pt x="433" y="8307"/>
                  </a:lnTo>
                  <a:lnTo>
                    <a:pt x="538" y="8397"/>
                  </a:lnTo>
                  <a:lnTo>
                    <a:pt x="657" y="8486"/>
                  </a:lnTo>
                  <a:lnTo>
                    <a:pt x="792" y="8561"/>
                  </a:lnTo>
                  <a:lnTo>
                    <a:pt x="941" y="8591"/>
                  </a:lnTo>
                  <a:lnTo>
                    <a:pt x="1121" y="8621"/>
                  </a:lnTo>
                  <a:lnTo>
                    <a:pt x="1300" y="8606"/>
                  </a:lnTo>
                  <a:lnTo>
                    <a:pt x="1509" y="8561"/>
                  </a:lnTo>
                  <a:lnTo>
                    <a:pt x="1733" y="8486"/>
                  </a:lnTo>
                  <a:lnTo>
                    <a:pt x="1972" y="8367"/>
                  </a:lnTo>
                  <a:lnTo>
                    <a:pt x="2196" y="8277"/>
                  </a:lnTo>
                  <a:lnTo>
                    <a:pt x="2465" y="8188"/>
                  </a:lnTo>
                  <a:lnTo>
                    <a:pt x="2764" y="8098"/>
                  </a:lnTo>
                  <a:lnTo>
                    <a:pt x="3122" y="8023"/>
                  </a:lnTo>
                  <a:lnTo>
                    <a:pt x="3511" y="7964"/>
                  </a:lnTo>
                  <a:lnTo>
                    <a:pt x="3914" y="7889"/>
                  </a:lnTo>
                  <a:lnTo>
                    <a:pt x="4796" y="7784"/>
                  </a:lnTo>
                  <a:lnTo>
                    <a:pt x="5408" y="7724"/>
                  </a:lnTo>
                  <a:lnTo>
                    <a:pt x="5662" y="7695"/>
                  </a:lnTo>
                  <a:lnTo>
                    <a:pt x="6320" y="7635"/>
                  </a:lnTo>
                  <a:lnTo>
                    <a:pt x="6723" y="7605"/>
                  </a:lnTo>
                  <a:lnTo>
                    <a:pt x="7276" y="7560"/>
                  </a:lnTo>
                  <a:lnTo>
                    <a:pt x="8053" y="7485"/>
                  </a:lnTo>
                  <a:lnTo>
                    <a:pt x="8710" y="7411"/>
                  </a:lnTo>
                  <a:lnTo>
                    <a:pt x="8964" y="7381"/>
                  </a:lnTo>
                  <a:lnTo>
                    <a:pt x="9173" y="7336"/>
                  </a:lnTo>
                  <a:lnTo>
                    <a:pt x="9337" y="7306"/>
                  </a:lnTo>
                  <a:lnTo>
                    <a:pt x="9427" y="7261"/>
                  </a:lnTo>
                  <a:lnTo>
                    <a:pt x="9517" y="7187"/>
                  </a:lnTo>
                  <a:lnTo>
                    <a:pt x="9591" y="7097"/>
                  </a:lnTo>
                  <a:lnTo>
                    <a:pt x="9651" y="6992"/>
                  </a:lnTo>
                  <a:lnTo>
                    <a:pt x="9696" y="6873"/>
                  </a:lnTo>
                  <a:lnTo>
                    <a:pt x="9741" y="6753"/>
                  </a:lnTo>
                  <a:lnTo>
                    <a:pt x="9771" y="6634"/>
                  </a:lnTo>
                  <a:lnTo>
                    <a:pt x="9815" y="6365"/>
                  </a:lnTo>
                  <a:lnTo>
                    <a:pt x="9845" y="6126"/>
                  </a:lnTo>
                  <a:lnTo>
                    <a:pt x="9845" y="5917"/>
                  </a:lnTo>
                  <a:lnTo>
                    <a:pt x="9845" y="5723"/>
                  </a:lnTo>
                  <a:lnTo>
                    <a:pt x="10069" y="5364"/>
                  </a:lnTo>
                  <a:lnTo>
                    <a:pt x="10308" y="5050"/>
                  </a:lnTo>
                  <a:lnTo>
                    <a:pt x="10547" y="4781"/>
                  </a:lnTo>
                  <a:lnTo>
                    <a:pt x="10772" y="4542"/>
                  </a:lnTo>
                  <a:lnTo>
                    <a:pt x="11011" y="4333"/>
                  </a:lnTo>
                  <a:lnTo>
                    <a:pt x="11235" y="4154"/>
                  </a:lnTo>
                  <a:lnTo>
                    <a:pt x="11444" y="4005"/>
                  </a:lnTo>
                  <a:lnTo>
                    <a:pt x="11638" y="3885"/>
                  </a:lnTo>
                  <a:lnTo>
                    <a:pt x="11967" y="3676"/>
                  </a:lnTo>
                  <a:lnTo>
                    <a:pt x="12101" y="3586"/>
                  </a:lnTo>
                  <a:lnTo>
                    <a:pt x="12206" y="3512"/>
                  </a:lnTo>
                  <a:lnTo>
                    <a:pt x="12280" y="3437"/>
                  </a:lnTo>
                  <a:lnTo>
                    <a:pt x="12310" y="3392"/>
                  </a:lnTo>
                  <a:lnTo>
                    <a:pt x="12310" y="3347"/>
                  </a:lnTo>
                  <a:lnTo>
                    <a:pt x="12325" y="3302"/>
                  </a:lnTo>
                  <a:lnTo>
                    <a:pt x="12310" y="3258"/>
                  </a:lnTo>
                  <a:lnTo>
                    <a:pt x="12265" y="3168"/>
                  </a:lnTo>
                  <a:lnTo>
                    <a:pt x="12131" y="2974"/>
                  </a:lnTo>
                  <a:lnTo>
                    <a:pt x="11967" y="2765"/>
                  </a:lnTo>
                  <a:lnTo>
                    <a:pt x="11563" y="2272"/>
                  </a:lnTo>
                  <a:lnTo>
                    <a:pt x="11115" y="1749"/>
                  </a:lnTo>
                  <a:lnTo>
                    <a:pt x="10637" y="1226"/>
                  </a:lnTo>
                  <a:lnTo>
                    <a:pt x="9845" y="359"/>
                  </a:lnTo>
                  <a:lnTo>
                    <a:pt x="95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9"/>
            <p:cNvSpPr/>
            <p:nvPr/>
          </p:nvSpPr>
          <p:spPr>
            <a:xfrm>
              <a:off x="-2078263" y="4599826"/>
              <a:ext cx="27752" cy="61802"/>
            </a:xfrm>
            <a:custGeom>
              <a:rect b="b" l="l" r="r" t="t"/>
              <a:pathLst>
                <a:path extrusionOk="0" h="2198" w="987">
                  <a:moveTo>
                    <a:pt x="702" y="1"/>
                  </a:moveTo>
                  <a:lnTo>
                    <a:pt x="613" y="31"/>
                  </a:lnTo>
                  <a:lnTo>
                    <a:pt x="553" y="91"/>
                  </a:lnTo>
                  <a:lnTo>
                    <a:pt x="523" y="165"/>
                  </a:lnTo>
                  <a:lnTo>
                    <a:pt x="523" y="240"/>
                  </a:lnTo>
                  <a:lnTo>
                    <a:pt x="538" y="374"/>
                  </a:lnTo>
                  <a:lnTo>
                    <a:pt x="553" y="539"/>
                  </a:lnTo>
                  <a:lnTo>
                    <a:pt x="553" y="718"/>
                  </a:lnTo>
                  <a:lnTo>
                    <a:pt x="553" y="927"/>
                  </a:lnTo>
                  <a:lnTo>
                    <a:pt x="538" y="1151"/>
                  </a:lnTo>
                  <a:lnTo>
                    <a:pt x="493" y="1375"/>
                  </a:lnTo>
                  <a:lnTo>
                    <a:pt x="463" y="1480"/>
                  </a:lnTo>
                  <a:lnTo>
                    <a:pt x="418" y="1585"/>
                  </a:lnTo>
                  <a:lnTo>
                    <a:pt x="329" y="1749"/>
                  </a:lnTo>
                  <a:lnTo>
                    <a:pt x="224" y="1898"/>
                  </a:lnTo>
                  <a:lnTo>
                    <a:pt x="105" y="2003"/>
                  </a:lnTo>
                  <a:lnTo>
                    <a:pt x="0" y="2078"/>
                  </a:lnTo>
                  <a:lnTo>
                    <a:pt x="60" y="2152"/>
                  </a:lnTo>
                  <a:lnTo>
                    <a:pt x="135" y="2182"/>
                  </a:lnTo>
                  <a:lnTo>
                    <a:pt x="209" y="2197"/>
                  </a:lnTo>
                  <a:lnTo>
                    <a:pt x="284" y="2197"/>
                  </a:lnTo>
                  <a:lnTo>
                    <a:pt x="374" y="2167"/>
                  </a:lnTo>
                  <a:lnTo>
                    <a:pt x="463" y="2137"/>
                  </a:lnTo>
                  <a:lnTo>
                    <a:pt x="658" y="2018"/>
                  </a:lnTo>
                  <a:lnTo>
                    <a:pt x="732" y="1898"/>
                  </a:lnTo>
                  <a:lnTo>
                    <a:pt x="807" y="1749"/>
                  </a:lnTo>
                  <a:lnTo>
                    <a:pt x="852" y="1629"/>
                  </a:lnTo>
                  <a:lnTo>
                    <a:pt x="897" y="1510"/>
                  </a:lnTo>
                  <a:lnTo>
                    <a:pt x="956" y="1241"/>
                  </a:lnTo>
                  <a:lnTo>
                    <a:pt x="971" y="987"/>
                  </a:lnTo>
                  <a:lnTo>
                    <a:pt x="986" y="733"/>
                  </a:lnTo>
                  <a:lnTo>
                    <a:pt x="971" y="524"/>
                  </a:lnTo>
                  <a:lnTo>
                    <a:pt x="956" y="345"/>
                  </a:lnTo>
                  <a:lnTo>
                    <a:pt x="941" y="165"/>
                  </a:lnTo>
                  <a:lnTo>
                    <a:pt x="911" y="91"/>
                  </a:lnTo>
                  <a:lnTo>
                    <a:pt x="852" y="31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9"/>
            <p:cNvSpPr/>
            <p:nvPr/>
          </p:nvSpPr>
          <p:spPr>
            <a:xfrm>
              <a:off x="-2048458" y="4601513"/>
              <a:ext cx="22297" cy="57163"/>
            </a:xfrm>
            <a:custGeom>
              <a:rect b="b" l="l" r="r" t="t"/>
              <a:pathLst>
                <a:path extrusionOk="0" h="2033" w="793">
                  <a:moveTo>
                    <a:pt x="509" y="1"/>
                  </a:moveTo>
                  <a:lnTo>
                    <a:pt x="464" y="16"/>
                  </a:lnTo>
                  <a:lnTo>
                    <a:pt x="419" y="31"/>
                  </a:lnTo>
                  <a:lnTo>
                    <a:pt x="359" y="90"/>
                  </a:lnTo>
                  <a:lnTo>
                    <a:pt x="330" y="165"/>
                  </a:lnTo>
                  <a:lnTo>
                    <a:pt x="330" y="240"/>
                  </a:lnTo>
                  <a:lnTo>
                    <a:pt x="345" y="389"/>
                  </a:lnTo>
                  <a:lnTo>
                    <a:pt x="359" y="539"/>
                  </a:lnTo>
                  <a:lnTo>
                    <a:pt x="359" y="718"/>
                  </a:lnTo>
                  <a:lnTo>
                    <a:pt x="359" y="942"/>
                  </a:lnTo>
                  <a:lnTo>
                    <a:pt x="345" y="1166"/>
                  </a:lnTo>
                  <a:lnTo>
                    <a:pt x="300" y="1375"/>
                  </a:lnTo>
                  <a:lnTo>
                    <a:pt x="270" y="1495"/>
                  </a:lnTo>
                  <a:lnTo>
                    <a:pt x="225" y="1584"/>
                  </a:lnTo>
                  <a:lnTo>
                    <a:pt x="180" y="1689"/>
                  </a:lnTo>
                  <a:lnTo>
                    <a:pt x="120" y="1779"/>
                  </a:lnTo>
                  <a:lnTo>
                    <a:pt x="61" y="1853"/>
                  </a:lnTo>
                  <a:lnTo>
                    <a:pt x="1" y="1928"/>
                  </a:lnTo>
                  <a:lnTo>
                    <a:pt x="76" y="1988"/>
                  </a:lnTo>
                  <a:lnTo>
                    <a:pt x="150" y="2018"/>
                  </a:lnTo>
                  <a:lnTo>
                    <a:pt x="225" y="2033"/>
                  </a:lnTo>
                  <a:lnTo>
                    <a:pt x="300" y="2018"/>
                  </a:lnTo>
                  <a:lnTo>
                    <a:pt x="359" y="2003"/>
                  </a:lnTo>
                  <a:lnTo>
                    <a:pt x="434" y="1958"/>
                  </a:lnTo>
                  <a:lnTo>
                    <a:pt x="554" y="1883"/>
                  </a:lnTo>
                  <a:lnTo>
                    <a:pt x="613" y="1764"/>
                  </a:lnTo>
                  <a:lnTo>
                    <a:pt x="658" y="1644"/>
                  </a:lnTo>
                  <a:lnTo>
                    <a:pt x="703" y="1510"/>
                  </a:lnTo>
                  <a:lnTo>
                    <a:pt x="748" y="1256"/>
                  </a:lnTo>
                  <a:lnTo>
                    <a:pt x="778" y="987"/>
                  </a:lnTo>
                  <a:lnTo>
                    <a:pt x="793" y="748"/>
                  </a:lnTo>
                  <a:lnTo>
                    <a:pt x="778" y="524"/>
                  </a:lnTo>
                  <a:lnTo>
                    <a:pt x="763" y="344"/>
                  </a:lnTo>
                  <a:lnTo>
                    <a:pt x="748" y="180"/>
                  </a:lnTo>
                  <a:lnTo>
                    <a:pt x="718" y="90"/>
                  </a:lnTo>
                  <a:lnTo>
                    <a:pt x="658" y="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9"/>
            <p:cNvSpPr/>
            <p:nvPr/>
          </p:nvSpPr>
          <p:spPr>
            <a:xfrm>
              <a:off x="-2102640" y="4604466"/>
              <a:ext cx="24828" cy="60509"/>
            </a:xfrm>
            <a:custGeom>
              <a:rect b="b" l="l" r="r" t="t"/>
              <a:pathLst>
                <a:path extrusionOk="0" h="2152" w="883">
                  <a:moveTo>
                    <a:pt x="553" y="0"/>
                  </a:moveTo>
                  <a:lnTo>
                    <a:pt x="509" y="30"/>
                  </a:lnTo>
                  <a:lnTo>
                    <a:pt x="449" y="90"/>
                  </a:lnTo>
                  <a:lnTo>
                    <a:pt x="419" y="150"/>
                  </a:lnTo>
                  <a:lnTo>
                    <a:pt x="419" y="239"/>
                  </a:lnTo>
                  <a:lnTo>
                    <a:pt x="434" y="374"/>
                  </a:lnTo>
                  <a:lnTo>
                    <a:pt x="449" y="523"/>
                  </a:lnTo>
                  <a:lnTo>
                    <a:pt x="464" y="717"/>
                  </a:lnTo>
                  <a:lnTo>
                    <a:pt x="449" y="927"/>
                  </a:lnTo>
                  <a:lnTo>
                    <a:pt x="434" y="1151"/>
                  </a:lnTo>
                  <a:lnTo>
                    <a:pt x="389" y="1375"/>
                  </a:lnTo>
                  <a:lnTo>
                    <a:pt x="359" y="1479"/>
                  </a:lnTo>
                  <a:lnTo>
                    <a:pt x="314" y="1584"/>
                  </a:lnTo>
                  <a:lnTo>
                    <a:pt x="255" y="1718"/>
                  </a:lnTo>
                  <a:lnTo>
                    <a:pt x="165" y="1823"/>
                  </a:lnTo>
                  <a:lnTo>
                    <a:pt x="90" y="1928"/>
                  </a:lnTo>
                  <a:lnTo>
                    <a:pt x="1" y="2002"/>
                  </a:lnTo>
                  <a:lnTo>
                    <a:pt x="60" y="2077"/>
                  </a:lnTo>
                  <a:lnTo>
                    <a:pt x="120" y="2122"/>
                  </a:lnTo>
                  <a:lnTo>
                    <a:pt x="195" y="2152"/>
                  </a:lnTo>
                  <a:lnTo>
                    <a:pt x="270" y="2152"/>
                  </a:lnTo>
                  <a:lnTo>
                    <a:pt x="344" y="2122"/>
                  </a:lnTo>
                  <a:lnTo>
                    <a:pt x="434" y="2077"/>
                  </a:lnTo>
                  <a:lnTo>
                    <a:pt x="524" y="2017"/>
                  </a:lnTo>
                  <a:lnTo>
                    <a:pt x="613" y="1942"/>
                  </a:lnTo>
                  <a:lnTo>
                    <a:pt x="703" y="1748"/>
                  </a:lnTo>
                  <a:lnTo>
                    <a:pt x="748" y="1629"/>
                  </a:lnTo>
                  <a:lnTo>
                    <a:pt x="792" y="1509"/>
                  </a:lnTo>
                  <a:lnTo>
                    <a:pt x="852" y="1240"/>
                  </a:lnTo>
                  <a:lnTo>
                    <a:pt x="882" y="986"/>
                  </a:lnTo>
                  <a:lnTo>
                    <a:pt x="882" y="732"/>
                  </a:lnTo>
                  <a:lnTo>
                    <a:pt x="867" y="523"/>
                  </a:lnTo>
                  <a:lnTo>
                    <a:pt x="867" y="344"/>
                  </a:lnTo>
                  <a:lnTo>
                    <a:pt x="837" y="165"/>
                  </a:lnTo>
                  <a:lnTo>
                    <a:pt x="807" y="90"/>
                  </a:lnTo>
                  <a:lnTo>
                    <a:pt x="748" y="3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9"/>
            <p:cNvSpPr/>
            <p:nvPr/>
          </p:nvSpPr>
          <p:spPr>
            <a:xfrm>
              <a:off x="-1755669" y="3757621"/>
              <a:ext cx="969548" cy="699845"/>
            </a:xfrm>
            <a:custGeom>
              <a:rect b="b" l="l" r="r" t="t"/>
              <a:pathLst>
                <a:path extrusionOk="0" h="24890" w="34482">
                  <a:moveTo>
                    <a:pt x="25383" y="0"/>
                  </a:moveTo>
                  <a:lnTo>
                    <a:pt x="25069" y="15"/>
                  </a:lnTo>
                  <a:lnTo>
                    <a:pt x="24741" y="60"/>
                  </a:lnTo>
                  <a:lnTo>
                    <a:pt x="24397" y="105"/>
                  </a:lnTo>
                  <a:lnTo>
                    <a:pt x="24039" y="180"/>
                  </a:lnTo>
                  <a:lnTo>
                    <a:pt x="23665" y="254"/>
                  </a:lnTo>
                  <a:lnTo>
                    <a:pt x="23292" y="359"/>
                  </a:lnTo>
                  <a:lnTo>
                    <a:pt x="22903" y="478"/>
                  </a:lnTo>
                  <a:lnTo>
                    <a:pt x="22500" y="598"/>
                  </a:lnTo>
                  <a:lnTo>
                    <a:pt x="21663" y="882"/>
                  </a:lnTo>
                  <a:lnTo>
                    <a:pt x="20797" y="1225"/>
                  </a:lnTo>
                  <a:lnTo>
                    <a:pt x="19915" y="1599"/>
                  </a:lnTo>
                  <a:lnTo>
                    <a:pt x="19004" y="2017"/>
                  </a:lnTo>
                  <a:lnTo>
                    <a:pt x="18078" y="2465"/>
                  </a:lnTo>
                  <a:lnTo>
                    <a:pt x="17151" y="2928"/>
                  </a:lnTo>
                  <a:lnTo>
                    <a:pt x="16225" y="3421"/>
                  </a:lnTo>
                  <a:lnTo>
                    <a:pt x="15299" y="3914"/>
                  </a:lnTo>
                  <a:lnTo>
                    <a:pt x="14373" y="4437"/>
                  </a:lnTo>
                  <a:lnTo>
                    <a:pt x="13476" y="4945"/>
                  </a:lnTo>
                  <a:lnTo>
                    <a:pt x="12595" y="5468"/>
                  </a:lnTo>
                  <a:lnTo>
                    <a:pt x="11743" y="5976"/>
                  </a:lnTo>
                  <a:lnTo>
                    <a:pt x="10160" y="6962"/>
                  </a:lnTo>
                  <a:lnTo>
                    <a:pt x="8740" y="7858"/>
                  </a:lnTo>
                  <a:lnTo>
                    <a:pt x="7560" y="8620"/>
                  </a:lnTo>
                  <a:lnTo>
                    <a:pt x="6664" y="9233"/>
                  </a:lnTo>
                  <a:lnTo>
                    <a:pt x="5887" y="9756"/>
                  </a:lnTo>
                  <a:lnTo>
                    <a:pt x="16" y="13700"/>
                  </a:lnTo>
                  <a:lnTo>
                    <a:pt x="16" y="13864"/>
                  </a:lnTo>
                  <a:lnTo>
                    <a:pt x="1" y="14058"/>
                  </a:lnTo>
                  <a:lnTo>
                    <a:pt x="1" y="14312"/>
                  </a:lnTo>
                  <a:lnTo>
                    <a:pt x="16" y="14626"/>
                  </a:lnTo>
                  <a:lnTo>
                    <a:pt x="61" y="14970"/>
                  </a:lnTo>
                  <a:lnTo>
                    <a:pt x="120" y="15373"/>
                  </a:lnTo>
                  <a:lnTo>
                    <a:pt x="210" y="15791"/>
                  </a:lnTo>
                  <a:lnTo>
                    <a:pt x="329" y="16240"/>
                  </a:lnTo>
                  <a:lnTo>
                    <a:pt x="404" y="16464"/>
                  </a:lnTo>
                  <a:lnTo>
                    <a:pt x="494" y="16688"/>
                  </a:lnTo>
                  <a:lnTo>
                    <a:pt x="598" y="16912"/>
                  </a:lnTo>
                  <a:lnTo>
                    <a:pt x="718" y="17151"/>
                  </a:lnTo>
                  <a:lnTo>
                    <a:pt x="837" y="17375"/>
                  </a:lnTo>
                  <a:lnTo>
                    <a:pt x="987" y="17599"/>
                  </a:lnTo>
                  <a:lnTo>
                    <a:pt x="1151" y="17823"/>
                  </a:lnTo>
                  <a:lnTo>
                    <a:pt x="1315" y="18047"/>
                  </a:lnTo>
                  <a:lnTo>
                    <a:pt x="1510" y="18256"/>
                  </a:lnTo>
                  <a:lnTo>
                    <a:pt x="1719" y="18466"/>
                  </a:lnTo>
                  <a:lnTo>
                    <a:pt x="1943" y="18660"/>
                  </a:lnTo>
                  <a:lnTo>
                    <a:pt x="2182" y="18854"/>
                  </a:lnTo>
                  <a:lnTo>
                    <a:pt x="2451" y="19033"/>
                  </a:lnTo>
                  <a:lnTo>
                    <a:pt x="2735" y="19212"/>
                  </a:lnTo>
                  <a:lnTo>
                    <a:pt x="3004" y="19362"/>
                  </a:lnTo>
                  <a:lnTo>
                    <a:pt x="3302" y="19496"/>
                  </a:lnTo>
                  <a:lnTo>
                    <a:pt x="3631" y="19631"/>
                  </a:lnTo>
                  <a:lnTo>
                    <a:pt x="3990" y="19750"/>
                  </a:lnTo>
                  <a:lnTo>
                    <a:pt x="4363" y="19855"/>
                  </a:lnTo>
                  <a:lnTo>
                    <a:pt x="4767" y="19945"/>
                  </a:lnTo>
                  <a:lnTo>
                    <a:pt x="5155" y="20019"/>
                  </a:lnTo>
                  <a:lnTo>
                    <a:pt x="5558" y="20064"/>
                  </a:lnTo>
                  <a:lnTo>
                    <a:pt x="5962" y="20094"/>
                  </a:lnTo>
                  <a:lnTo>
                    <a:pt x="6365" y="20109"/>
                  </a:lnTo>
                  <a:lnTo>
                    <a:pt x="6768" y="20109"/>
                  </a:lnTo>
                  <a:lnTo>
                    <a:pt x="7172" y="20094"/>
                  </a:lnTo>
                  <a:lnTo>
                    <a:pt x="7575" y="20049"/>
                  </a:lnTo>
                  <a:lnTo>
                    <a:pt x="7964" y="20004"/>
                  </a:lnTo>
                  <a:lnTo>
                    <a:pt x="8367" y="19930"/>
                  </a:lnTo>
                  <a:lnTo>
                    <a:pt x="8770" y="19855"/>
                  </a:lnTo>
                  <a:lnTo>
                    <a:pt x="9174" y="19750"/>
                  </a:lnTo>
                  <a:lnTo>
                    <a:pt x="9577" y="19646"/>
                  </a:lnTo>
                  <a:lnTo>
                    <a:pt x="9980" y="19526"/>
                  </a:lnTo>
                  <a:lnTo>
                    <a:pt x="10369" y="19392"/>
                  </a:lnTo>
                  <a:lnTo>
                    <a:pt x="10772" y="19242"/>
                  </a:lnTo>
                  <a:lnTo>
                    <a:pt x="11161" y="19093"/>
                  </a:lnTo>
                  <a:lnTo>
                    <a:pt x="11549" y="18929"/>
                  </a:lnTo>
                  <a:lnTo>
                    <a:pt x="11938" y="18749"/>
                  </a:lnTo>
                  <a:lnTo>
                    <a:pt x="12326" y="18570"/>
                  </a:lnTo>
                  <a:lnTo>
                    <a:pt x="12714" y="18376"/>
                  </a:lnTo>
                  <a:lnTo>
                    <a:pt x="13476" y="17958"/>
                  </a:lnTo>
                  <a:lnTo>
                    <a:pt x="14208" y="17524"/>
                  </a:lnTo>
                  <a:lnTo>
                    <a:pt x="14940" y="17061"/>
                  </a:lnTo>
                  <a:lnTo>
                    <a:pt x="15643" y="16583"/>
                  </a:lnTo>
                  <a:lnTo>
                    <a:pt x="16330" y="16075"/>
                  </a:lnTo>
                  <a:lnTo>
                    <a:pt x="16987" y="15582"/>
                  </a:lnTo>
                  <a:lnTo>
                    <a:pt x="17630" y="15059"/>
                  </a:lnTo>
                  <a:lnTo>
                    <a:pt x="18242" y="14551"/>
                  </a:lnTo>
                  <a:lnTo>
                    <a:pt x="18825" y="14043"/>
                  </a:lnTo>
                  <a:lnTo>
                    <a:pt x="19377" y="13550"/>
                  </a:lnTo>
                  <a:lnTo>
                    <a:pt x="19900" y="13072"/>
                  </a:lnTo>
                  <a:lnTo>
                    <a:pt x="20378" y="12594"/>
                  </a:lnTo>
                  <a:lnTo>
                    <a:pt x="21230" y="11743"/>
                  </a:lnTo>
                  <a:lnTo>
                    <a:pt x="21932" y="11011"/>
                  </a:lnTo>
                  <a:lnTo>
                    <a:pt x="22440" y="10443"/>
                  </a:lnTo>
                  <a:lnTo>
                    <a:pt x="22873" y="9950"/>
                  </a:lnTo>
                  <a:lnTo>
                    <a:pt x="22903" y="10264"/>
                  </a:lnTo>
                  <a:lnTo>
                    <a:pt x="22963" y="10622"/>
                  </a:lnTo>
                  <a:lnTo>
                    <a:pt x="23053" y="10996"/>
                  </a:lnTo>
                  <a:lnTo>
                    <a:pt x="23172" y="11384"/>
                  </a:lnTo>
                  <a:lnTo>
                    <a:pt x="23322" y="11788"/>
                  </a:lnTo>
                  <a:lnTo>
                    <a:pt x="23486" y="12221"/>
                  </a:lnTo>
                  <a:lnTo>
                    <a:pt x="23680" y="12654"/>
                  </a:lnTo>
                  <a:lnTo>
                    <a:pt x="23904" y="13117"/>
                  </a:lnTo>
                  <a:lnTo>
                    <a:pt x="24143" y="13580"/>
                  </a:lnTo>
                  <a:lnTo>
                    <a:pt x="24397" y="14073"/>
                  </a:lnTo>
                  <a:lnTo>
                    <a:pt x="24950" y="15059"/>
                  </a:lnTo>
                  <a:lnTo>
                    <a:pt x="25548" y="16075"/>
                  </a:lnTo>
                  <a:lnTo>
                    <a:pt x="26190" y="17121"/>
                  </a:lnTo>
                  <a:lnTo>
                    <a:pt x="27505" y="19227"/>
                  </a:lnTo>
                  <a:lnTo>
                    <a:pt x="28147" y="20258"/>
                  </a:lnTo>
                  <a:lnTo>
                    <a:pt x="28775" y="21274"/>
                  </a:lnTo>
                  <a:lnTo>
                    <a:pt x="29342" y="22260"/>
                  </a:lnTo>
                  <a:lnTo>
                    <a:pt x="29865" y="23201"/>
                  </a:lnTo>
                  <a:lnTo>
                    <a:pt x="30104" y="23650"/>
                  </a:lnTo>
                  <a:lnTo>
                    <a:pt x="30328" y="24083"/>
                  </a:lnTo>
                  <a:lnTo>
                    <a:pt x="30522" y="24501"/>
                  </a:lnTo>
                  <a:lnTo>
                    <a:pt x="30687" y="24889"/>
                  </a:lnTo>
                  <a:lnTo>
                    <a:pt x="31643" y="24845"/>
                  </a:lnTo>
                  <a:lnTo>
                    <a:pt x="32016" y="24830"/>
                  </a:lnTo>
                  <a:lnTo>
                    <a:pt x="34481" y="24695"/>
                  </a:lnTo>
                  <a:lnTo>
                    <a:pt x="34466" y="24486"/>
                  </a:lnTo>
                  <a:lnTo>
                    <a:pt x="34437" y="24172"/>
                  </a:lnTo>
                  <a:lnTo>
                    <a:pt x="34392" y="23784"/>
                  </a:lnTo>
                  <a:lnTo>
                    <a:pt x="34317" y="23291"/>
                  </a:lnTo>
                  <a:lnTo>
                    <a:pt x="34093" y="22081"/>
                  </a:lnTo>
                  <a:lnTo>
                    <a:pt x="33809" y="20617"/>
                  </a:lnTo>
                  <a:lnTo>
                    <a:pt x="33451" y="18929"/>
                  </a:lnTo>
                  <a:lnTo>
                    <a:pt x="33032" y="17076"/>
                  </a:lnTo>
                  <a:lnTo>
                    <a:pt x="32569" y="15104"/>
                  </a:lnTo>
                  <a:lnTo>
                    <a:pt x="32061" y="13072"/>
                  </a:lnTo>
                  <a:lnTo>
                    <a:pt x="31508" y="11026"/>
                  </a:lnTo>
                  <a:lnTo>
                    <a:pt x="31225" y="10010"/>
                  </a:lnTo>
                  <a:lnTo>
                    <a:pt x="30926" y="9009"/>
                  </a:lnTo>
                  <a:lnTo>
                    <a:pt x="30642" y="8038"/>
                  </a:lnTo>
                  <a:lnTo>
                    <a:pt x="30328" y="7097"/>
                  </a:lnTo>
                  <a:lnTo>
                    <a:pt x="30029" y="6185"/>
                  </a:lnTo>
                  <a:lnTo>
                    <a:pt x="29716" y="5304"/>
                  </a:lnTo>
                  <a:lnTo>
                    <a:pt x="29417" y="4482"/>
                  </a:lnTo>
                  <a:lnTo>
                    <a:pt x="29103" y="3705"/>
                  </a:lnTo>
                  <a:lnTo>
                    <a:pt x="28804" y="3003"/>
                  </a:lnTo>
                  <a:lnTo>
                    <a:pt x="28491" y="2346"/>
                  </a:lnTo>
                  <a:lnTo>
                    <a:pt x="28192" y="1778"/>
                  </a:lnTo>
                  <a:lnTo>
                    <a:pt x="28042" y="1524"/>
                  </a:lnTo>
                  <a:lnTo>
                    <a:pt x="27893" y="1285"/>
                  </a:lnTo>
                  <a:lnTo>
                    <a:pt x="27744" y="1061"/>
                  </a:lnTo>
                  <a:lnTo>
                    <a:pt x="27594" y="867"/>
                  </a:lnTo>
                  <a:lnTo>
                    <a:pt x="27445" y="702"/>
                  </a:lnTo>
                  <a:lnTo>
                    <a:pt x="27310" y="553"/>
                  </a:lnTo>
                  <a:lnTo>
                    <a:pt x="27131" y="404"/>
                  </a:lnTo>
                  <a:lnTo>
                    <a:pt x="26937" y="284"/>
                  </a:lnTo>
                  <a:lnTo>
                    <a:pt x="26728" y="194"/>
                  </a:lnTo>
                  <a:lnTo>
                    <a:pt x="26489" y="105"/>
                  </a:lnTo>
                  <a:lnTo>
                    <a:pt x="26250" y="60"/>
                  </a:lnTo>
                  <a:lnTo>
                    <a:pt x="25981" y="1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9"/>
            <p:cNvSpPr/>
            <p:nvPr/>
          </p:nvSpPr>
          <p:spPr>
            <a:xfrm>
              <a:off x="-884023" y="4442734"/>
              <a:ext cx="123520" cy="121861"/>
            </a:xfrm>
            <a:custGeom>
              <a:rect b="b" l="l" r="r" t="t"/>
              <a:pathLst>
                <a:path extrusionOk="0" h="4334" w="4393">
                  <a:moveTo>
                    <a:pt x="3198" y="1"/>
                  </a:moveTo>
                  <a:lnTo>
                    <a:pt x="1" y="255"/>
                  </a:lnTo>
                  <a:lnTo>
                    <a:pt x="957" y="4124"/>
                  </a:lnTo>
                  <a:lnTo>
                    <a:pt x="1211" y="4184"/>
                  </a:lnTo>
                  <a:lnTo>
                    <a:pt x="1509" y="4243"/>
                  </a:lnTo>
                  <a:lnTo>
                    <a:pt x="1913" y="4288"/>
                  </a:lnTo>
                  <a:lnTo>
                    <a:pt x="2421" y="4318"/>
                  </a:lnTo>
                  <a:lnTo>
                    <a:pt x="2705" y="4333"/>
                  </a:lnTo>
                  <a:lnTo>
                    <a:pt x="3003" y="4318"/>
                  </a:lnTo>
                  <a:lnTo>
                    <a:pt x="3332" y="4303"/>
                  </a:lnTo>
                  <a:lnTo>
                    <a:pt x="3661" y="4288"/>
                  </a:lnTo>
                  <a:lnTo>
                    <a:pt x="4019" y="4243"/>
                  </a:lnTo>
                  <a:lnTo>
                    <a:pt x="4393" y="418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9"/>
            <p:cNvSpPr/>
            <p:nvPr/>
          </p:nvSpPr>
          <p:spPr>
            <a:xfrm>
              <a:off x="-918467" y="4407868"/>
              <a:ext cx="163841" cy="97905"/>
            </a:xfrm>
            <a:custGeom>
              <a:rect b="b" l="l" r="r" t="t"/>
              <a:pathLst>
                <a:path extrusionOk="0" h="3482" w="5827">
                  <a:moveTo>
                    <a:pt x="5349" y="1"/>
                  </a:moveTo>
                  <a:lnTo>
                    <a:pt x="0" y="1256"/>
                  </a:lnTo>
                  <a:lnTo>
                    <a:pt x="45" y="1539"/>
                  </a:lnTo>
                  <a:lnTo>
                    <a:pt x="90" y="1838"/>
                  </a:lnTo>
                  <a:lnTo>
                    <a:pt x="150" y="2122"/>
                  </a:lnTo>
                  <a:lnTo>
                    <a:pt x="225" y="2391"/>
                  </a:lnTo>
                  <a:lnTo>
                    <a:pt x="314" y="2675"/>
                  </a:lnTo>
                  <a:lnTo>
                    <a:pt x="419" y="2944"/>
                  </a:lnTo>
                  <a:lnTo>
                    <a:pt x="523" y="3213"/>
                  </a:lnTo>
                  <a:lnTo>
                    <a:pt x="658" y="3482"/>
                  </a:lnTo>
                  <a:lnTo>
                    <a:pt x="5812" y="2316"/>
                  </a:lnTo>
                  <a:lnTo>
                    <a:pt x="5827" y="2017"/>
                  </a:lnTo>
                  <a:lnTo>
                    <a:pt x="5827" y="1719"/>
                  </a:lnTo>
                  <a:lnTo>
                    <a:pt x="5797" y="1420"/>
                  </a:lnTo>
                  <a:lnTo>
                    <a:pt x="5767" y="1121"/>
                  </a:lnTo>
                  <a:lnTo>
                    <a:pt x="5707" y="837"/>
                  </a:lnTo>
                  <a:lnTo>
                    <a:pt x="5618" y="553"/>
                  </a:lnTo>
                  <a:lnTo>
                    <a:pt x="5498" y="270"/>
                  </a:lnTo>
                  <a:lnTo>
                    <a:pt x="5349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9"/>
            <p:cNvSpPr/>
            <p:nvPr/>
          </p:nvSpPr>
          <p:spPr>
            <a:xfrm>
              <a:off x="-905870" y="4511622"/>
              <a:ext cx="371376" cy="177731"/>
            </a:xfrm>
            <a:custGeom>
              <a:rect b="b" l="l" r="r" t="t"/>
              <a:pathLst>
                <a:path extrusionOk="0" h="6321" w="13208">
                  <a:moveTo>
                    <a:pt x="4886" y="1"/>
                  </a:moveTo>
                  <a:lnTo>
                    <a:pt x="4766" y="31"/>
                  </a:lnTo>
                  <a:lnTo>
                    <a:pt x="4647" y="75"/>
                  </a:lnTo>
                  <a:lnTo>
                    <a:pt x="4527" y="135"/>
                  </a:lnTo>
                  <a:lnTo>
                    <a:pt x="4408" y="210"/>
                  </a:lnTo>
                  <a:lnTo>
                    <a:pt x="4303" y="299"/>
                  </a:lnTo>
                  <a:lnTo>
                    <a:pt x="4094" y="494"/>
                  </a:lnTo>
                  <a:lnTo>
                    <a:pt x="3915" y="673"/>
                  </a:lnTo>
                  <a:lnTo>
                    <a:pt x="3765" y="837"/>
                  </a:lnTo>
                  <a:lnTo>
                    <a:pt x="3646" y="1002"/>
                  </a:lnTo>
                  <a:lnTo>
                    <a:pt x="3526" y="1032"/>
                  </a:lnTo>
                  <a:lnTo>
                    <a:pt x="3407" y="1046"/>
                  </a:lnTo>
                  <a:lnTo>
                    <a:pt x="3153" y="1046"/>
                  </a:lnTo>
                  <a:lnTo>
                    <a:pt x="2884" y="1032"/>
                  </a:lnTo>
                  <a:lnTo>
                    <a:pt x="2630" y="987"/>
                  </a:lnTo>
                  <a:lnTo>
                    <a:pt x="2361" y="942"/>
                  </a:lnTo>
                  <a:lnTo>
                    <a:pt x="2092" y="867"/>
                  </a:lnTo>
                  <a:lnTo>
                    <a:pt x="1584" y="763"/>
                  </a:lnTo>
                  <a:lnTo>
                    <a:pt x="1345" y="703"/>
                  </a:lnTo>
                  <a:lnTo>
                    <a:pt x="1106" y="673"/>
                  </a:lnTo>
                  <a:lnTo>
                    <a:pt x="897" y="673"/>
                  </a:lnTo>
                  <a:lnTo>
                    <a:pt x="703" y="688"/>
                  </a:lnTo>
                  <a:lnTo>
                    <a:pt x="613" y="703"/>
                  </a:lnTo>
                  <a:lnTo>
                    <a:pt x="524" y="733"/>
                  </a:lnTo>
                  <a:lnTo>
                    <a:pt x="449" y="778"/>
                  </a:lnTo>
                  <a:lnTo>
                    <a:pt x="374" y="822"/>
                  </a:lnTo>
                  <a:lnTo>
                    <a:pt x="314" y="882"/>
                  </a:lnTo>
                  <a:lnTo>
                    <a:pt x="255" y="957"/>
                  </a:lnTo>
                  <a:lnTo>
                    <a:pt x="210" y="1046"/>
                  </a:lnTo>
                  <a:lnTo>
                    <a:pt x="165" y="1151"/>
                  </a:lnTo>
                  <a:lnTo>
                    <a:pt x="105" y="1390"/>
                  </a:lnTo>
                  <a:lnTo>
                    <a:pt x="60" y="1689"/>
                  </a:lnTo>
                  <a:lnTo>
                    <a:pt x="31" y="2018"/>
                  </a:lnTo>
                  <a:lnTo>
                    <a:pt x="1" y="2391"/>
                  </a:lnTo>
                  <a:lnTo>
                    <a:pt x="1" y="2779"/>
                  </a:lnTo>
                  <a:lnTo>
                    <a:pt x="1" y="3198"/>
                  </a:lnTo>
                  <a:lnTo>
                    <a:pt x="31" y="4019"/>
                  </a:lnTo>
                  <a:lnTo>
                    <a:pt x="75" y="4781"/>
                  </a:lnTo>
                  <a:lnTo>
                    <a:pt x="120" y="5424"/>
                  </a:lnTo>
                  <a:lnTo>
                    <a:pt x="180" y="6021"/>
                  </a:lnTo>
                  <a:lnTo>
                    <a:pt x="2137" y="6111"/>
                  </a:lnTo>
                  <a:lnTo>
                    <a:pt x="4154" y="6186"/>
                  </a:lnTo>
                  <a:lnTo>
                    <a:pt x="6469" y="6260"/>
                  </a:lnTo>
                  <a:lnTo>
                    <a:pt x="7665" y="6290"/>
                  </a:lnTo>
                  <a:lnTo>
                    <a:pt x="8815" y="6320"/>
                  </a:lnTo>
                  <a:lnTo>
                    <a:pt x="9891" y="6320"/>
                  </a:lnTo>
                  <a:lnTo>
                    <a:pt x="10862" y="6305"/>
                  </a:lnTo>
                  <a:lnTo>
                    <a:pt x="11698" y="6275"/>
                  </a:lnTo>
                  <a:lnTo>
                    <a:pt x="12057" y="6260"/>
                  </a:lnTo>
                  <a:lnTo>
                    <a:pt x="12356" y="6230"/>
                  </a:lnTo>
                  <a:lnTo>
                    <a:pt x="12610" y="6201"/>
                  </a:lnTo>
                  <a:lnTo>
                    <a:pt x="12804" y="6156"/>
                  </a:lnTo>
                  <a:lnTo>
                    <a:pt x="12923" y="6111"/>
                  </a:lnTo>
                  <a:lnTo>
                    <a:pt x="12968" y="6081"/>
                  </a:lnTo>
                  <a:lnTo>
                    <a:pt x="12983" y="6066"/>
                  </a:lnTo>
                  <a:lnTo>
                    <a:pt x="13088" y="5812"/>
                  </a:lnTo>
                  <a:lnTo>
                    <a:pt x="13133" y="5663"/>
                  </a:lnTo>
                  <a:lnTo>
                    <a:pt x="13177" y="5513"/>
                  </a:lnTo>
                  <a:lnTo>
                    <a:pt x="13207" y="5364"/>
                  </a:lnTo>
                  <a:lnTo>
                    <a:pt x="13207" y="5215"/>
                  </a:lnTo>
                  <a:lnTo>
                    <a:pt x="13207" y="5050"/>
                  </a:lnTo>
                  <a:lnTo>
                    <a:pt x="13192" y="4901"/>
                  </a:lnTo>
                  <a:lnTo>
                    <a:pt x="13148" y="4751"/>
                  </a:lnTo>
                  <a:lnTo>
                    <a:pt x="13073" y="4602"/>
                  </a:lnTo>
                  <a:lnTo>
                    <a:pt x="12968" y="4468"/>
                  </a:lnTo>
                  <a:lnTo>
                    <a:pt x="12834" y="4333"/>
                  </a:lnTo>
                  <a:lnTo>
                    <a:pt x="12684" y="4229"/>
                  </a:lnTo>
                  <a:lnTo>
                    <a:pt x="12475" y="4124"/>
                  </a:lnTo>
                  <a:lnTo>
                    <a:pt x="12236" y="4049"/>
                  </a:lnTo>
                  <a:lnTo>
                    <a:pt x="11952" y="3975"/>
                  </a:lnTo>
                  <a:lnTo>
                    <a:pt x="11713" y="3915"/>
                  </a:lnTo>
                  <a:lnTo>
                    <a:pt x="11429" y="3810"/>
                  </a:lnTo>
                  <a:lnTo>
                    <a:pt x="11116" y="3676"/>
                  </a:lnTo>
                  <a:lnTo>
                    <a:pt x="10772" y="3511"/>
                  </a:lnTo>
                  <a:lnTo>
                    <a:pt x="10414" y="3317"/>
                  </a:lnTo>
                  <a:lnTo>
                    <a:pt x="10025" y="3093"/>
                  </a:lnTo>
                  <a:lnTo>
                    <a:pt x="9218" y="2615"/>
                  </a:lnTo>
                  <a:lnTo>
                    <a:pt x="8666" y="2257"/>
                  </a:lnTo>
                  <a:lnTo>
                    <a:pt x="8442" y="2122"/>
                  </a:lnTo>
                  <a:lnTo>
                    <a:pt x="7844" y="1734"/>
                  </a:lnTo>
                  <a:lnTo>
                    <a:pt x="7485" y="1495"/>
                  </a:lnTo>
                  <a:lnTo>
                    <a:pt x="6992" y="1166"/>
                  </a:lnTo>
                  <a:lnTo>
                    <a:pt x="6305" y="718"/>
                  </a:lnTo>
                  <a:lnTo>
                    <a:pt x="5708" y="344"/>
                  </a:lnTo>
                  <a:lnTo>
                    <a:pt x="5469" y="210"/>
                  </a:lnTo>
                  <a:lnTo>
                    <a:pt x="5274" y="90"/>
                  </a:lnTo>
                  <a:lnTo>
                    <a:pt x="5110" y="31"/>
                  </a:lnTo>
                  <a:lnTo>
                    <a:pt x="5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9"/>
            <p:cNvSpPr/>
            <p:nvPr/>
          </p:nvSpPr>
          <p:spPr>
            <a:xfrm>
              <a:off x="-726929" y="4560349"/>
              <a:ext cx="58428" cy="47490"/>
            </a:xfrm>
            <a:custGeom>
              <a:rect b="b" l="l" r="r" t="t"/>
              <a:pathLst>
                <a:path extrusionOk="0" h="1689" w="2078">
                  <a:moveTo>
                    <a:pt x="1480" y="1"/>
                  </a:moveTo>
                  <a:lnTo>
                    <a:pt x="1345" y="45"/>
                  </a:lnTo>
                  <a:lnTo>
                    <a:pt x="1181" y="120"/>
                  </a:lnTo>
                  <a:lnTo>
                    <a:pt x="1062" y="195"/>
                  </a:lnTo>
                  <a:lnTo>
                    <a:pt x="942" y="270"/>
                  </a:lnTo>
                  <a:lnTo>
                    <a:pt x="733" y="449"/>
                  </a:lnTo>
                  <a:lnTo>
                    <a:pt x="539" y="658"/>
                  </a:lnTo>
                  <a:lnTo>
                    <a:pt x="374" y="852"/>
                  </a:lnTo>
                  <a:lnTo>
                    <a:pt x="240" y="1046"/>
                  </a:lnTo>
                  <a:lnTo>
                    <a:pt x="135" y="1196"/>
                  </a:lnTo>
                  <a:lnTo>
                    <a:pt x="31" y="1360"/>
                  </a:lnTo>
                  <a:lnTo>
                    <a:pt x="16" y="1405"/>
                  </a:lnTo>
                  <a:lnTo>
                    <a:pt x="1" y="1450"/>
                  </a:lnTo>
                  <a:lnTo>
                    <a:pt x="16" y="1525"/>
                  </a:lnTo>
                  <a:lnTo>
                    <a:pt x="46" y="1599"/>
                  </a:lnTo>
                  <a:lnTo>
                    <a:pt x="76" y="1644"/>
                  </a:lnTo>
                  <a:lnTo>
                    <a:pt x="120" y="1659"/>
                  </a:lnTo>
                  <a:lnTo>
                    <a:pt x="165" y="1689"/>
                  </a:lnTo>
                  <a:lnTo>
                    <a:pt x="255" y="1689"/>
                  </a:lnTo>
                  <a:lnTo>
                    <a:pt x="300" y="1674"/>
                  </a:lnTo>
                  <a:lnTo>
                    <a:pt x="374" y="1644"/>
                  </a:lnTo>
                  <a:lnTo>
                    <a:pt x="419" y="1569"/>
                  </a:lnTo>
                  <a:lnTo>
                    <a:pt x="509" y="1450"/>
                  </a:lnTo>
                  <a:lnTo>
                    <a:pt x="599" y="1315"/>
                  </a:lnTo>
                  <a:lnTo>
                    <a:pt x="718" y="1151"/>
                  </a:lnTo>
                  <a:lnTo>
                    <a:pt x="852" y="972"/>
                  </a:lnTo>
                  <a:lnTo>
                    <a:pt x="1017" y="807"/>
                  </a:lnTo>
                  <a:lnTo>
                    <a:pt x="1196" y="643"/>
                  </a:lnTo>
                  <a:lnTo>
                    <a:pt x="1301" y="583"/>
                  </a:lnTo>
                  <a:lnTo>
                    <a:pt x="1390" y="524"/>
                  </a:lnTo>
                  <a:lnTo>
                    <a:pt x="1585" y="434"/>
                  </a:lnTo>
                  <a:lnTo>
                    <a:pt x="1764" y="389"/>
                  </a:lnTo>
                  <a:lnTo>
                    <a:pt x="1928" y="374"/>
                  </a:lnTo>
                  <a:lnTo>
                    <a:pt x="2078" y="389"/>
                  </a:lnTo>
                  <a:lnTo>
                    <a:pt x="2078" y="285"/>
                  </a:lnTo>
                  <a:lnTo>
                    <a:pt x="2033" y="210"/>
                  </a:lnTo>
                  <a:lnTo>
                    <a:pt x="1988" y="150"/>
                  </a:lnTo>
                  <a:lnTo>
                    <a:pt x="1913" y="90"/>
                  </a:lnTo>
                  <a:lnTo>
                    <a:pt x="1824" y="60"/>
                  </a:lnTo>
                  <a:lnTo>
                    <a:pt x="1719" y="3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9"/>
            <p:cNvSpPr/>
            <p:nvPr/>
          </p:nvSpPr>
          <p:spPr>
            <a:xfrm>
              <a:off x="-745824" y="4544379"/>
              <a:ext cx="50443" cy="45832"/>
            </a:xfrm>
            <a:custGeom>
              <a:rect b="b" l="l" r="r" t="t"/>
              <a:pathLst>
                <a:path extrusionOk="0" h="1630" w="1794">
                  <a:moveTo>
                    <a:pt x="1300" y="1"/>
                  </a:moveTo>
                  <a:lnTo>
                    <a:pt x="1181" y="61"/>
                  </a:lnTo>
                  <a:lnTo>
                    <a:pt x="1061" y="135"/>
                  </a:lnTo>
                  <a:lnTo>
                    <a:pt x="942" y="210"/>
                  </a:lnTo>
                  <a:lnTo>
                    <a:pt x="718" y="404"/>
                  </a:lnTo>
                  <a:lnTo>
                    <a:pt x="524" y="599"/>
                  </a:lnTo>
                  <a:lnTo>
                    <a:pt x="359" y="793"/>
                  </a:lnTo>
                  <a:lnTo>
                    <a:pt x="225" y="987"/>
                  </a:lnTo>
                  <a:lnTo>
                    <a:pt x="120" y="1136"/>
                  </a:lnTo>
                  <a:lnTo>
                    <a:pt x="31" y="1301"/>
                  </a:lnTo>
                  <a:lnTo>
                    <a:pt x="1" y="1346"/>
                  </a:lnTo>
                  <a:lnTo>
                    <a:pt x="1" y="1390"/>
                  </a:lnTo>
                  <a:lnTo>
                    <a:pt x="1" y="1480"/>
                  </a:lnTo>
                  <a:lnTo>
                    <a:pt x="45" y="1555"/>
                  </a:lnTo>
                  <a:lnTo>
                    <a:pt x="75" y="1585"/>
                  </a:lnTo>
                  <a:lnTo>
                    <a:pt x="120" y="1614"/>
                  </a:lnTo>
                  <a:lnTo>
                    <a:pt x="150" y="1629"/>
                  </a:lnTo>
                  <a:lnTo>
                    <a:pt x="284" y="1629"/>
                  </a:lnTo>
                  <a:lnTo>
                    <a:pt x="359" y="1585"/>
                  </a:lnTo>
                  <a:lnTo>
                    <a:pt x="419" y="1525"/>
                  </a:lnTo>
                  <a:lnTo>
                    <a:pt x="494" y="1390"/>
                  </a:lnTo>
                  <a:lnTo>
                    <a:pt x="583" y="1256"/>
                  </a:lnTo>
                  <a:lnTo>
                    <a:pt x="703" y="1092"/>
                  </a:lnTo>
                  <a:lnTo>
                    <a:pt x="852" y="912"/>
                  </a:lnTo>
                  <a:lnTo>
                    <a:pt x="1017" y="748"/>
                  </a:lnTo>
                  <a:lnTo>
                    <a:pt x="1196" y="584"/>
                  </a:lnTo>
                  <a:lnTo>
                    <a:pt x="1285" y="524"/>
                  </a:lnTo>
                  <a:lnTo>
                    <a:pt x="1390" y="464"/>
                  </a:lnTo>
                  <a:lnTo>
                    <a:pt x="1495" y="404"/>
                  </a:lnTo>
                  <a:lnTo>
                    <a:pt x="1599" y="374"/>
                  </a:lnTo>
                  <a:lnTo>
                    <a:pt x="1704" y="345"/>
                  </a:lnTo>
                  <a:lnTo>
                    <a:pt x="1793" y="330"/>
                  </a:lnTo>
                  <a:lnTo>
                    <a:pt x="1778" y="225"/>
                  </a:lnTo>
                  <a:lnTo>
                    <a:pt x="1734" y="150"/>
                  </a:lnTo>
                  <a:lnTo>
                    <a:pt x="1674" y="91"/>
                  </a:lnTo>
                  <a:lnTo>
                    <a:pt x="1614" y="61"/>
                  </a:lnTo>
                  <a:lnTo>
                    <a:pt x="1539" y="31"/>
                  </a:lnTo>
                  <a:lnTo>
                    <a:pt x="1465" y="16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9"/>
            <p:cNvSpPr/>
            <p:nvPr/>
          </p:nvSpPr>
          <p:spPr>
            <a:xfrm>
              <a:off x="-700864" y="4575055"/>
              <a:ext cx="54211" cy="47069"/>
            </a:xfrm>
            <a:custGeom>
              <a:rect b="b" l="l" r="r" t="t"/>
              <a:pathLst>
                <a:path extrusionOk="0" h="1674" w="1928">
                  <a:moveTo>
                    <a:pt x="1375" y="1"/>
                  </a:moveTo>
                  <a:lnTo>
                    <a:pt x="1180" y="105"/>
                  </a:lnTo>
                  <a:lnTo>
                    <a:pt x="1061" y="165"/>
                  </a:lnTo>
                  <a:lnTo>
                    <a:pt x="941" y="255"/>
                  </a:lnTo>
                  <a:lnTo>
                    <a:pt x="717" y="434"/>
                  </a:lnTo>
                  <a:lnTo>
                    <a:pt x="523" y="628"/>
                  </a:lnTo>
                  <a:lnTo>
                    <a:pt x="359" y="837"/>
                  </a:lnTo>
                  <a:lnTo>
                    <a:pt x="224" y="1016"/>
                  </a:lnTo>
                  <a:lnTo>
                    <a:pt x="120" y="1181"/>
                  </a:lnTo>
                  <a:lnTo>
                    <a:pt x="15" y="1330"/>
                  </a:lnTo>
                  <a:lnTo>
                    <a:pt x="0" y="1375"/>
                  </a:lnTo>
                  <a:lnTo>
                    <a:pt x="0" y="1420"/>
                  </a:lnTo>
                  <a:lnTo>
                    <a:pt x="0" y="1509"/>
                  </a:lnTo>
                  <a:lnTo>
                    <a:pt x="45" y="1584"/>
                  </a:lnTo>
                  <a:lnTo>
                    <a:pt x="75" y="1614"/>
                  </a:lnTo>
                  <a:lnTo>
                    <a:pt x="105" y="1644"/>
                  </a:lnTo>
                  <a:lnTo>
                    <a:pt x="150" y="1659"/>
                  </a:lnTo>
                  <a:lnTo>
                    <a:pt x="194" y="1674"/>
                  </a:lnTo>
                  <a:lnTo>
                    <a:pt x="284" y="1659"/>
                  </a:lnTo>
                  <a:lnTo>
                    <a:pt x="359" y="1614"/>
                  </a:lnTo>
                  <a:lnTo>
                    <a:pt x="418" y="1554"/>
                  </a:lnTo>
                  <a:lnTo>
                    <a:pt x="493" y="1420"/>
                  </a:lnTo>
                  <a:lnTo>
                    <a:pt x="583" y="1285"/>
                  </a:lnTo>
                  <a:lnTo>
                    <a:pt x="702" y="1121"/>
                  </a:lnTo>
                  <a:lnTo>
                    <a:pt x="837" y="957"/>
                  </a:lnTo>
                  <a:lnTo>
                    <a:pt x="1001" y="777"/>
                  </a:lnTo>
                  <a:lnTo>
                    <a:pt x="1195" y="628"/>
                  </a:lnTo>
                  <a:lnTo>
                    <a:pt x="1285" y="553"/>
                  </a:lnTo>
                  <a:lnTo>
                    <a:pt x="1390" y="494"/>
                  </a:lnTo>
                  <a:lnTo>
                    <a:pt x="1524" y="434"/>
                  </a:lnTo>
                  <a:lnTo>
                    <a:pt x="1673" y="389"/>
                  </a:lnTo>
                  <a:lnTo>
                    <a:pt x="1808" y="359"/>
                  </a:lnTo>
                  <a:lnTo>
                    <a:pt x="1927" y="359"/>
                  </a:lnTo>
                  <a:lnTo>
                    <a:pt x="1927" y="255"/>
                  </a:lnTo>
                  <a:lnTo>
                    <a:pt x="1898" y="180"/>
                  </a:lnTo>
                  <a:lnTo>
                    <a:pt x="1853" y="105"/>
                  </a:lnTo>
                  <a:lnTo>
                    <a:pt x="1793" y="60"/>
                  </a:lnTo>
                  <a:lnTo>
                    <a:pt x="1718" y="30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9"/>
            <p:cNvSpPr/>
            <p:nvPr/>
          </p:nvSpPr>
          <p:spPr>
            <a:xfrm>
              <a:off x="-765563" y="2987229"/>
              <a:ext cx="62618" cy="161732"/>
            </a:xfrm>
            <a:custGeom>
              <a:rect b="b" l="l" r="r" t="t"/>
              <a:pathLst>
                <a:path extrusionOk="0" h="5752" w="2227">
                  <a:moveTo>
                    <a:pt x="927" y="0"/>
                  </a:moveTo>
                  <a:lnTo>
                    <a:pt x="822" y="15"/>
                  </a:lnTo>
                  <a:lnTo>
                    <a:pt x="733" y="30"/>
                  </a:lnTo>
                  <a:lnTo>
                    <a:pt x="628" y="60"/>
                  </a:lnTo>
                  <a:lnTo>
                    <a:pt x="538" y="105"/>
                  </a:lnTo>
                  <a:lnTo>
                    <a:pt x="464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4" y="344"/>
                  </a:lnTo>
                  <a:lnTo>
                    <a:pt x="195" y="418"/>
                  </a:lnTo>
                  <a:lnTo>
                    <a:pt x="135" y="493"/>
                  </a:lnTo>
                  <a:lnTo>
                    <a:pt x="90" y="568"/>
                  </a:lnTo>
                  <a:lnTo>
                    <a:pt x="60" y="657"/>
                  </a:lnTo>
                  <a:lnTo>
                    <a:pt x="30" y="762"/>
                  </a:lnTo>
                  <a:lnTo>
                    <a:pt x="15" y="852"/>
                  </a:lnTo>
                  <a:lnTo>
                    <a:pt x="0" y="956"/>
                  </a:lnTo>
                  <a:lnTo>
                    <a:pt x="0" y="1046"/>
                  </a:lnTo>
                  <a:lnTo>
                    <a:pt x="269" y="4826"/>
                  </a:lnTo>
                  <a:lnTo>
                    <a:pt x="284" y="4930"/>
                  </a:lnTo>
                  <a:lnTo>
                    <a:pt x="299" y="5020"/>
                  </a:lnTo>
                  <a:lnTo>
                    <a:pt x="329" y="5124"/>
                  </a:lnTo>
                  <a:lnTo>
                    <a:pt x="374" y="5214"/>
                  </a:lnTo>
                  <a:lnTo>
                    <a:pt x="419" y="5289"/>
                  </a:lnTo>
                  <a:lnTo>
                    <a:pt x="464" y="5363"/>
                  </a:lnTo>
                  <a:lnTo>
                    <a:pt x="538" y="5438"/>
                  </a:lnTo>
                  <a:lnTo>
                    <a:pt x="598" y="5498"/>
                  </a:lnTo>
                  <a:lnTo>
                    <a:pt x="673" y="5558"/>
                  </a:lnTo>
                  <a:lnTo>
                    <a:pt x="747" y="5617"/>
                  </a:lnTo>
                  <a:lnTo>
                    <a:pt x="837" y="5662"/>
                  </a:lnTo>
                  <a:lnTo>
                    <a:pt x="927" y="5692"/>
                  </a:lnTo>
                  <a:lnTo>
                    <a:pt x="1016" y="5722"/>
                  </a:lnTo>
                  <a:lnTo>
                    <a:pt x="1121" y="5737"/>
                  </a:lnTo>
                  <a:lnTo>
                    <a:pt x="1211" y="5752"/>
                  </a:lnTo>
                  <a:lnTo>
                    <a:pt x="1315" y="5752"/>
                  </a:lnTo>
                  <a:lnTo>
                    <a:pt x="1420" y="5737"/>
                  </a:lnTo>
                  <a:lnTo>
                    <a:pt x="1509" y="5707"/>
                  </a:lnTo>
                  <a:lnTo>
                    <a:pt x="1599" y="5677"/>
                  </a:lnTo>
                  <a:lnTo>
                    <a:pt x="1689" y="5647"/>
                  </a:lnTo>
                  <a:lnTo>
                    <a:pt x="1778" y="5588"/>
                  </a:lnTo>
                  <a:lnTo>
                    <a:pt x="1853" y="5543"/>
                  </a:lnTo>
                  <a:lnTo>
                    <a:pt x="1928" y="5483"/>
                  </a:lnTo>
                  <a:lnTo>
                    <a:pt x="1987" y="5408"/>
                  </a:lnTo>
                  <a:lnTo>
                    <a:pt x="2047" y="5334"/>
                  </a:lnTo>
                  <a:lnTo>
                    <a:pt x="2092" y="5259"/>
                  </a:lnTo>
                  <a:lnTo>
                    <a:pt x="2137" y="5169"/>
                  </a:lnTo>
                  <a:lnTo>
                    <a:pt x="2182" y="5080"/>
                  </a:lnTo>
                  <a:lnTo>
                    <a:pt x="2197" y="4990"/>
                  </a:lnTo>
                  <a:lnTo>
                    <a:pt x="2226" y="4900"/>
                  </a:lnTo>
                  <a:lnTo>
                    <a:pt x="2226" y="4796"/>
                  </a:lnTo>
                  <a:lnTo>
                    <a:pt x="2226" y="4691"/>
                  </a:lnTo>
                  <a:lnTo>
                    <a:pt x="1973" y="911"/>
                  </a:lnTo>
                  <a:lnTo>
                    <a:pt x="1943" y="777"/>
                  </a:lnTo>
                  <a:lnTo>
                    <a:pt x="1913" y="643"/>
                  </a:lnTo>
                  <a:lnTo>
                    <a:pt x="1853" y="508"/>
                  </a:lnTo>
                  <a:lnTo>
                    <a:pt x="1778" y="404"/>
                  </a:lnTo>
                  <a:lnTo>
                    <a:pt x="1689" y="299"/>
                  </a:lnTo>
                  <a:lnTo>
                    <a:pt x="1599" y="209"/>
                  </a:lnTo>
                  <a:lnTo>
                    <a:pt x="1479" y="135"/>
                  </a:lnTo>
                  <a:lnTo>
                    <a:pt x="1360" y="75"/>
                  </a:lnTo>
                  <a:lnTo>
                    <a:pt x="1255" y="30"/>
                  </a:lnTo>
                  <a:lnTo>
                    <a:pt x="1151" y="15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9"/>
            <p:cNvSpPr/>
            <p:nvPr/>
          </p:nvSpPr>
          <p:spPr>
            <a:xfrm>
              <a:off x="-711802" y="2966225"/>
              <a:ext cx="134880" cy="168874"/>
            </a:xfrm>
            <a:custGeom>
              <a:rect b="b" l="l" r="r" t="t"/>
              <a:pathLst>
                <a:path extrusionOk="0" h="6006" w="4797">
                  <a:moveTo>
                    <a:pt x="3855" y="0"/>
                  </a:moveTo>
                  <a:lnTo>
                    <a:pt x="3691" y="15"/>
                  </a:lnTo>
                  <a:lnTo>
                    <a:pt x="3526" y="45"/>
                  </a:lnTo>
                  <a:lnTo>
                    <a:pt x="3377" y="105"/>
                  </a:lnTo>
                  <a:lnTo>
                    <a:pt x="3243" y="179"/>
                  </a:lnTo>
                  <a:lnTo>
                    <a:pt x="3108" y="284"/>
                  </a:lnTo>
                  <a:lnTo>
                    <a:pt x="3004" y="418"/>
                  </a:lnTo>
                  <a:lnTo>
                    <a:pt x="180" y="4467"/>
                  </a:lnTo>
                  <a:lnTo>
                    <a:pt x="135" y="4557"/>
                  </a:lnTo>
                  <a:lnTo>
                    <a:pt x="90" y="4646"/>
                  </a:lnTo>
                  <a:lnTo>
                    <a:pt x="46" y="4736"/>
                  </a:lnTo>
                  <a:lnTo>
                    <a:pt x="31" y="4826"/>
                  </a:lnTo>
                  <a:lnTo>
                    <a:pt x="16" y="4915"/>
                  </a:lnTo>
                  <a:lnTo>
                    <a:pt x="1" y="5020"/>
                  </a:lnTo>
                  <a:lnTo>
                    <a:pt x="16" y="5109"/>
                  </a:lnTo>
                  <a:lnTo>
                    <a:pt x="16" y="5199"/>
                  </a:lnTo>
                  <a:lnTo>
                    <a:pt x="46" y="5289"/>
                  </a:lnTo>
                  <a:lnTo>
                    <a:pt x="75" y="5378"/>
                  </a:lnTo>
                  <a:lnTo>
                    <a:pt x="105" y="5468"/>
                  </a:lnTo>
                  <a:lnTo>
                    <a:pt x="150" y="5558"/>
                  </a:lnTo>
                  <a:lnTo>
                    <a:pt x="210" y="5632"/>
                  </a:lnTo>
                  <a:lnTo>
                    <a:pt x="270" y="5707"/>
                  </a:lnTo>
                  <a:lnTo>
                    <a:pt x="344" y="5767"/>
                  </a:lnTo>
                  <a:lnTo>
                    <a:pt x="434" y="5842"/>
                  </a:lnTo>
                  <a:lnTo>
                    <a:pt x="509" y="5886"/>
                  </a:lnTo>
                  <a:lnTo>
                    <a:pt x="598" y="5931"/>
                  </a:lnTo>
                  <a:lnTo>
                    <a:pt x="688" y="5961"/>
                  </a:lnTo>
                  <a:lnTo>
                    <a:pt x="793" y="5991"/>
                  </a:lnTo>
                  <a:lnTo>
                    <a:pt x="882" y="6006"/>
                  </a:lnTo>
                  <a:lnTo>
                    <a:pt x="1061" y="6006"/>
                  </a:lnTo>
                  <a:lnTo>
                    <a:pt x="1166" y="5991"/>
                  </a:lnTo>
                  <a:lnTo>
                    <a:pt x="1256" y="5976"/>
                  </a:lnTo>
                  <a:lnTo>
                    <a:pt x="1345" y="5946"/>
                  </a:lnTo>
                  <a:lnTo>
                    <a:pt x="1435" y="5901"/>
                  </a:lnTo>
                  <a:lnTo>
                    <a:pt x="1510" y="5856"/>
                  </a:lnTo>
                  <a:lnTo>
                    <a:pt x="1599" y="5812"/>
                  </a:lnTo>
                  <a:lnTo>
                    <a:pt x="1659" y="5737"/>
                  </a:lnTo>
                  <a:lnTo>
                    <a:pt x="1734" y="5677"/>
                  </a:lnTo>
                  <a:lnTo>
                    <a:pt x="1794" y="5588"/>
                  </a:lnTo>
                  <a:lnTo>
                    <a:pt x="4617" y="1554"/>
                  </a:lnTo>
                  <a:lnTo>
                    <a:pt x="4662" y="1464"/>
                  </a:lnTo>
                  <a:lnTo>
                    <a:pt x="4707" y="1375"/>
                  </a:lnTo>
                  <a:lnTo>
                    <a:pt x="4752" y="1285"/>
                  </a:lnTo>
                  <a:lnTo>
                    <a:pt x="4766" y="1195"/>
                  </a:lnTo>
                  <a:lnTo>
                    <a:pt x="4781" y="1091"/>
                  </a:lnTo>
                  <a:lnTo>
                    <a:pt x="4796" y="1001"/>
                  </a:lnTo>
                  <a:lnTo>
                    <a:pt x="4781" y="911"/>
                  </a:lnTo>
                  <a:lnTo>
                    <a:pt x="4781" y="807"/>
                  </a:lnTo>
                  <a:lnTo>
                    <a:pt x="4752" y="717"/>
                  </a:lnTo>
                  <a:lnTo>
                    <a:pt x="4722" y="628"/>
                  </a:lnTo>
                  <a:lnTo>
                    <a:pt x="4692" y="538"/>
                  </a:lnTo>
                  <a:lnTo>
                    <a:pt x="4647" y="463"/>
                  </a:lnTo>
                  <a:lnTo>
                    <a:pt x="4587" y="389"/>
                  </a:lnTo>
                  <a:lnTo>
                    <a:pt x="4527" y="314"/>
                  </a:lnTo>
                  <a:lnTo>
                    <a:pt x="4453" y="239"/>
                  </a:lnTo>
                  <a:lnTo>
                    <a:pt x="4363" y="179"/>
                  </a:lnTo>
                  <a:lnTo>
                    <a:pt x="4273" y="120"/>
                  </a:lnTo>
                  <a:lnTo>
                    <a:pt x="4184" y="75"/>
                  </a:lnTo>
                  <a:lnTo>
                    <a:pt x="4020" y="30"/>
                  </a:lnTo>
                  <a:lnTo>
                    <a:pt x="38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9"/>
            <p:cNvSpPr/>
            <p:nvPr/>
          </p:nvSpPr>
          <p:spPr>
            <a:xfrm>
              <a:off x="-639118" y="2997295"/>
              <a:ext cx="137382" cy="166793"/>
            </a:xfrm>
            <a:custGeom>
              <a:rect b="b" l="l" r="r" t="t"/>
              <a:pathLst>
                <a:path extrusionOk="0" h="5932" w="4886">
                  <a:moveTo>
                    <a:pt x="3959" y="1"/>
                  </a:moveTo>
                  <a:lnTo>
                    <a:pt x="3795" y="16"/>
                  </a:lnTo>
                  <a:lnTo>
                    <a:pt x="3646" y="46"/>
                  </a:lnTo>
                  <a:lnTo>
                    <a:pt x="3496" y="90"/>
                  </a:lnTo>
                  <a:lnTo>
                    <a:pt x="3347" y="165"/>
                  </a:lnTo>
                  <a:lnTo>
                    <a:pt x="3227" y="270"/>
                  </a:lnTo>
                  <a:lnTo>
                    <a:pt x="3108" y="404"/>
                  </a:lnTo>
                  <a:lnTo>
                    <a:pt x="180" y="4363"/>
                  </a:lnTo>
                  <a:lnTo>
                    <a:pt x="135" y="4453"/>
                  </a:lnTo>
                  <a:lnTo>
                    <a:pt x="90" y="4542"/>
                  </a:lnTo>
                  <a:lnTo>
                    <a:pt x="45" y="4632"/>
                  </a:lnTo>
                  <a:lnTo>
                    <a:pt x="15" y="4722"/>
                  </a:lnTo>
                  <a:lnTo>
                    <a:pt x="0" y="4811"/>
                  </a:lnTo>
                  <a:lnTo>
                    <a:pt x="0" y="4901"/>
                  </a:lnTo>
                  <a:lnTo>
                    <a:pt x="0" y="5005"/>
                  </a:lnTo>
                  <a:lnTo>
                    <a:pt x="0" y="5095"/>
                  </a:lnTo>
                  <a:lnTo>
                    <a:pt x="15" y="5185"/>
                  </a:lnTo>
                  <a:lnTo>
                    <a:pt x="45" y="5274"/>
                  </a:lnTo>
                  <a:lnTo>
                    <a:pt x="90" y="5364"/>
                  </a:lnTo>
                  <a:lnTo>
                    <a:pt x="135" y="5454"/>
                  </a:lnTo>
                  <a:lnTo>
                    <a:pt x="180" y="5528"/>
                  </a:lnTo>
                  <a:lnTo>
                    <a:pt x="239" y="5603"/>
                  </a:lnTo>
                  <a:lnTo>
                    <a:pt x="314" y="5678"/>
                  </a:lnTo>
                  <a:lnTo>
                    <a:pt x="389" y="5737"/>
                  </a:lnTo>
                  <a:lnTo>
                    <a:pt x="478" y="5797"/>
                  </a:lnTo>
                  <a:lnTo>
                    <a:pt x="568" y="5842"/>
                  </a:lnTo>
                  <a:lnTo>
                    <a:pt x="658" y="5872"/>
                  </a:lnTo>
                  <a:lnTo>
                    <a:pt x="747" y="5902"/>
                  </a:lnTo>
                  <a:lnTo>
                    <a:pt x="837" y="5917"/>
                  </a:lnTo>
                  <a:lnTo>
                    <a:pt x="927" y="5932"/>
                  </a:lnTo>
                  <a:lnTo>
                    <a:pt x="1031" y="5932"/>
                  </a:lnTo>
                  <a:lnTo>
                    <a:pt x="1121" y="5917"/>
                  </a:lnTo>
                  <a:lnTo>
                    <a:pt x="1210" y="5902"/>
                  </a:lnTo>
                  <a:lnTo>
                    <a:pt x="1300" y="5872"/>
                  </a:lnTo>
                  <a:lnTo>
                    <a:pt x="1390" y="5842"/>
                  </a:lnTo>
                  <a:lnTo>
                    <a:pt x="1479" y="5797"/>
                  </a:lnTo>
                  <a:lnTo>
                    <a:pt x="1554" y="5737"/>
                  </a:lnTo>
                  <a:lnTo>
                    <a:pt x="1629" y="5678"/>
                  </a:lnTo>
                  <a:lnTo>
                    <a:pt x="1703" y="5618"/>
                  </a:lnTo>
                  <a:lnTo>
                    <a:pt x="1763" y="5528"/>
                  </a:lnTo>
                  <a:lnTo>
                    <a:pt x="4691" y="1569"/>
                  </a:lnTo>
                  <a:lnTo>
                    <a:pt x="4751" y="1480"/>
                  </a:lnTo>
                  <a:lnTo>
                    <a:pt x="4796" y="1405"/>
                  </a:lnTo>
                  <a:lnTo>
                    <a:pt x="4841" y="1315"/>
                  </a:lnTo>
                  <a:lnTo>
                    <a:pt x="4856" y="1211"/>
                  </a:lnTo>
                  <a:lnTo>
                    <a:pt x="4886" y="1121"/>
                  </a:lnTo>
                  <a:lnTo>
                    <a:pt x="4886" y="1032"/>
                  </a:lnTo>
                  <a:lnTo>
                    <a:pt x="4886" y="927"/>
                  </a:lnTo>
                  <a:lnTo>
                    <a:pt x="4871" y="837"/>
                  </a:lnTo>
                  <a:lnTo>
                    <a:pt x="4856" y="748"/>
                  </a:lnTo>
                  <a:lnTo>
                    <a:pt x="4826" y="658"/>
                  </a:lnTo>
                  <a:lnTo>
                    <a:pt x="4796" y="568"/>
                  </a:lnTo>
                  <a:lnTo>
                    <a:pt x="4751" y="479"/>
                  </a:lnTo>
                  <a:lnTo>
                    <a:pt x="4691" y="404"/>
                  </a:lnTo>
                  <a:lnTo>
                    <a:pt x="4632" y="329"/>
                  </a:lnTo>
                  <a:lnTo>
                    <a:pt x="4572" y="255"/>
                  </a:lnTo>
                  <a:lnTo>
                    <a:pt x="4482" y="195"/>
                  </a:lnTo>
                  <a:lnTo>
                    <a:pt x="4378" y="120"/>
                  </a:lnTo>
                  <a:lnTo>
                    <a:pt x="4273" y="75"/>
                  </a:lnTo>
                  <a:lnTo>
                    <a:pt x="4124" y="31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9"/>
            <p:cNvSpPr/>
            <p:nvPr/>
          </p:nvSpPr>
          <p:spPr>
            <a:xfrm>
              <a:off x="-598797" y="3059885"/>
              <a:ext cx="141178" cy="164291"/>
            </a:xfrm>
            <a:custGeom>
              <a:rect b="b" l="l" r="r" t="t"/>
              <a:pathLst>
                <a:path extrusionOk="0" h="5843" w="5021">
                  <a:moveTo>
                    <a:pt x="3945" y="1"/>
                  </a:moveTo>
                  <a:lnTo>
                    <a:pt x="3780" y="31"/>
                  </a:lnTo>
                  <a:lnTo>
                    <a:pt x="3631" y="90"/>
                  </a:lnTo>
                  <a:lnTo>
                    <a:pt x="3496" y="165"/>
                  </a:lnTo>
                  <a:lnTo>
                    <a:pt x="3377" y="255"/>
                  </a:lnTo>
                  <a:lnTo>
                    <a:pt x="3257" y="374"/>
                  </a:lnTo>
                  <a:lnTo>
                    <a:pt x="210" y="4244"/>
                  </a:lnTo>
                  <a:lnTo>
                    <a:pt x="150" y="4333"/>
                  </a:lnTo>
                  <a:lnTo>
                    <a:pt x="105" y="4408"/>
                  </a:lnTo>
                  <a:lnTo>
                    <a:pt x="60" y="4497"/>
                  </a:lnTo>
                  <a:lnTo>
                    <a:pt x="30" y="4587"/>
                  </a:lnTo>
                  <a:lnTo>
                    <a:pt x="15" y="4692"/>
                  </a:lnTo>
                  <a:lnTo>
                    <a:pt x="1" y="4781"/>
                  </a:lnTo>
                  <a:lnTo>
                    <a:pt x="1" y="4871"/>
                  </a:lnTo>
                  <a:lnTo>
                    <a:pt x="1" y="4976"/>
                  </a:lnTo>
                  <a:lnTo>
                    <a:pt x="15" y="5065"/>
                  </a:lnTo>
                  <a:lnTo>
                    <a:pt x="45" y="5155"/>
                  </a:lnTo>
                  <a:lnTo>
                    <a:pt x="75" y="5244"/>
                  </a:lnTo>
                  <a:lnTo>
                    <a:pt x="120" y="5334"/>
                  </a:lnTo>
                  <a:lnTo>
                    <a:pt x="165" y="5409"/>
                  </a:lnTo>
                  <a:lnTo>
                    <a:pt x="225" y="5483"/>
                  </a:lnTo>
                  <a:lnTo>
                    <a:pt x="299" y="5558"/>
                  </a:lnTo>
                  <a:lnTo>
                    <a:pt x="374" y="5633"/>
                  </a:lnTo>
                  <a:lnTo>
                    <a:pt x="449" y="5693"/>
                  </a:lnTo>
                  <a:lnTo>
                    <a:pt x="538" y="5737"/>
                  </a:lnTo>
                  <a:lnTo>
                    <a:pt x="628" y="5767"/>
                  </a:lnTo>
                  <a:lnTo>
                    <a:pt x="718" y="5797"/>
                  </a:lnTo>
                  <a:lnTo>
                    <a:pt x="807" y="5827"/>
                  </a:lnTo>
                  <a:lnTo>
                    <a:pt x="897" y="5842"/>
                  </a:lnTo>
                  <a:lnTo>
                    <a:pt x="1001" y="5842"/>
                  </a:lnTo>
                  <a:lnTo>
                    <a:pt x="1091" y="5827"/>
                  </a:lnTo>
                  <a:lnTo>
                    <a:pt x="1181" y="5812"/>
                  </a:lnTo>
                  <a:lnTo>
                    <a:pt x="1270" y="5797"/>
                  </a:lnTo>
                  <a:lnTo>
                    <a:pt x="1360" y="5752"/>
                  </a:lnTo>
                  <a:lnTo>
                    <a:pt x="1450" y="5723"/>
                  </a:lnTo>
                  <a:lnTo>
                    <a:pt x="1539" y="5663"/>
                  </a:lnTo>
                  <a:lnTo>
                    <a:pt x="1614" y="5603"/>
                  </a:lnTo>
                  <a:lnTo>
                    <a:pt x="1689" y="5543"/>
                  </a:lnTo>
                  <a:lnTo>
                    <a:pt x="1748" y="5469"/>
                  </a:lnTo>
                  <a:lnTo>
                    <a:pt x="4796" y="1599"/>
                  </a:lnTo>
                  <a:lnTo>
                    <a:pt x="4856" y="1510"/>
                  </a:lnTo>
                  <a:lnTo>
                    <a:pt x="4916" y="1420"/>
                  </a:lnTo>
                  <a:lnTo>
                    <a:pt x="4946" y="1345"/>
                  </a:lnTo>
                  <a:lnTo>
                    <a:pt x="4975" y="1241"/>
                  </a:lnTo>
                  <a:lnTo>
                    <a:pt x="5005" y="1151"/>
                  </a:lnTo>
                  <a:lnTo>
                    <a:pt x="5005" y="1061"/>
                  </a:lnTo>
                  <a:lnTo>
                    <a:pt x="5020" y="972"/>
                  </a:lnTo>
                  <a:lnTo>
                    <a:pt x="5005" y="867"/>
                  </a:lnTo>
                  <a:lnTo>
                    <a:pt x="4990" y="778"/>
                  </a:lnTo>
                  <a:lnTo>
                    <a:pt x="4960" y="688"/>
                  </a:lnTo>
                  <a:lnTo>
                    <a:pt x="4931" y="598"/>
                  </a:lnTo>
                  <a:lnTo>
                    <a:pt x="4886" y="509"/>
                  </a:lnTo>
                  <a:lnTo>
                    <a:pt x="4841" y="434"/>
                  </a:lnTo>
                  <a:lnTo>
                    <a:pt x="4781" y="359"/>
                  </a:lnTo>
                  <a:lnTo>
                    <a:pt x="4721" y="285"/>
                  </a:lnTo>
                  <a:lnTo>
                    <a:pt x="4632" y="210"/>
                  </a:lnTo>
                  <a:lnTo>
                    <a:pt x="4527" y="135"/>
                  </a:lnTo>
                  <a:lnTo>
                    <a:pt x="4393" y="75"/>
                  </a:lnTo>
                  <a:lnTo>
                    <a:pt x="4243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9"/>
            <p:cNvSpPr/>
            <p:nvPr/>
          </p:nvSpPr>
          <p:spPr>
            <a:xfrm>
              <a:off x="-1202427" y="3395524"/>
              <a:ext cx="431013" cy="371770"/>
            </a:xfrm>
            <a:custGeom>
              <a:rect b="b" l="l" r="r" t="t"/>
              <a:pathLst>
                <a:path extrusionOk="0" h="13222" w="15329">
                  <a:moveTo>
                    <a:pt x="8949" y="0"/>
                  </a:moveTo>
                  <a:lnTo>
                    <a:pt x="8830" y="15"/>
                  </a:lnTo>
                  <a:lnTo>
                    <a:pt x="8725" y="45"/>
                  </a:lnTo>
                  <a:lnTo>
                    <a:pt x="8620" y="105"/>
                  </a:lnTo>
                  <a:lnTo>
                    <a:pt x="8516" y="165"/>
                  </a:lnTo>
                  <a:lnTo>
                    <a:pt x="8426" y="239"/>
                  </a:lnTo>
                  <a:lnTo>
                    <a:pt x="8337" y="344"/>
                  </a:lnTo>
                  <a:lnTo>
                    <a:pt x="5289" y="4437"/>
                  </a:lnTo>
                  <a:lnTo>
                    <a:pt x="4049" y="6096"/>
                  </a:lnTo>
                  <a:lnTo>
                    <a:pt x="0" y="11549"/>
                  </a:lnTo>
                  <a:lnTo>
                    <a:pt x="299" y="11773"/>
                  </a:lnTo>
                  <a:lnTo>
                    <a:pt x="628" y="11967"/>
                  </a:lnTo>
                  <a:lnTo>
                    <a:pt x="956" y="12161"/>
                  </a:lnTo>
                  <a:lnTo>
                    <a:pt x="1285" y="12340"/>
                  </a:lnTo>
                  <a:lnTo>
                    <a:pt x="1614" y="12490"/>
                  </a:lnTo>
                  <a:lnTo>
                    <a:pt x="1957" y="12639"/>
                  </a:lnTo>
                  <a:lnTo>
                    <a:pt x="2301" y="12759"/>
                  </a:lnTo>
                  <a:lnTo>
                    <a:pt x="2645" y="12878"/>
                  </a:lnTo>
                  <a:lnTo>
                    <a:pt x="3003" y="12968"/>
                  </a:lnTo>
                  <a:lnTo>
                    <a:pt x="3347" y="13058"/>
                  </a:lnTo>
                  <a:lnTo>
                    <a:pt x="3705" y="13117"/>
                  </a:lnTo>
                  <a:lnTo>
                    <a:pt x="4064" y="13162"/>
                  </a:lnTo>
                  <a:lnTo>
                    <a:pt x="4422" y="13207"/>
                  </a:lnTo>
                  <a:lnTo>
                    <a:pt x="4781" y="13222"/>
                  </a:lnTo>
                  <a:lnTo>
                    <a:pt x="5498" y="13222"/>
                  </a:lnTo>
                  <a:lnTo>
                    <a:pt x="5857" y="13192"/>
                  </a:lnTo>
                  <a:lnTo>
                    <a:pt x="6200" y="13147"/>
                  </a:lnTo>
                  <a:lnTo>
                    <a:pt x="6559" y="13087"/>
                  </a:lnTo>
                  <a:lnTo>
                    <a:pt x="6902" y="13028"/>
                  </a:lnTo>
                  <a:lnTo>
                    <a:pt x="7261" y="12938"/>
                  </a:lnTo>
                  <a:lnTo>
                    <a:pt x="7605" y="12833"/>
                  </a:lnTo>
                  <a:lnTo>
                    <a:pt x="7933" y="12729"/>
                  </a:lnTo>
                  <a:lnTo>
                    <a:pt x="8277" y="12594"/>
                  </a:lnTo>
                  <a:lnTo>
                    <a:pt x="8605" y="12460"/>
                  </a:lnTo>
                  <a:lnTo>
                    <a:pt x="8934" y="12296"/>
                  </a:lnTo>
                  <a:lnTo>
                    <a:pt x="9248" y="12131"/>
                  </a:lnTo>
                  <a:lnTo>
                    <a:pt x="9562" y="11937"/>
                  </a:lnTo>
                  <a:lnTo>
                    <a:pt x="9860" y="11743"/>
                  </a:lnTo>
                  <a:lnTo>
                    <a:pt x="10159" y="11534"/>
                  </a:lnTo>
                  <a:lnTo>
                    <a:pt x="10443" y="11310"/>
                  </a:lnTo>
                  <a:lnTo>
                    <a:pt x="10727" y="11071"/>
                  </a:lnTo>
                  <a:lnTo>
                    <a:pt x="11041" y="10772"/>
                  </a:lnTo>
                  <a:lnTo>
                    <a:pt x="11325" y="10473"/>
                  </a:lnTo>
                  <a:lnTo>
                    <a:pt x="11608" y="10144"/>
                  </a:lnTo>
                  <a:lnTo>
                    <a:pt x="11877" y="9801"/>
                  </a:lnTo>
                  <a:lnTo>
                    <a:pt x="12968" y="8337"/>
                  </a:lnTo>
                  <a:lnTo>
                    <a:pt x="15164" y="5394"/>
                  </a:lnTo>
                  <a:lnTo>
                    <a:pt x="15224" y="5289"/>
                  </a:lnTo>
                  <a:lnTo>
                    <a:pt x="15284" y="5169"/>
                  </a:lnTo>
                  <a:lnTo>
                    <a:pt x="15313" y="5065"/>
                  </a:lnTo>
                  <a:lnTo>
                    <a:pt x="15328" y="4945"/>
                  </a:lnTo>
                  <a:lnTo>
                    <a:pt x="15328" y="4826"/>
                  </a:lnTo>
                  <a:lnTo>
                    <a:pt x="15313" y="4721"/>
                  </a:lnTo>
                  <a:lnTo>
                    <a:pt x="15284" y="4602"/>
                  </a:lnTo>
                  <a:lnTo>
                    <a:pt x="15239" y="4497"/>
                  </a:lnTo>
                  <a:lnTo>
                    <a:pt x="15179" y="4408"/>
                  </a:lnTo>
                  <a:lnTo>
                    <a:pt x="15119" y="4318"/>
                  </a:lnTo>
                  <a:lnTo>
                    <a:pt x="15030" y="4228"/>
                  </a:lnTo>
                  <a:lnTo>
                    <a:pt x="14940" y="4154"/>
                  </a:lnTo>
                  <a:lnTo>
                    <a:pt x="14835" y="4109"/>
                  </a:lnTo>
                  <a:lnTo>
                    <a:pt x="14731" y="4064"/>
                  </a:lnTo>
                  <a:lnTo>
                    <a:pt x="14596" y="4034"/>
                  </a:lnTo>
                  <a:lnTo>
                    <a:pt x="14477" y="4019"/>
                  </a:lnTo>
                  <a:lnTo>
                    <a:pt x="14029" y="4004"/>
                  </a:lnTo>
                  <a:lnTo>
                    <a:pt x="13610" y="3959"/>
                  </a:lnTo>
                  <a:lnTo>
                    <a:pt x="13222" y="3885"/>
                  </a:lnTo>
                  <a:lnTo>
                    <a:pt x="12833" y="3795"/>
                  </a:lnTo>
                  <a:lnTo>
                    <a:pt x="12475" y="3661"/>
                  </a:lnTo>
                  <a:lnTo>
                    <a:pt x="12146" y="3511"/>
                  </a:lnTo>
                  <a:lnTo>
                    <a:pt x="11818" y="3347"/>
                  </a:lnTo>
                  <a:lnTo>
                    <a:pt x="11519" y="3138"/>
                  </a:lnTo>
                  <a:lnTo>
                    <a:pt x="11250" y="2914"/>
                  </a:lnTo>
                  <a:lnTo>
                    <a:pt x="10981" y="2660"/>
                  </a:lnTo>
                  <a:lnTo>
                    <a:pt x="10742" y="2376"/>
                  </a:lnTo>
                  <a:lnTo>
                    <a:pt x="10518" y="2077"/>
                  </a:lnTo>
                  <a:lnTo>
                    <a:pt x="10324" y="1748"/>
                  </a:lnTo>
                  <a:lnTo>
                    <a:pt x="10144" y="1390"/>
                  </a:lnTo>
                  <a:lnTo>
                    <a:pt x="9980" y="1001"/>
                  </a:lnTo>
                  <a:lnTo>
                    <a:pt x="9845" y="598"/>
                  </a:lnTo>
                  <a:lnTo>
                    <a:pt x="9801" y="478"/>
                  </a:lnTo>
                  <a:lnTo>
                    <a:pt x="9741" y="359"/>
                  </a:lnTo>
                  <a:lnTo>
                    <a:pt x="9666" y="269"/>
                  </a:lnTo>
                  <a:lnTo>
                    <a:pt x="9577" y="195"/>
                  </a:lnTo>
                  <a:lnTo>
                    <a:pt x="9487" y="120"/>
                  </a:lnTo>
                  <a:lnTo>
                    <a:pt x="9382" y="75"/>
                  </a:lnTo>
                  <a:lnTo>
                    <a:pt x="9278" y="3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9"/>
            <p:cNvSpPr/>
            <p:nvPr/>
          </p:nvSpPr>
          <p:spPr>
            <a:xfrm>
              <a:off x="-844545" y="3068292"/>
              <a:ext cx="304597" cy="316744"/>
            </a:xfrm>
            <a:custGeom>
              <a:rect b="b" l="l" r="r" t="t"/>
              <a:pathLst>
                <a:path extrusionOk="0" h="11265" w="10833">
                  <a:moveTo>
                    <a:pt x="6559" y="0"/>
                  </a:moveTo>
                  <a:lnTo>
                    <a:pt x="6365" y="15"/>
                  </a:lnTo>
                  <a:lnTo>
                    <a:pt x="6156" y="30"/>
                  </a:lnTo>
                  <a:lnTo>
                    <a:pt x="5947" y="45"/>
                  </a:lnTo>
                  <a:lnTo>
                    <a:pt x="5753" y="90"/>
                  </a:lnTo>
                  <a:lnTo>
                    <a:pt x="5543" y="135"/>
                  </a:lnTo>
                  <a:lnTo>
                    <a:pt x="5349" y="195"/>
                  </a:lnTo>
                  <a:lnTo>
                    <a:pt x="5155" y="254"/>
                  </a:lnTo>
                  <a:lnTo>
                    <a:pt x="4961" y="329"/>
                  </a:lnTo>
                  <a:lnTo>
                    <a:pt x="4767" y="404"/>
                  </a:lnTo>
                  <a:lnTo>
                    <a:pt x="4587" y="508"/>
                  </a:lnTo>
                  <a:lnTo>
                    <a:pt x="4408" y="598"/>
                  </a:lnTo>
                  <a:lnTo>
                    <a:pt x="4229" y="718"/>
                  </a:lnTo>
                  <a:lnTo>
                    <a:pt x="4064" y="837"/>
                  </a:lnTo>
                  <a:lnTo>
                    <a:pt x="3900" y="972"/>
                  </a:lnTo>
                  <a:lnTo>
                    <a:pt x="3736" y="1106"/>
                  </a:lnTo>
                  <a:lnTo>
                    <a:pt x="3571" y="1255"/>
                  </a:lnTo>
                  <a:lnTo>
                    <a:pt x="3437" y="1405"/>
                  </a:lnTo>
                  <a:lnTo>
                    <a:pt x="3288" y="1584"/>
                  </a:lnTo>
                  <a:lnTo>
                    <a:pt x="3153" y="1748"/>
                  </a:lnTo>
                  <a:lnTo>
                    <a:pt x="165" y="5872"/>
                  </a:lnTo>
                  <a:lnTo>
                    <a:pt x="90" y="5976"/>
                  </a:lnTo>
                  <a:lnTo>
                    <a:pt x="46" y="6081"/>
                  </a:lnTo>
                  <a:lnTo>
                    <a:pt x="16" y="6185"/>
                  </a:lnTo>
                  <a:lnTo>
                    <a:pt x="1" y="6290"/>
                  </a:lnTo>
                  <a:lnTo>
                    <a:pt x="1" y="6410"/>
                  </a:lnTo>
                  <a:lnTo>
                    <a:pt x="16" y="6514"/>
                  </a:lnTo>
                  <a:lnTo>
                    <a:pt x="46" y="6619"/>
                  </a:lnTo>
                  <a:lnTo>
                    <a:pt x="90" y="6708"/>
                  </a:lnTo>
                  <a:lnTo>
                    <a:pt x="150" y="6798"/>
                  </a:lnTo>
                  <a:lnTo>
                    <a:pt x="225" y="6888"/>
                  </a:lnTo>
                  <a:lnTo>
                    <a:pt x="300" y="6962"/>
                  </a:lnTo>
                  <a:lnTo>
                    <a:pt x="389" y="7022"/>
                  </a:lnTo>
                  <a:lnTo>
                    <a:pt x="494" y="7067"/>
                  </a:lnTo>
                  <a:lnTo>
                    <a:pt x="598" y="7112"/>
                  </a:lnTo>
                  <a:lnTo>
                    <a:pt x="703" y="7127"/>
                  </a:lnTo>
                  <a:lnTo>
                    <a:pt x="1301" y="7127"/>
                  </a:lnTo>
                  <a:lnTo>
                    <a:pt x="1734" y="7142"/>
                  </a:lnTo>
                  <a:lnTo>
                    <a:pt x="2152" y="7201"/>
                  </a:lnTo>
                  <a:lnTo>
                    <a:pt x="2556" y="7291"/>
                  </a:lnTo>
                  <a:lnTo>
                    <a:pt x="2929" y="7396"/>
                  </a:lnTo>
                  <a:lnTo>
                    <a:pt x="3108" y="7470"/>
                  </a:lnTo>
                  <a:lnTo>
                    <a:pt x="3273" y="7545"/>
                  </a:lnTo>
                  <a:lnTo>
                    <a:pt x="3452" y="7635"/>
                  </a:lnTo>
                  <a:lnTo>
                    <a:pt x="3601" y="7724"/>
                  </a:lnTo>
                  <a:lnTo>
                    <a:pt x="3766" y="7829"/>
                  </a:lnTo>
                  <a:lnTo>
                    <a:pt x="3915" y="7933"/>
                  </a:lnTo>
                  <a:lnTo>
                    <a:pt x="4064" y="8038"/>
                  </a:lnTo>
                  <a:lnTo>
                    <a:pt x="4199" y="8172"/>
                  </a:lnTo>
                  <a:lnTo>
                    <a:pt x="4333" y="8292"/>
                  </a:lnTo>
                  <a:lnTo>
                    <a:pt x="4453" y="8441"/>
                  </a:lnTo>
                  <a:lnTo>
                    <a:pt x="4587" y="8576"/>
                  </a:lnTo>
                  <a:lnTo>
                    <a:pt x="4692" y="8725"/>
                  </a:lnTo>
                  <a:lnTo>
                    <a:pt x="4916" y="9054"/>
                  </a:lnTo>
                  <a:lnTo>
                    <a:pt x="5110" y="9412"/>
                  </a:lnTo>
                  <a:lnTo>
                    <a:pt x="5275" y="9801"/>
                  </a:lnTo>
                  <a:lnTo>
                    <a:pt x="5424" y="10219"/>
                  </a:lnTo>
                  <a:lnTo>
                    <a:pt x="5558" y="10667"/>
                  </a:lnTo>
                  <a:lnTo>
                    <a:pt x="5603" y="10787"/>
                  </a:lnTo>
                  <a:lnTo>
                    <a:pt x="5648" y="10891"/>
                  </a:lnTo>
                  <a:lnTo>
                    <a:pt x="5708" y="10981"/>
                  </a:lnTo>
                  <a:lnTo>
                    <a:pt x="5782" y="11071"/>
                  </a:lnTo>
                  <a:lnTo>
                    <a:pt x="5872" y="11130"/>
                  </a:lnTo>
                  <a:lnTo>
                    <a:pt x="5962" y="11190"/>
                  </a:lnTo>
                  <a:lnTo>
                    <a:pt x="6066" y="11235"/>
                  </a:lnTo>
                  <a:lnTo>
                    <a:pt x="6171" y="11250"/>
                  </a:lnTo>
                  <a:lnTo>
                    <a:pt x="6275" y="11265"/>
                  </a:lnTo>
                  <a:lnTo>
                    <a:pt x="6380" y="11265"/>
                  </a:lnTo>
                  <a:lnTo>
                    <a:pt x="6485" y="11250"/>
                  </a:lnTo>
                  <a:lnTo>
                    <a:pt x="6589" y="11220"/>
                  </a:lnTo>
                  <a:lnTo>
                    <a:pt x="6694" y="11175"/>
                  </a:lnTo>
                  <a:lnTo>
                    <a:pt x="6798" y="11115"/>
                  </a:lnTo>
                  <a:lnTo>
                    <a:pt x="6888" y="11041"/>
                  </a:lnTo>
                  <a:lnTo>
                    <a:pt x="6963" y="10951"/>
                  </a:lnTo>
                  <a:lnTo>
                    <a:pt x="10025" y="6753"/>
                  </a:lnTo>
                  <a:lnTo>
                    <a:pt x="10145" y="6574"/>
                  </a:lnTo>
                  <a:lnTo>
                    <a:pt x="10249" y="6395"/>
                  </a:lnTo>
                  <a:lnTo>
                    <a:pt x="10354" y="6200"/>
                  </a:lnTo>
                  <a:lnTo>
                    <a:pt x="10459" y="6006"/>
                  </a:lnTo>
                  <a:lnTo>
                    <a:pt x="10533" y="5827"/>
                  </a:lnTo>
                  <a:lnTo>
                    <a:pt x="10608" y="5618"/>
                  </a:lnTo>
                  <a:lnTo>
                    <a:pt x="10668" y="5424"/>
                  </a:lnTo>
                  <a:lnTo>
                    <a:pt x="10727" y="5229"/>
                  </a:lnTo>
                  <a:lnTo>
                    <a:pt x="10757" y="5020"/>
                  </a:lnTo>
                  <a:lnTo>
                    <a:pt x="10802" y="4826"/>
                  </a:lnTo>
                  <a:lnTo>
                    <a:pt x="10817" y="4617"/>
                  </a:lnTo>
                  <a:lnTo>
                    <a:pt x="10832" y="4423"/>
                  </a:lnTo>
                  <a:lnTo>
                    <a:pt x="10832" y="4213"/>
                  </a:lnTo>
                  <a:lnTo>
                    <a:pt x="10832" y="4019"/>
                  </a:lnTo>
                  <a:lnTo>
                    <a:pt x="10817" y="3810"/>
                  </a:lnTo>
                  <a:lnTo>
                    <a:pt x="10787" y="3616"/>
                  </a:lnTo>
                  <a:lnTo>
                    <a:pt x="10757" y="3407"/>
                  </a:lnTo>
                  <a:lnTo>
                    <a:pt x="10713" y="3212"/>
                  </a:lnTo>
                  <a:lnTo>
                    <a:pt x="10653" y="3018"/>
                  </a:lnTo>
                  <a:lnTo>
                    <a:pt x="10593" y="2824"/>
                  </a:lnTo>
                  <a:lnTo>
                    <a:pt x="10518" y="2645"/>
                  </a:lnTo>
                  <a:lnTo>
                    <a:pt x="10429" y="2451"/>
                  </a:lnTo>
                  <a:lnTo>
                    <a:pt x="10339" y="2271"/>
                  </a:lnTo>
                  <a:lnTo>
                    <a:pt x="10249" y="2092"/>
                  </a:lnTo>
                  <a:lnTo>
                    <a:pt x="10130" y="1913"/>
                  </a:lnTo>
                  <a:lnTo>
                    <a:pt x="10010" y="1748"/>
                  </a:lnTo>
                  <a:lnTo>
                    <a:pt x="9891" y="1584"/>
                  </a:lnTo>
                  <a:lnTo>
                    <a:pt x="9756" y="1420"/>
                  </a:lnTo>
                  <a:lnTo>
                    <a:pt x="9607" y="1270"/>
                  </a:lnTo>
                  <a:lnTo>
                    <a:pt x="9458" y="1121"/>
                  </a:lnTo>
                  <a:lnTo>
                    <a:pt x="9293" y="972"/>
                  </a:lnTo>
                  <a:lnTo>
                    <a:pt x="9129" y="852"/>
                  </a:lnTo>
                  <a:lnTo>
                    <a:pt x="8950" y="718"/>
                  </a:lnTo>
                  <a:lnTo>
                    <a:pt x="8755" y="598"/>
                  </a:lnTo>
                  <a:lnTo>
                    <a:pt x="8576" y="493"/>
                  </a:lnTo>
                  <a:lnTo>
                    <a:pt x="8382" y="404"/>
                  </a:lnTo>
                  <a:lnTo>
                    <a:pt x="8188" y="314"/>
                  </a:lnTo>
                  <a:lnTo>
                    <a:pt x="7994" y="240"/>
                  </a:lnTo>
                  <a:lnTo>
                    <a:pt x="7784" y="180"/>
                  </a:lnTo>
                  <a:lnTo>
                    <a:pt x="7590" y="120"/>
                  </a:lnTo>
                  <a:lnTo>
                    <a:pt x="7381" y="75"/>
                  </a:lnTo>
                  <a:lnTo>
                    <a:pt x="7172" y="45"/>
                  </a:lnTo>
                  <a:lnTo>
                    <a:pt x="6978" y="15"/>
                  </a:lnTo>
                  <a:lnTo>
                    <a:pt x="67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9"/>
            <p:cNvSpPr/>
            <p:nvPr/>
          </p:nvSpPr>
          <p:spPr>
            <a:xfrm>
              <a:off x="-926874" y="3266970"/>
              <a:ext cx="240320" cy="240320"/>
            </a:xfrm>
            <a:custGeom>
              <a:rect b="b" l="l" r="r" t="t"/>
              <a:pathLst>
                <a:path extrusionOk="0" h="8547" w="8547">
                  <a:moveTo>
                    <a:pt x="4064" y="1"/>
                  </a:moveTo>
                  <a:lnTo>
                    <a:pt x="3855" y="16"/>
                  </a:lnTo>
                  <a:lnTo>
                    <a:pt x="3646" y="46"/>
                  </a:lnTo>
                  <a:lnTo>
                    <a:pt x="3452" y="76"/>
                  </a:lnTo>
                  <a:lnTo>
                    <a:pt x="3243" y="120"/>
                  </a:lnTo>
                  <a:lnTo>
                    <a:pt x="3048" y="180"/>
                  </a:lnTo>
                  <a:lnTo>
                    <a:pt x="2854" y="240"/>
                  </a:lnTo>
                  <a:lnTo>
                    <a:pt x="2660" y="315"/>
                  </a:lnTo>
                  <a:lnTo>
                    <a:pt x="2466" y="404"/>
                  </a:lnTo>
                  <a:lnTo>
                    <a:pt x="2286" y="494"/>
                  </a:lnTo>
                  <a:lnTo>
                    <a:pt x="2107" y="584"/>
                  </a:lnTo>
                  <a:lnTo>
                    <a:pt x="1928" y="703"/>
                  </a:lnTo>
                  <a:lnTo>
                    <a:pt x="1749" y="823"/>
                  </a:lnTo>
                  <a:lnTo>
                    <a:pt x="1584" y="942"/>
                  </a:lnTo>
                  <a:lnTo>
                    <a:pt x="1420" y="1091"/>
                  </a:lnTo>
                  <a:lnTo>
                    <a:pt x="1271" y="1226"/>
                  </a:lnTo>
                  <a:lnTo>
                    <a:pt x="1121" y="1390"/>
                  </a:lnTo>
                  <a:lnTo>
                    <a:pt x="972" y="1555"/>
                  </a:lnTo>
                  <a:lnTo>
                    <a:pt x="837" y="1719"/>
                  </a:lnTo>
                  <a:lnTo>
                    <a:pt x="718" y="1898"/>
                  </a:lnTo>
                  <a:lnTo>
                    <a:pt x="598" y="2092"/>
                  </a:lnTo>
                  <a:lnTo>
                    <a:pt x="494" y="2272"/>
                  </a:lnTo>
                  <a:lnTo>
                    <a:pt x="389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65" y="3063"/>
                  </a:lnTo>
                  <a:lnTo>
                    <a:pt x="120" y="3258"/>
                  </a:lnTo>
                  <a:lnTo>
                    <a:pt x="75" y="3467"/>
                  </a:lnTo>
                  <a:lnTo>
                    <a:pt x="31" y="3661"/>
                  </a:lnTo>
                  <a:lnTo>
                    <a:pt x="16" y="3870"/>
                  </a:lnTo>
                  <a:lnTo>
                    <a:pt x="1" y="4079"/>
                  </a:lnTo>
                  <a:lnTo>
                    <a:pt x="1" y="4289"/>
                  </a:lnTo>
                  <a:lnTo>
                    <a:pt x="1" y="4483"/>
                  </a:lnTo>
                  <a:lnTo>
                    <a:pt x="16" y="4692"/>
                  </a:lnTo>
                  <a:lnTo>
                    <a:pt x="45" y="4901"/>
                  </a:lnTo>
                  <a:lnTo>
                    <a:pt x="75" y="5095"/>
                  </a:lnTo>
                  <a:lnTo>
                    <a:pt x="120" y="5304"/>
                  </a:lnTo>
                  <a:lnTo>
                    <a:pt x="165" y="5499"/>
                  </a:lnTo>
                  <a:lnTo>
                    <a:pt x="240" y="5693"/>
                  </a:lnTo>
                  <a:lnTo>
                    <a:pt x="314" y="5887"/>
                  </a:lnTo>
                  <a:lnTo>
                    <a:pt x="389" y="6081"/>
                  </a:lnTo>
                  <a:lnTo>
                    <a:pt x="479" y="6261"/>
                  </a:lnTo>
                  <a:lnTo>
                    <a:pt x="583" y="6440"/>
                  </a:lnTo>
                  <a:lnTo>
                    <a:pt x="688" y="6619"/>
                  </a:lnTo>
                  <a:lnTo>
                    <a:pt x="807" y="6798"/>
                  </a:lnTo>
                  <a:lnTo>
                    <a:pt x="942" y="6963"/>
                  </a:lnTo>
                  <a:lnTo>
                    <a:pt x="1076" y="7127"/>
                  </a:lnTo>
                  <a:lnTo>
                    <a:pt x="1226" y="7276"/>
                  </a:lnTo>
                  <a:lnTo>
                    <a:pt x="1375" y="7426"/>
                  </a:lnTo>
                  <a:lnTo>
                    <a:pt x="1539" y="7575"/>
                  </a:lnTo>
                  <a:lnTo>
                    <a:pt x="1719" y="7710"/>
                  </a:lnTo>
                  <a:lnTo>
                    <a:pt x="1898" y="7829"/>
                  </a:lnTo>
                  <a:lnTo>
                    <a:pt x="2077" y="7949"/>
                  </a:lnTo>
                  <a:lnTo>
                    <a:pt x="2271" y="8053"/>
                  </a:lnTo>
                  <a:lnTo>
                    <a:pt x="2466" y="8158"/>
                  </a:lnTo>
                  <a:lnTo>
                    <a:pt x="2660" y="8233"/>
                  </a:lnTo>
                  <a:lnTo>
                    <a:pt x="2854" y="8307"/>
                  </a:lnTo>
                  <a:lnTo>
                    <a:pt x="3048" y="8382"/>
                  </a:lnTo>
                  <a:lnTo>
                    <a:pt x="3257" y="8427"/>
                  </a:lnTo>
                  <a:lnTo>
                    <a:pt x="3452" y="8472"/>
                  </a:lnTo>
                  <a:lnTo>
                    <a:pt x="3661" y="8516"/>
                  </a:lnTo>
                  <a:lnTo>
                    <a:pt x="3870" y="8531"/>
                  </a:lnTo>
                  <a:lnTo>
                    <a:pt x="4064" y="8546"/>
                  </a:lnTo>
                  <a:lnTo>
                    <a:pt x="4483" y="8546"/>
                  </a:lnTo>
                  <a:lnTo>
                    <a:pt x="4677" y="8531"/>
                  </a:lnTo>
                  <a:lnTo>
                    <a:pt x="4886" y="8501"/>
                  </a:lnTo>
                  <a:lnTo>
                    <a:pt x="5095" y="8472"/>
                  </a:lnTo>
                  <a:lnTo>
                    <a:pt x="5289" y="8427"/>
                  </a:lnTo>
                  <a:lnTo>
                    <a:pt x="5484" y="8382"/>
                  </a:lnTo>
                  <a:lnTo>
                    <a:pt x="5678" y="8307"/>
                  </a:lnTo>
                  <a:lnTo>
                    <a:pt x="5872" y="8233"/>
                  </a:lnTo>
                  <a:lnTo>
                    <a:pt x="6066" y="8158"/>
                  </a:lnTo>
                  <a:lnTo>
                    <a:pt x="6245" y="8068"/>
                  </a:lnTo>
                  <a:lnTo>
                    <a:pt x="6440" y="7964"/>
                  </a:lnTo>
                  <a:lnTo>
                    <a:pt x="6604" y="7859"/>
                  </a:lnTo>
                  <a:lnTo>
                    <a:pt x="6783" y="7740"/>
                  </a:lnTo>
                  <a:lnTo>
                    <a:pt x="6948" y="7605"/>
                  </a:lnTo>
                  <a:lnTo>
                    <a:pt x="7112" y="7471"/>
                  </a:lnTo>
                  <a:lnTo>
                    <a:pt x="7261" y="7321"/>
                  </a:lnTo>
                  <a:lnTo>
                    <a:pt x="7426" y="7172"/>
                  </a:lnTo>
                  <a:lnTo>
                    <a:pt x="7560" y="7008"/>
                  </a:lnTo>
                  <a:lnTo>
                    <a:pt x="7695" y="6828"/>
                  </a:lnTo>
                  <a:lnTo>
                    <a:pt x="7829" y="6649"/>
                  </a:lnTo>
                  <a:lnTo>
                    <a:pt x="7934" y="6470"/>
                  </a:lnTo>
                  <a:lnTo>
                    <a:pt x="8053" y="6275"/>
                  </a:lnTo>
                  <a:lnTo>
                    <a:pt x="8143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9"/>
                  </a:lnTo>
                  <a:lnTo>
                    <a:pt x="8427" y="5289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77"/>
                  </a:lnTo>
                  <a:lnTo>
                    <a:pt x="8546" y="4483"/>
                  </a:lnTo>
                  <a:lnTo>
                    <a:pt x="8546" y="4274"/>
                  </a:lnTo>
                  <a:lnTo>
                    <a:pt x="8531" y="4064"/>
                  </a:lnTo>
                  <a:lnTo>
                    <a:pt x="8516" y="3855"/>
                  </a:lnTo>
                  <a:lnTo>
                    <a:pt x="8501" y="3661"/>
                  </a:lnTo>
                  <a:lnTo>
                    <a:pt x="8456" y="3452"/>
                  </a:lnTo>
                  <a:lnTo>
                    <a:pt x="8427" y="3258"/>
                  </a:lnTo>
                  <a:lnTo>
                    <a:pt x="8367" y="3063"/>
                  </a:lnTo>
                  <a:lnTo>
                    <a:pt x="8307" y="2869"/>
                  </a:lnTo>
                  <a:lnTo>
                    <a:pt x="8232" y="2675"/>
                  </a:lnTo>
                  <a:lnTo>
                    <a:pt x="8143" y="2481"/>
                  </a:lnTo>
                  <a:lnTo>
                    <a:pt x="8053" y="2287"/>
                  </a:lnTo>
                  <a:lnTo>
                    <a:pt x="7949" y="2107"/>
                  </a:lnTo>
                  <a:lnTo>
                    <a:pt x="7844" y="1928"/>
                  </a:lnTo>
                  <a:lnTo>
                    <a:pt x="7724" y="1764"/>
                  </a:lnTo>
                  <a:lnTo>
                    <a:pt x="7605" y="1599"/>
                  </a:lnTo>
                  <a:lnTo>
                    <a:pt x="7456" y="1435"/>
                  </a:lnTo>
                  <a:lnTo>
                    <a:pt x="7321" y="1271"/>
                  </a:lnTo>
                  <a:lnTo>
                    <a:pt x="7157" y="1121"/>
                  </a:lnTo>
                  <a:lnTo>
                    <a:pt x="6992" y="987"/>
                  </a:lnTo>
                  <a:lnTo>
                    <a:pt x="6828" y="852"/>
                  </a:lnTo>
                  <a:lnTo>
                    <a:pt x="6649" y="718"/>
                  </a:lnTo>
                  <a:lnTo>
                    <a:pt x="6455" y="598"/>
                  </a:lnTo>
                  <a:lnTo>
                    <a:pt x="6275" y="494"/>
                  </a:lnTo>
                  <a:lnTo>
                    <a:pt x="6081" y="404"/>
                  </a:lnTo>
                  <a:lnTo>
                    <a:pt x="5887" y="315"/>
                  </a:lnTo>
                  <a:lnTo>
                    <a:pt x="5693" y="240"/>
                  </a:lnTo>
                  <a:lnTo>
                    <a:pt x="5484" y="180"/>
                  </a:lnTo>
                  <a:lnTo>
                    <a:pt x="5289" y="120"/>
                  </a:lnTo>
                  <a:lnTo>
                    <a:pt x="5080" y="76"/>
                  </a:lnTo>
                  <a:lnTo>
                    <a:pt x="4886" y="46"/>
                  </a:lnTo>
                  <a:lnTo>
                    <a:pt x="4677" y="16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9"/>
            <p:cNvSpPr/>
            <p:nvPr/>
          </p:nvSpPr>
          <p:spPr>
            <a:xfrm>
              <a:off x="-871848" y="3322418"/>
              <a:ext cx="129847" cy="129847"/>
            </a:xfrm>
            <a:custGeom>
              <a:rect b="b" l="l" r="r" t="t"/>
              <a:pathLst>
                <a:path extrusionOk="0" h="4618" w="4618">
                  <a:moveTo>
                    <a:pt x="2197" y="1"/>
                  </a:moveTo>
                  <a:lnTo>
                    <a:pt x="1973" y="16"/>
                  </a:lnTo>
                  <a:lnTo>
                    <a:pt x="1764" y="61"/>
                  </a:lnTo>
                  <a:lnTo>
                    <a:pt x="1554" y="135"/>
                  </a:lnTo>
                  <a:lnTo>
                    <a:pt x="1345" y="210"/>
                  </a:lnTo>
                  <a:lnTo>
                    <a:pt x="1136" y="315"/>
                  </a:lnTo>
                  <a:lnTo>
                    <a:pt x="957" y="434"/>
                  </a:lnTo>
                  <a:lnTo>
                    <a:pt x="778" y="584"/>
                  </a:lnTo>
                  <a:lnTo>
                    <a:pt x="613" y="748"/>
                  </a:lnTo>
                  <a:lnTo>
                    <a:pt x="464" y="927"/>
                  </a:lnTo>
                  <a:lnTo>
                    <a:pt x="329" y="1121"/>
                  </a:lnTo>
                  <a:lnTo>
                    <a:pt x="225" y="1331"/>
                  </a:lnTo>
                  <a:lnTo>
                    <a:pt x="135" y="1540"/>
                  </a:lnTo>
                  <a:lnTo>
                    <a:pt x="75" y="1749"/>
                  </a:lnTo>
                  <a:lnTo>
                    <a:pt x="31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31" y="2645"/>
                  </a:lnTo>
                  <a:lnTo>
                    <a:pt x="75" y="2854"/>
                  </a:lnTo>
                  <a:lnTo>
                    <a:pt x="135" y="3063"/>
                  </a:lnTo>
                  <a:lnTo>
                    <a:pt x="225" y="3273"/>
                  </a:lnTo>
                  <a:lnTo>
                    <a:pt x="329" y="3482"/>
                  </a:lnTo>
                  <a:lnTo>
                    <a:pt x="449" y="3661"/>
                  </a:lnTo>
                  <a:lnTo>
                    <a:pt x="583" y="3840"/>
                  </a:lnTo>
                  <a:lnTo>
                    <a:pt x="748" y="4005"/>
                  </a:lnTo>
                  <a:lnTo>
                    <a:pt x="927" y="4154"/>
                  </a:lnTo>
                  <a:lnTo>
                    <a:pt x="1136" y="4289"/>
                  </a:lnTo>
                  <a:lnTo>
                    <a:pt x="1330" y="4393"/>
                  </a:lnTo>
                  <a:lnTo>
                    <a:pt x="1540" y="4483"/>
                  </a:lnTo>
                  <a:lnTo>
                    <a:pt x="1764" y="4543"/>
                  </a:lnTo>
                  <a:lnTo>
                    <a:pt x="1988" y="4587"/>
                  </a:lnTo>
                  <a:lnTo>
                    <a:pt x="2197" y="4617"/>
                  </a:lnTo>
                  <a:lnTo>
                    <a:pt x="2421" y="4602"/>
                  </a:lnTo>
                  <a:lnTo>
                    <a:pt x="2645" y="4587"/>
                  </a:lnTo>
                  <a:lnTo>
                    <a:pt x="2869" y="4543"/>
                  </a:lnTo>
                  <a:lnTo>
                    <a:pt x="3078" y="4483"/>
                  </a:lnTo>
                  <a:lnTo>
                    <a:pt x="3287" y="4393"/>
                  </a:lnTo>
                  <a:lnTo>
                    <a:pt x="3482" y="4289"/>
                  </a:lnTo>
                  <a:lnTo>
                    <a:pt x="3676" y="4169"/>
                  </a:lnTo>
                  <a:lnTo>
                    <a:pt x="3840" y="4035"/>
                  </a:lnTo>
                  <a:lnTo>
                    <a:pt x="4020" y="3870"/>
                  </a:lnTo>
                  <a:lnTo>
                    <a:pt x="4169" y="3691"/>
                  </a:lnTo>
                  <a:lnTo>
                    <a:pt x="4288" y="3482"/>
                  </a:lnTo>
                  <a:lnTo>
                    <a:pt x="4408" y="3288"/>
                  </a:lnTo>
                  <a:lnTo>
                    <a:pt x="4483" y="3078"/>
                  </a:lnTo>
                  <a:lnTo>
                    <a:pt x="4557" y="2854"/>
                  </a:lnTo>
                  <a:lnTo>
                    <a:pt x="4602" y="2630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49"/>
                  </a:lnTo>
                  <a:lnTo>
                    <a:pt x="4483" y="1540"/>
                  </a:lnTo>
                  <a:lnTo>
                    <a:pt x="4408" y="1331"/>
                  </a:lnTo>
                  <a:lnTo>
                    <a:pt x="4303" y="1136"/>
                  </a:lnTo>
                  <a:lnTo>
                    <a:pt x="4184" y="942"/>
                  </a:lnTo>
                  <a:lnTo>
                    <a:pt x="4034" y="763"/>
                  </a:lnTo>
                  <a:lnTo>
                    <a:pt x="3870" y="598"/>
                  </a:lnTo>
                  <a:lnTo>
                    <a:pt x="3691" y="449"/>
                  </a:lnTo>
                  <a:lnTo>
                    <a:pt x="3497" y="330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1"/>
                  </a:lnTo>
                  <a:lnTo>
                    <a:pt x="2645" y="16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9"/>
            <p:cNvSpPr/>
            <p:nvPr/>
          </p:nvSpPr>
          <p:spPr>
            <a:xfrm>
              <a:off x="-1215445" y="3622770"/>
              <a:ext cx="240714" cy="240714"/>
            </a:xfrm>
            <a:custGeom>
              <a:rect b="b" l="l" r="r" t="t"/>
              <a:pathLst>
                <a:path extrusionOk="0" h="8561" w="8561">
                  <a:moveTo>
                    <a:pt x="4273" y="1"/>
                  </a:moveTo>
                  <a:lnTo>
                    <a:pt x="4079" y="16"/>
                  </a:lnTo>
                  <a:lnTo>
                    <a:pt x="3870" y="31"/>
                  </a:lnTo>
                  <a:lnTo>
                    <a:pt x="3660" y="45"/>
                  </a:lnTo>
                  <a:lnTo>
                    <a:pt x="3466" y="90"/>
                  </a:lnTo>
                  <a:lnTo>
                    <a:pt x="3257" y="135"/>
                  </a:lnTo>
                  <a:lnTo>
                    <a:pt x="3063" y="180"/>
                  </a:lnTo>
                  <a:lnTo>
                    <a:pt x="2869" y="240"/>
                  </a:lnTo>
                  <a:lnTo>
                    <a:pt x="2674" y="314"/>
                  </a:lnTo>
                  <a:lnTo>
                    <a:pt x="2480" y="404"/>
                  </a:lnTo>
                  <a:lnTo>
                    <a:pt x="2301" y="494"/>
                  </a:lnTo>
                  <a:lnTo>
                    <a:pt x="2122" y="598"/>
                  </a:lnTo>
                  <a:lnTo>
                    <a:pt x="1942" y="703"/>
                  </a:lnTo>
                  <a:lnTo>
                    <a:pt x="1763" y="822"/>
                  </a:lnTo>
                  <a:lnTo>
                    <a:pt x="1599" y="957"/>
                  </a:lnTo>
                  <a:lnTo>
                    <a:pt x="1434" y="1091"/>
                  </a:lnTo>
                  <a:lnTo>
                    <a:pt x="1285" y="1241"/>
                  </a:lnTo>
                  <a:lnTo>
                    <a:pt x="1136" y="1390"/>
                  </a:lnTo>
                  <a:lnTo>
                    <a:pt x="986" y="1554"/>
                  </a:lnTo>
                  <a:lnTo>
                    <a:pt x="852" y="1734"/>
                  </a:lnTo>
                  <a:lnTo>
                    <a:pt x="732" y="1913"/>
                  </a:lnTo>
                  <a:lnTo>
                    <a:pt x="613" y="2092"/>
                  </a:lnTo>
                  <a:lnTo>
                    <a:pt x="508" y="2271"/>
                  </a:lnTo>
                  <a:lnTo>
                    <a:pt x="404" y="2466"/>
                  </a:lnTo>
                  <a:lnTo>
                    <a:pt x="329" y="2660"/>
                  </a:lnTo>
                  <a:lnTo>
                    <a:pt x="254" y="2854"/>
                  </a:lnTo>
                  <a:lnTo>
                    <a:pt x="179" y="3063"/>
                  </a:lnTo>
                  <a:lnTo>
                    <a:pt x="135" y="3257"/>
                  </a:lnTo>
                  <a:lnTo>
                    <a:pt x="90" y="3467"/>
                  </a:lnTo>
                  <a:lnTo>
                    <a:pt x="45" y="3676"/>
                  </a:lnTo>
                  <a:lnTo>
                    <a:pt x="30" y="3870"/>
                  </a:lnTo>
                  <a:lnTo>
                    <a:pt x="15" y="4079"/>
                  </a:lnTo>
                  <a:lnTo>
                    <a:pt x="0" y="4288"/>
                  </a:lnTo>
                  <a:lnTo>
                    <a:pt x="15" y="4497"/>
                  </a:lnTo>
                  <a:lnTo>
                    <a:pt x="30" y="4692"/>
                  </a:lnTo>
                  <a:lnTo>
                    <a:pt x="60" y="4901"/>
                  </a:lnTo>
                  <a:lnTo>
                    <a:pt x="90" y="5095"/>
                  </a:lnTo>
                  <a:lnTo>
                    <a:pt x="135" y="5304"/>
                  </a:lnTo>
                  <a:lnTo>
                    <a:pt x="179" y="5498"/>
                  </a:lnTo>
                  <a:lnTo>
                    <a:pt x="254" y="5693"/>
                  </a:lnTo>
                  <a:lnTo>
                    <a:pt x="314" y="5887"/>
                  </a:lnTo>
                  <a:lnTo>
                    <a:pt x="404" y="6081"/>
                  </a:lnTo>
                  <a:lnTo>
                    <a:pt x="493" y="6260"/>
                  </a:lnTo>
                  <a:lnTo>
                    <a:pt x="598" y="6440"/>
                  </a:lnTo>
                  <a:lnTo>
                    <a:pt x="702" y="6619"/>
                  </a:lnTo>
                  <a:lnTo>
                    <a:pt x="822" y="6798"/>
                  </a:lnTo>
                  <a:lnTo>
                    <a:pt x="956" y="6962"/>
                  </a:lnTo>
                  <a:lnTo>
                    <a:pt x="1091" y="7127"/>
                  </a:lnTo>
                  <a:lnTo>
                    <a:pt x="1240" y="7276"/>
                  </a:lnTo>
                  <a:lnTo>
                    <a:pt x="1390" y="7426"/>
                  </a:lnTo>
                  <a:lnTo>
                    <a:pt x="1554" y="7575"/>
                  </a:lnTo>
                  <a:lnTo>
                    <a:pt x="1733" y="7709"/>
                  </a:lnTo>
                  <a:lnTo>
                    <a:pt x="1912" y="7829"/>
                  </a:lnTo>
                  <a:lnTo>
                    <a:pt x="2092" y="7948"/>
                  </a:lnTo>
                  <a:lnTo>
                    <a:pt x="2286" y="8053"/>
                  </a:lnTo>
                  <a:lnTo>
                    <a:pt x="2465" y="8158"/>
                  </a:lnTo>
                  <a:lnTo>
                    <a:pt x="2659" y="8232"/>
                  </a:lnTo>
                  <a:lnTo>
                    <a:pt x="2869" y="8307"/>
                  </a:lnTo>
                  <a:lnTo>
                    <a:pt x="3063" y="8382"/>
                  </a:lnTo>
                  <a:lnTo>
                    <a:pt x="3272" y="8427"/>
                  </a:lnTo>
                  <a:lnTo>
                    <a:pt x="3466" y="8471"/>
                  </a:lnTo>
                  <a:lnTo>
                    <a:pt x="3675" y="8516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288" y="8561"/>
                  </a:lnTo>
                  <a:lnTo>
                    <a:pt x="4497" y="8546"/>
                  </a:lnTo>
                  <a:lnTo>
                    <a:pt x="4691" y="8531"/>
                  </a:lnTo>
                  <a:lnTo>
                    <a:pt x="4900" y="8516"/>
                  </a:lnTo>
                  <a:lnTo>
                    <a:pt x="5109" y="8471"/>
                  </a:lnTo>
                  <a:lnTo>
                    <a:pt x="5304" y="8427"/>
                  </a:lnTo>
                  <a:lnTo>
                    <a:pt x="5498" y="8382"/>
                  </a:lnTo>
                  <a:lnTo>
                    <a:pt x="5692" y="8307"/>
                  </a:lnTo>
                  <a:lnTo>
                    <a:pt x="5886" y="8247"/>
                  </a:lnTo>
                  <a:lnTo>
                    <a:pt x="6081" y="8158"/>
                  </a:lnTo>
                  <a:lnTo>
                    <a:pt x="6260" y="8068"/>
                  </a:lnTo>
                  <a:lnTo>
                    <a:pt x="6454" y="7963"/>
                  </a:lnTo>
                  <a:lnTo>
                    <a:pt x="6618" y="7859"/>
                  </a:lnTo>
                  <a:lnTo>
                    <a:pt x="6798" y="7739"/>
                  </a:lnTo>
                  <a:lnTo>
                    <a:pt x="6962" y="7605"/>
                  </a:lnTo>
                  <a:lnTo>
                    <a:pt x="7126" y="7470"/>
                  </a:lnTo>
                  <a:lnTo>
                    <a:pt x="7276" y="7321"/>
                  </a:lnTo>
                  <a:lnTo>
                    <a:pt x="7425" y="7172"/>
                  </a:lnTo>
                  <a:lnTo>
                    <a:pt x="7575" y="7007"/>
                  </a:lnTo>
                  <a:lnTo>
                    <a:pt x="7709" y="6828"/>
                  </a:lnTo>
                  <a:lnTo>
                    <a:pt x="7843" y="6649"/>
                  </a:lnTo>
                  <a:lnTo>
                    <a:pt x="7948" y="6469"/>
                  </a:lnTo>
                  <a:lnTo>
                    <a:pt x="8068" y="6275"/>
                  </a:lnTo>
                  <a:lnTo>
                    <a:pt x="8157" y="6096"/>
                  </a:lnTo>
                  <a:lnTo>
                    <a:pt x="8247" y="5902"/>
                  </a:lnTo>
                  <a:lnTo>
                    <a:pt x="8322" y="5693"/>
                  </a:lnTo>
                  <a:lnTo>
                    <a:pt x="8381" y="5498"/>
                  </a:lnTo>
                  <a:lnTo>
                    <a:pt x="8441" y="5304"/>
                  </a:lnTo>
                  <a:lnTo>
                    <a:pt x="8486" y="5095"/>
                  </a:lnTo>
                  <a:lnTo>
                    <a:pt x="8516" y="4886"/>
                  </a:lnTo>
                  <a:lnTo>
                    <a:pt x="8546" y="4692"/>
                  </a:lnTo>
                  <a:lnTo>
                    <a:pt x="8546" y="4483"/>
                  </a:lnTo>
                  <a:lnTo>
                    <a:pt x="8561" y="4273"/>
                  </a:lnTo>
                  <a:lnTo>
                    <a:pt x="8546" y="4064"/>
                  </a:lnTo>
                  <a:lnTo>
                    <a:pt x="8531" y="3870"/>
                  </a:lnTo>
                  <a:lnTo>
                    <a:pt x="8516" y="3661"/>
                  </a:lnTo>
                  <a:lnTo>
                    <a:pt x="8471" y="3452"/>
                  </a:lnTo>
                  <a:lnTo>
                    <a:pt x="8426" y="3257"/>
                  </a:lnTo>
                  <a:lnTo>
                    <a:pt x="8381" y="3063"/>
                  </a:lnTo>
                  <a:lnTo>
                    <a:pt x="8322" y="2869"/>
                  </a:lnTo>
                  <a:lnTo>
                    <a:pt x="8247" y="2675"/>
                  </a:lnTo>
                  <a:lnTo>
                    <a:pt x="8157" y="2481"/>
                  </a:lnTo>
                  <a:lnTo>
                    <a:pt x="8068" y="2301"/>
                  </a:lnTo>
                  <a:lnTo>
                    <a:pt x="7963" y="2107"/>
                  </a:lnTo>
                  <a:lnTo>
                    <a:pt x="7858" y="1943"/>
                  </a:lnTo>
                  <a:lnTo>
                    <a:pt x="7739" y="1764"/>
                  </a:lnTo>
                  <a:lnTo>
                    <a:pt x="7604" y="1599"/>
                  </a:lnTo>
                  <a:lnTo>
                    <a:pt x="7470" y="1435"/>
                  </a:lnTo>
                  <a:lnTo>
                    <a:pt x="7321" y="1285"/>
                  </a:lnTo>
                  <a:lnTo>
                    <a:pt x="7171" y="1136"/>
                  </a:lnTo>
                  <a:lnTo>
                    <a:pt x="7007" y="987"/>
                  </a:lnTo>
                  <a:lnTo>
                    <a:pt x="6842" y="852"/>
                  </a:lnTo>
                  <a:lnTo>
                    <a:pt x="6648" y="718"/>
                  </a:lnTo>
                  <a:lnTo>
                    <a:pt x="6469" y="613"/>
                  </a:lnTo>
                  <a:lnTo>
                    <a:pt x="6290" y="509"/>
                  </a:lnTo>
                  <a:lnTo>
                    <a:pt x="6096" y="404"/>
                  </a:lnTo>
                  <a:lnTo>
                    <a:pt x="5901" y="314"/>
                  </a:lnTo>
                  <a:lnTo>
                    <a:pt x="5707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0" y="45"/>
                  </a:lnTo>
                  <a:lnTo>
                    <a:pt x="4691" y="31"/>
                  </a:lnTo>
                  <a:lnTo>
                    <a:pt x="4482" y="16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9"/>
            <p:cNvSpPr/>
            <p:nvPr/>
          </p:nvSpPr>
          <p:spPr>
            <a:xfrm>
              <a:off x="-1159997" y="3678218"/>
              <a:ext cx="129818" cy="129818"/>
            </a:xfrm>
            <a:custGeom>
              <a:rect b="b" l="l" r="r" t="t"/>
              <a:pathLst>
                <a:path extrusionOk="0" h="4617" w="4617">
                  <a:moveTo>
                    <a:pt x="2196" y="1"/>
                  </a:moveTo>
                  <a:lnTo>
                    <a:pt x="1972" y="31"/>
                  </a:lnTo>
                  <a:lnTo>
                    <a:pt x="1763" y="75"/>
                  </a:lnTo>
                  <a:lnTo>
                    <a:pt x="1539" y="135"/>
                  </a:lnTo>
                  <a:lnTo>
                    <a:pt x="1345" y="210"/>
                  </a:lnTo>
                  <a:lnTo>
                    <a:pt x="1136" y="314"/>
                  </a:lnTo>
                  <a:lnTo>
                    <a:pt x="956" y="449"/>
                  </a:lnTo>
                  <a:lnTo>
                    <a:pt x="777" y="583"/>
                  </a:lnTo>
                  <a:lnTo>
                    <a:pt x="613" y="748"/>
                  </a:lnTo>
                  <a:lnTo>
                    <a:pt x="463" y="927"/>
                  </a:lnTo>
                  <a:lnTo>
                    <a:pt x="329" y="1121"/>
                  </a:lnTo>
                  <a:lnTo>
                    <a:pt x="224" y="1330"/>
                  </a:lnTo>
                  <a:lnTo>
                    <a:pt x="135" y="1539"/>
                  </a:lnTo>
                  <a:lnTo>
                    <a:pt x="75" y="1764"/>
                  </a:lnTo>
                  <a:lnTo>
                    <a:pt x="30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54"/>
                  </a:lnTo>
                  <a:lnTo>
                    <a:pt x="135" y="3078"/>
                  </a:lnTo>
                  <a:lnTo>
                    <a:pt x="224" y="3272"/>
                  </a:lnTo>
                  <a:lnTo>
                    <a:pt x="314" y="3482"/>
                  </a:lnTo>
                  <a:lnTo>
                    <a:pt x="448" y="3661"/>
                  </a:lnTo>
                  <a:lnTo>
                    <a:pt x="583" y="3840"/>
                  </a:lnTo>
                  <a:lnTo>
                    <a:pt x="747" y="4004"/>
                  </a:lnTo>
                  <a:lnTo>
                    <a:pt x="926" y="4154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63" y="4542"/>
                  </a:lnTo>
                  <a:lnTo>
                    <a:pt x="1987" y="4587"/>
                  </a:lnTo>
                  <a:lnTo>
                    <a:pt x="2196" y="4617"/>
                  </a:lnTo>
                  <a:lnTo>
                    <a:pt x="2420" y="4617"/>
                  </a:lnTo>
                  <a:lnTo>
                    <a:pt x="2644" y="4587"/>
                  </a:lnTo>
                  <a:lnTo>
                    <a:pt x="2869" y="4542"/>
                  </a:lnTo>
                  <a:lnTo>
                    <a:pt x="3078" y="4483"/>
                  </a:lnTo>
                  <a:lnTo>
                    <a:pt x="3287" y="4408"/>
                  </a:lnTo>
                  <a:lnTo>
                    <a:pt x="3481" y="4303"/>
                  </a:lnTo>
                  <a:lnTo>
                    <a:pt x="3675" y="4169"/>
                  </a:lnTo>
                  <a:lnTo>
                    <a:pt x="3840" y="4034"/>
                  </a:lnTo>
                  <a:lnTo>
                    <a:pt x="4004" y="3870"/>
                  </a:lnTo>
                  <a:lnTo>
                    <a:pt x="4168" y="3691"/>
                  </a:lnTo>
                  <a:lnTo>
                    <a:pt x="4288" y="3497"/>
                  </a:lnTo>
                  <a:lnTo>
                    <a:pt x="4407" y="3287"/>
                  </a:lnTo>
                  <a:lnTo>
                    <a:pt x="4482" y="3078"/>
                  </a:lnTo>
                  <a:lnTo>
                    <a:pt x="4557" y="2854"/>
                  </a:lnTo>
                  <a:lnTo>
                    <a:pt x="4587" y="2645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64"/>
                  </a:lnTo>
                  <a:lnTo>
                    <a:pt x="4482" y="1539"/>
                  </a:lnTo>
                  <a:lnTo>
                    <a:pt x="4407" y="1330"/>
                  </a:lnTo>
                  <a:lnTo>
                    <a:pt x="4303" y="1136"/>
                  </a:lnTo>
                  <a:lnTo>
                    <a:pt x="4183" y="957"/>
                  </a:lnTo>
                  <a:lnTo>
                    <a:pt x="4034" y="778"/>
                  </a:lnTo>
                  <a:lnTo>
                    <a:pt x="3870" y="613"/>
                  </a:lnTo>
                  <a:lnTo>
                    <a:pt x="3690" y="464"/>
                  </a:lnTo>
                  <a:lnTo>
                    <a:pt x="3496" y="329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0"/>
                  </a:lnTo>
                  <a:lnTo>
                    <a:pt x="2644" y="31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9"/>
            <p:cNvSpPr/>
            <p:nvPr/>
          </p:nvSpPr>
          <p:spPr>
            <a:xfrm>
              <a:off x="-820589" y="3348483"/>
              <a:ext cx="139913" cy="171404"/>
            </a:xfrm>
            <a:custGeom>
              <a:rect b="b" l="l" r="r" t="t"/>
              <a:pathLst>
                <a:path extrusionOk="0" h="6096" w="4976">
                  <a:moveTo>
                    <a:pt x="4632" y="0"/>
                  </a:moveTo>
                  <a:lnTo>
                    <a:pt x="3765" y="1434"/>
                  </a:lnTo>
                  <a:lnTo>
                    <a:pt x="3287" y="1210"/>
                  </a:lnTo>
                  <a:lnTo>
                    <a:pt x="3033" y="1106"/>
                  </a:lnTo>
                  <a:lnTo>
                    <a:pt x="2749" y="1016"/>
                  </a:lnTo>
                  <a:lnTo>
                    <a:pt x="2480" y="941"/>
                  </a:lnTo>
                  <a:lnTo>
                    <a:pt x="2211" y="882"/>
                  </a:lnTo>
                  <a:lnTo>
                    <a:pt x="1957" y="837"/>
                  </a:lnTo>
                  <a:lnTo>
                    <a:pt x="1704" y="837"/>
                  </a:lnTo>
                  <a:lnTo>
                    <a:pt x="1629" y="852"/>
                  </a:lnTo>
                  <a:lnTo>
                    <a:pt x="1569" y="867"/>
                  </a:lnTo>
                  <a:lnTo>
                    <a:pt x="1524" y="897"/>
                  </a:lnTo>
                  <a:lnTo>
                    <a:pt x="1509" y="926"/>
                  </a:lnTo>
                  <a:lnTo>
                    <a:pt x="1494" y="971"/>
                  </a:lnTo>
                  <a:lnTo>
                    <a:pt x="1509" y="1016"/>
                  </a:lnTo>
                  <a:lnTo>
                    <a:pt x="1524" y="1076"/>
                  </a:lnTo>
                  <a:lnTo>
                    <a:pt x="1554" y="1136"/>
                  </a:lnTo>
                  <a:lnTo>
                    <a:pt x="1659" y="1270"/>
                  </a:lnTo>
                  <a:lnTo>
                    <a:pt x="1793" y="1419"/>
                  </a:lnTo>
                  <a:lnTo>
                    <a:pt x="1957" y="1584"/>
                  </a:lnTo>
                  <a:lnTo>
                    <a:pt x="2152" y="1748"/>
                  </a:lnTo>
                  <a:lnTo>
                    <a:pt x="2555" y="2077"/>
                  </a:lnTo>
                  <a:lnTo>
                    <a:pt x="2943" y="2361"/>
                  </a:lnTo>
                  <a:lnTo>
                    <a:pt x="3407" y="2674"/>
                  </a:lnTo>
                  <a:lnTo>
                    <a:pt x="3407" y="2674"/>
                  </a:lnTo>
                  <a:lnTo>
                    <a:pt x="2914" y="2405"/>
                  </a:lnTo>
                  <a:lnTo>
                    <a:pt x="2450" y="2181"/>
                  </a:lnTo>
                  <a:lnTo>
                    <a:pt x="1928" y="1942"/>
                  </a:lnTo>
                  <a:lnTo>
                    <a:pt x="1659" y="1823"/>
                  </a:lnTo>
                  <a:lnTo>
                    <a:pt x="1390" y="1718"/>
                  </a:lnTo>
                  <a:lnTo>
                    <a:pt x="1136" y="1629"/>
                  </a:lnTo>
                  <a:lnTo>
                    <a:pt x="882" y="1569"/>
                  </a:lnTo>
                  <a:lnTo>
                    <a:pt x="658" y="1524"/>
                  </a:lnTo>
                  <a:lnTo>
                    <a:pt x="464" y="1509"/>
                  </a:lnTo>
                  <a:lnTo>
                    <a:pt x="374" y="1524"/>
                  </a:lnTo>
                  <a:lnTo>
                    <a:pt x="299" y="1539"/>
                  </a:lnTo>
                  <a:lnTo>
                    <a:pt x="239" y="1569"/>
                  </a:lnTo>
                  <a:lnTo>
                    <a:pt x="180" y="1599"/>
                  </a:lnTo>
                  <a:lnTo>
                    <a:pt x="135" y="1643"/>
                  </a:lnTo>
                  <a:lnTo>
                    <a:pt x="120" y="1703"/>
                  </a:lnTo>
                  <a:lnTo>
                    <a:pt x="120" y="1763"/>
                  </a:lnTo>
                  <a:lnTo>
                    <a:pt x="135" y="1823"/>
                  </a:lnTo>
                  <a:lnTo>
                    <a:pt x="165" y="1897"/>
                  </a:lnTo>
                  <a:lnTo>
                    <a:pt x="210" y="1972"/>
                  </a:lnTo>
                  <a:lnTo>
                    <a:pt x="344" y="2122"/>
                  </a:lnTo>
                  <a:lnTo>
                    <a:pt x="523" y="2286"/>
                  </a:lnTo>
                  <a:lnTo>
                    <a:pt x="747" y="2465"/>
                  </a:lnTo>
                  <a:lnTo>
                    <a:pt x="986" y="2644"/>
                  </a:lnTo>
                  <a:lnTo>
                    <a:pt x="1240" y="2824"/>
                  </a:lnTo>
                  <a:lnTo>
                    <a:pt x="1763" y="3152"/>
                  </a:lnTo>
                  <a:lnTo>
                    <a:pt x="2241" y="3436"/>
                  </a:lnTo>
                  <a:lnTo>
                    <a:pt x="2719" y="3690"/>
                  </a:lnTo>
                  <a:lnTo>
                    <a:pt x="2376" y="3556"/>
                  </a:lnTo>
                  <a:lnTo>
                    <a:pt x="2017" y="3421"/>
                  </a:lnTo>
                  <a:lnTo>
                    <a:pt x="1584" y="3272"/>
                  </a:lnTo>
                  <a:lnTo>
                    <a:pt x="1136" y="3137"/>
                  </a:lnTo>
                  <a:lnTo>
                    <a:pt x="927" y="3093"/>
                  </a:lnTo>
                  <a:lnTo>
                    <a:pt x="717" y="3048"/>
                  </a:lnTo>
                  <a:lnTo>
                    <a:pt x="538" y="3018"/>
                  </a:lnTo>
                  <a:lnTo>
                    <a:pt x="374" y="3018"/>
                  </a:lnTo>
                  <a:lnTo>
                    <a:pt x="239" y="3033"/>
                  </a:lnTo>
                  <a:lnTo>
                    <a:pt x="180" y="3048"/>
                  </a:lnTo>
                  <a:lnTo>
                    <a:pt x="135" y="3078"/>
                  </a:lnTo>
                  <a:lnTo>
                    <a:pt x="105" y="3108"/>
                  </a:lnTo>
                  <a:lnTo>
                    <a:pt x="90" y="3152"/>
                  </a:lnTo>
                  <a:lnTo>
                    <a:pt x="75" y="3197"/>
                  </a:lnTo>
                  <a:lnTo>
                    <a:pt x="90" y="3242"/>
                  </a:lnTo>
                  <a:lnTo>
                    <a:pt x="150" y="3347"/>
                  </a:lnTo>
                  <a:lnTo>
                    <a:pt x="269" y="3481"/>
                  </a:lnTo>
                  <a:lnTo>
                    <a:pt x="404" y="3616"/>
                  </a:lnTo>
                  <a:lnTo>
                    <a:pt x="583" y="3750"/>
                  </a:lnTo>
                  <a:lnTo>
                    <a:pt x="971" y="4049"/>
                  </a:lnTo>
                  <a:lnTo>
                    <a:pt x="1390" y="4333"/>
                  </a:lnTo>
                  <a:lnTo>
                    <a:pt x="1763" y="4572"/>
                  </a:lnTo>
                  <a:lnTo>
                    <a:pt x="2137" y="4811"/>
                  </a:lnTo>
                  <a:lnTo>
                    <a:pt x="2137" y="4811"/>
                  </a:lnTo>
                  <a:lnTo>
                    <a:pt x="1823" y="4691"/>
                  </a:lnTo>
                  <a:lnTo>
                    <a:pt x="1509" y="4587"/>
                  </a:lnTo>
                  <a:lnTo>
                    <a:pt x="1136" y="4482"/>
                  </a:lnTo>
                  <a:lnTo>
                    <a:pt x="747" y="4392"/>
                  </a:lnTo>
                  <a:lnTo>
                    <a:pt x="568" y="4377"/>
                  </a:lnTo>
                  <a:lnTo>
                    <a:pt x="404" y="4362"/>
                  </a:lnTo>
                  <a:lnTo>
                    <a:pt x="269" y="4377"/>
                  </a:lnTo>
                  <a:lnTo>
                    <a:pt x="150" y="4407"/>
                  </a:lnTo>
                  <a:lnTo>
                    <a:pt x="90" y="4437"/>
                  </a:lnTo>
                  <a:lnTo>
                    <a:pt x="60" y="4467"/>
                  </a:lnTo>
                  <a:lnTo>
                    <a:pt x="30" y="4497"/>
                  </a:lnTo>
                  <a:lnTo>
                    <a:pt x="0" y="4557"/>
                  </a:lnTo>
                  <a:lnTo>
                    <a:pt x="0" y="4602"/>
                  </a:lnTo>
                  <a:lnTo>
                    <a:pt x="0" y="4646"/>
                  </a:lnTo>
                  <a:lnTo>
                    <a:pt x="15" y="4706"/>
                  </a:lnTo>
                  <a:lnTo>
                    <a:pt x="30" y="4751"/>
                  </a:lnTo>
                  <a:lnTo>
                    <a:pt x="120" y="4870"/>
                  </a:lnTo>
                  <a:lnTo>
                    <a:pt x="224" y="4975"/>
                  </a:lnTo>
                  <a:lnTo>
                    <a:pt x="374" y="5080"/>
                  </a:lnTo>
                  <a:lnTo>
                    <a:pt x="538" y="5199"/>
                  </a:lnTo>
                  <a:lnTo>
                    <a:pt x="717" y="5304"/>
                  </a:lnTo>
                  <a:lnTo>
                    <a:pt x="927" y="5408"/>
                  </a:lnTo>
                  <a:lnTo>
                    <a:pt x="1360" y="5602"/>
                  </a:lnTo>
                  <a:lnTo>
                    <a:pt x="1808" y="5782"/>
                  </a:lnTo>
                  <a:lnTo>
                    <a:pt x="2226" y="5946"/>
                  </a:lnTo>
                  <a:lnTo>
                    <a:pt x="2585" y="6051"/>
                  </a:lnTo>
                  <a:lnTo>
                    <a:pt x="2719" y="6081"/>
                  </a:lnTo>
                  <a:lnTo>
                    <a:pt x="2839" y="6095"/>
                  </a:lnTo>
                  <a:lnTo>
                    <a:pt x="2958" y="6066"/>
                  </a:lnTo>
                  <a:lnTo>
                    <a:pt x="3048" y="6021"/>
                  </a:lnTo>
                  <a:lnTo>
                    <a:pt x="3123" y="5961"/>
                  </a:lnTo>
                  <a:lnTo>
                    <a:pt x="3197" y="5871"/>
                  </a:lnTo>
                  <a:lnTo>
                    <a:pt x="3257" y="5797"/>
                  </a:lnTo>
                  <a:lnTo>
                    <a:pt x="3302" y="5692"/>
                  </a:lnTo>
                  <a:lnTo>
                    <a:pt x="3362" y="5498"/>
                  </a:lnTo>
                  <a:lnTo>
                    <a:pt x="3392" y="5319"/>
                  </a:lnTo>
                  <a:lnTo>
                    <a:pt x="3407" y="5139"/>
                  </a:lnTo>
                  <a:lnTo>
                    <a:pt x="3481" y="5035"/>
                  </a:lnTo>
                  <a:lnTo>
                    <a:pt x="3646" y="4751"/>
                  </a:lnTo>
                  <a:lnTo>
                    <a:pt x="3720" y="4587"/>
                  </a:lnTo>
                  <a:lnTo>
                    <a:pt x="3795" y="4407"/>
                  </a:lnTo>
                  <a:lnTo>
                    <a:pt x="3840" y="4243"/>
                  </a:lnTo>
                  <a:lnTo>
                    <a:pt x="3855" y="4168"/>
                  </a:lnTo>
                  <a:lnTo>
                    <a:pt x="3870" y="4109"/>
                  </a:lnTo>
                  <a:lnTo>
                    <a:pt x="3930" y="4049"/>
                  </a:lnTo>
                  <a:lnTo>
                    <a:pt x="3989" y="3974"/>
                  </a:lnTo>
                  <a:lnTo>
                    <a:pt x="4079" y="3869"/>
                  </a:lnTo>
                  <a:lnTo>
                    <a:pt x="4154" y="3750"/>
                  </a:lnTo>
                  <a:lnTo>
                    <a:pt x="4243" y="3616"/>
                  </a:lnTo>
                  <a:lnTo>
                    <a:pt x="4303" y="3451"/>
                  </a:lnTo>
                  <a:lnTo>
                    <a:pt x="4348" y="3272"/>
                  </a:lnTo>
                  <a:lnTo>
                    <a:pt x="4467" y="3137"/>
                  </a:lnTo>
                  <a:lnTo>
                    <a:pt x="4587" y="2988"/>
                  </a:lnTo>
                  <a:lnTo>
                    <a:pt x="4691" y="2809"/>
                  </a:lnTo>
                  <a:lnTo>
                    <a:pt x="4736" y="2704"/>
                  </a:lnTo>
                  <a:lnTo>
                    <a:pt x="4781" y="2600"/>
                  </a:lnTo>
                  <a:lnTo>
                    <a:pt x="4811" y="2495"/>
                  </a:lnTo>
                  <a:lnTo>
                    <a:pt x="4826" y="2376"/>
                  </a:lnTo>
                  <a:lnTo>
                    <a:pt x="4811" y="2271"/>
                  </a:lnTo>
                  <a:lnTo>
                    <a:pt x="4781" y="2151"/>
                  </a:lnTo>
                  <a:lnTo>
                    <a:pt x="4721" y="2047"/>
                  </a:lnTo>
                  <a:lnTo>
                    <a:pt x="4647" y="1942"/>
                  </a:lnTo>
                  <a:lnTo>
                    <a:pt x="4676" y="1897"/>
                  </a:lnTo>
                  <a:lnTo>
                    <a:pt x="4751" y="1763"/>
                  </a:lnTo>
                  <a:lnTo>
                    <a:pt x="4841" y="1554"/>
                  </a:lnTo>
                  <a:lnTo>
                    <a:pt x="4886" y="1434"/>
                  </a:lnTo>
                  <a:lnTo>
                    <a:pt x="4916" y="1300"/>
                  </a:lnTo>
                  <a:lnTo>
                    <a:pt x="4945" y="1150"/>
                  </a:lnTo>
                  <a:lnTo>
                    <a:pt x="4975" y="1001"/>
                  </a:lnTo>
                  <a:lnTo>
                    <a:pt x="4975" y="837"/>
                  </a:lnTo>
                  <a:lnTo>
                    <a:pt x="4960" y="672"/>
                  </a:lnTo>
                  <a:lnTo>
                    <a:pt x="4916" y="508"/>
                  </a:lnTo>
                  <a:lnTo>
                    <a:pt x="4856" y="329"/>
                  </a:lnTo>
                  <a:lnTo>
                    <a:pt x="4766" y="1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9"/>
            <p:cNvSpPr/>
            <p:nvPr/>
          </p:nvSpPr>
          <p:spPr>
            <a:xfrm>
              <a:off x="-1829168" y="3041411"/>
              <a:ext cx="719583" cy="785125"/>
            </a:xfrm>
            <a:custGeom>
              <a:rect b="b" l="l" r="r" t="t"/>
              <a:pathLst>
                <a:path extrusionOk="0" h="27923" w="25592">
                  <a:moveTo>
                    <a:pt x="5827" y="0"/>
                  </a:moveTo>
                  <a:lnTo>
                    <a:pt x="5528" y="15"/>
                  </a:lnTo>
                  <a:lnTo>
                    <a:pt x="5229" y="60"/>
                  </a:lnTo>
                  <a:lnTo>
                    <a:pt x="4930" y="135"/>
                  </a:lnTo>
                  <a:lnTo>
                    <a:pt x="4647" y="239"/>
                  </a:lnTo>
                  <a:lnTo>
                    <a:pt x="4363" y="359"/>
                  </a:lnTo>
                  <a:lnTo>
                    <a:pt x="4094" y="508"/>
                  </a:lnTo>
                  <a:lnTo>
                    <a:pt x="3855" y="688"/>
                  </a:lnTo>
                  <a:lnTo>
                    <a:pt x="3616" y="897"/>
                  </a:lnTo>
                  <a:lnTo>
                    <a:pt x="3407" y="1121"/>
                  </a:lnTo>
                  <a:lnTo>
                    <a:pt x="3212" y="1375"/>
                  </a:lnTo>
                  <a:lnTo>
                    <a:pt x="3048" y="1644"/>
                  </a:lnTo>
                  <a:lnTo>
                    <a:pt x="2899" y="1928"/>
                  </a:lnTo>
                  <a:lnTo>
                    <a:pt x="2824" y="2137"/>
                  </a:lnTo>
                  <a:lnTo>
                    <a:pt x="2749" y="2301"/>
                  </a:lnTo>
                  <a:lnTo>
                    <a:pt x="2615" y="2630"/>
                  </a:lnTo>
                  <a:lnTo>
                    <a:pt x="2361" y="3287"/>
                  </a:lnTo>
                  <a:lnTo>
                    <a:pt x="2122" y="3929"/>
                  </a:lnTo>
                  <a:lnTo>
                    <a:pt x="1913" y="4587"/>
                  </a:lnTo>
                  <a:lnTo>
                    <a:pt x="1689" y="5229"/>
                  </a:lnTo>
                  <a:lnTo>
                    <a:pt x="1494" y="5887"/>
                  </a:lnTo>
                  <a:lnTo>
                    <a:pt x="1315" y="6544"/>
                  </a:lnTo>
                  <a:lnTo>
                    <a:pt x="1136" y="7201"/>
                  </a:lnTo>
                  <a:lnTo>
                    <a:pt x="957" y="7873"/>
                  </a:lnTo>
                  <a:lnTo>
                    <a:pt x="807" y="8546"/>
                  </a:lnTo>
                  <a:lnTo>
                    <a:pt x="658" y="9218"/>
                  </a:lnTo>
                  <a:lnTo>
                    <a:pt x="538" y="9890"/>
                  </a:lnTo>
                  <a:lnTo>
                    <a:pt x="419" y="10578"/>
                  </a:lnTo>
                  <a:lnTo>
                    <a:pt x="314" y="11265"/>
                  </a:lnTo>
                  <a:lnTo>
                    <a:pt x="224" y="11952"/>
                  </a:lnTo>
                  <a:lnTo>
                    <a:pt x="135" y="12654"/>
                  </a:lnTo>
                  <a:lnTo>
                    <a:pt x="75" y="13356"/>
                  </a:lnTo>
                  <a:lnTo>
                    <a:pt x="30" y="14073"/>
                  </a:lnTo>
                  <a:lnTo>
                    <a:pt x="15" y="14776"/>
                  </a:lnTo>
                  <a:lnTo>
                    <a:pt x="0" y="15493"/>
                  </a:lnTo>
                  <a:lnTo>
                    <a:pt x="15" y="16225"/>
                  </a:lnTo>
                  <a:lnTo>
                    <a:pt x="45" y="16957"/>
                  </a:lnTo>
                  <a:lnTo>
                    <a:pt x="105" y="17689"/>
                  </a:lnTo>
                  <a:lnTo>
                    <a:pt x="195" y="18421"/>
                  </a:lnTo>
                  <a:lnTo>
                    <a:pt x="314" y="19168"/>
                  </a:lnTo>
                  <a:lnTo>
                    <a:pt x="449" y="19900"/>
                  </a:lnTo>
                  <a:lnTo>
                    <a:pt x="628" y="20647"/>
                  </a:lnTo>
                  <a:lnTo>
                    <a:pt x="822" y="21394"/>
                  </a:lnTo>
                  <a:lnTo>
                    <a:pt x="1076" y="22126"/>
                  </a:lnTo>
                  <a:lnTo>
                    <a:pt x="1210" y="22499"/>
                  </a:lnTo>
                  <a:lnTo>
                    <a:pt x="1345" y="22858"/>
                  </a:lnTo>
                  <a:lnTo>
                    <a:pt x="1494" y="23216"/>
                  </a:lnTo>
                  <a:lnTo>
                    <a:pt x="1659" y="23590"/>
                  </a:lnTo>
                  <a:lnTo>
                    <a:pt x="1838" y="23948"/>
                  </a:lnTo>
                  <a:lnTo>
                    <a:pt x="2017" y="24292"/>
                  </a:lnTo>
                  <a:lnTo>
                    <a:pt x="2196" y="24591"/>
                  </a:lnTo>
                  <a:lnTo>
                    <a:pt x="2361" y="24845"/>
                  </a:lnTo>
                  <a:lnTo>
                    <a:pt x="2540" y="25069"/>
                  </a:lnTo>
                  <a:lnTo>
                    <a:pt x="2749" y="25263"/>
                  </a:lnTo>
                  <a:lnTo>
                    <a:pt x="2973" y="25442"/>
                  </a:lnTo>
                  <a:lnTo>
                    <a:pt x="3212" y="25592"/>
                  </a:lnTo>
                  <a:lnTo>
                    <a:pt x="3466" y="25711"/>
                  </a:lnTo>
                  <a:lnTo>
                    <a:pt x="3720" y="25801"/>
                  </a:lnTo>
                  <a:lnTo>
                    <a:pt x="3989" y="25876"/>
                  </a:lnTo>
                  <a:lnTo>
                    <a:pt x="4318" y="25935"/>
                  </a:lnTo>
                  <a:lnTo>
                    <a:pt x="4632" y="25995"/>
                  </a:lnTo>
                  <a:lnTo>
                    <a:pt x="5244" y="26115"/>
                  </a:lnTo>
                  <a:lnTo>
                    <a:pt x="6469" y="26324"/>
                  </a:lnTo>
                  <a:lnTo>
                    <a:pt x="7679" y="26533"/>
                  </a:lnTo>
                  <a:lnTo>
                    <a:pt x="8904" y="26727"/>
                  </a:lnTo>
                  <a:lnTo>
                    <a:pt x="10129" y="26906"/>
                  </a:lnTo>
                  <a:lnTo>
                    <a:pt x="11354" y="27086"/>
                  </a:lnTo>
                  <a:lnTo>
                    <a:pt x="12580" y="27235"/>
                  </a:lnTo>
                  <a:lnTo>
                    <a:pt x="13820" y="27385"/>
                  </a:lnTo>
                  <a:lnTo>
                    <a:pt x="15045" y="27519"/>
                  </a:lnTo>
                  <a:lnTo>
                    <a:pt x="16285" y="27638"/>
                  </a:lnTo>
                  <a:lnTo>
                    <a:pt x="17525" y="27743"/>
                  </a:lnTo>
                  <a:lnTo>
                    <a:pt x="18765" y="27818"/>
                  </a:lnTo>
                  <a:lnTo>
                    <a:pt x="20019" y="27892"/>
                  </a:lnTo>
                  <a:lnTo>
                    <a:pt x="21274" y="27922"/>
                  </a:lnTo>
                  <a:lnTo>
                    <a:pt x="23172" y="27922"/>
                  </a:lnTo>
                  <a:lnTo>
                    <a:pt x="23814" y="27892"/>
                  </a:lnTo>
                  <a:lnTo>
                    <a:pt x="24008" y="27878"/>
                  </a:lnTo>
                  <a:lnTo>
                    <a:pt x="24188" y="27848"/>
                  </a:lnTo>
                  <a:lnTo>
                    <a:pt x="24367" y="27788"/>
                  </a:lnTo>
                  <a:lnTo>
                    <a:pt x="24531" y="27728"/>
                  </a:lnTo>
                  <a:lnTo>
                    <a:pt x="24681" y="27638"/>
                  </a:lnTo>
                  <a:lnTo>
                    <a:pt x="24830" y="27549"/>
                  </a:lnTo>
                  <a:lnTo>
                    <a:pt x="24964" y="27429"/>
                  </a:lnTo>
                  <a:lnTo>
                    <a:pt x="25099" y="27310"/>
                  </a:lnTo>
                  <a:lnTo>
                    <a:pt x="25204" y="27175"/>
                  </a:lnTo>
                  <a:lnTo>
                    <a:pt x="25308" y="27026"/>
                  </a:lnTo>
                  <a:lnTo>
                    <a:pt x="25398" y="26877"/>
                  </a:lnTo>
                  <a:lnTo>
                    <a:pt x="25472" y="26712"/>
                  </a:lnTo>
                  <a:lnTo>
                    <a:pt x="25517" y="26533"/>
                  </a:lnTo>
                  <a:lnTo>
                    <a:pt x="25562" y="26354"/>
                  </a:lnTo>
                  <a:lnTo>
                    <a:pt x="25577" y="26174"/>
                  </a:lnTo>
                  <a:lnTo>
                    <a:pt x="25592" y="25980"/>
                  </a:lnTo>
                  <a:lnTo>
                    <a:pt x="25577" y="25816"/>
                  </a:lnTo>
                  <a:lnTo>
                    <a:pt x="25547" y="25637"/>
                  </a:lnTo>
                  <a:lnTo>
                    <a:pt x="25502" y="25487"/>
                  </a:lnTo>
                  <a:lnTo>
                    <a:pt x="25443" y="25323"/>
                  </a:lnTo>
                  <a:lnTo>
                    <a:pt x="25368" y="25173"/>
                  </a:lnTo>
                  <a:lnTo>
                    <a:pt x="25278" y="25039"/>
                  </a:lnTo>
                  <a:lnTo>
                    <a:pt x="25189" y="24905"/>
                  </a:lnTo>
                  <a:lnTo>
                    <a:pt x="25084" y="24785"/>
                  </a:lnTo>
                  <a:lnTo>
                    <a:pt x="24964" y="24680"/>
                  </a:lnTo>
                  <a:lnTo>
                    <a:pt x="24845" y="24576"/>
                  </a:lnTo>
                  <a:lnTo>
                    <a:pt x="24710" y="24486"/>
                  </a:lnTo>
                  <a:lnTo>
                    <a:pt x="24561" y="24397"/>
                  </a:lnTo>
                  <a:lnTo>
                    <a:pt x="24412" y="24337"/>
                  </a:lnTo>
                  <a:lnTo>
                    <a:pt x="24262" y="24277"/>
                  </a:lnTo>
                  <a:lnTo>
                    <a:pt x="24098" y="24247"/>
                  </a:lnTo>
                  <a:lnTo>
                    <a:pt x="23934" y="24217"/>
                  </a:lnTo>
                  <a:lnTo>
                    <a:pt x="23904" y="24217"/>
                  </a:lnTo>
                  <a:lnTo>
                    <a:pt x="22753" y="24083"/>
                  </a:lnTo>
                  <a:lnTo>
                    <a:pt x="21618" y="23919"/>
                  </a:lnTo>
                  <a:lnTo>
                    <a:pt x="20468" y="23724"/>
                  </a:lnTo>
                  <a:lnTo>
                    <a:pt x="19317" y="23500"/>
                  </a:lnTo>
                  <a:lnTo>
                    <a:pt x="18167" y="23261"/>
                  </a:lnTo>
                  <a:lnTo>
                    <a:pt x="17017" y="23007"/>
                  </a:lnTo>
                  <a:lnTo>
                    <a:pt x="15866" y="22723"/>
                  </a:lnTo>
                  <a:lnTo>
                    <a:pt x="14716" y="22440"/>
                  </a:lnTo>
                  <a:lnTo>
                    <a:pt x="13580" y="22141"/>
                  </a:lnTo>
                  <a:lnTo>
                    <a:pt x="12430" y="21827"/>
                  </a:lnTo>
                  <a:lnTo>
                    <a:pt x="11295" y="21498"/>
                  </a:lnTo>
                  <a:lnTo>
                    <a:pt x="10159" y="21170"/>
                  </a:lnTo>
                  <a:lnTo>
                    <a:pt x="9024" y="20811"/>
                  </a:lnTo>
                  <a:lnTo>
                    <a:pt x="7888" y="20468"/>
                  </a:lnTo>
                  <a:lnTo>
                    <a:pt x="7156" y="20228"/>
                  </a:lnTo>
                  <a:lnTo>
                    <a:pt x="7082" y="19989"/>
                  </a:lnTo>
                  <a:lnTo>
                    <a:pt x="6947" y="19586"/>
                  </a:lnTo>
                  <a:lnTo>
                    <a:pt x="6932" y="19541"/>
                  </a:lnTo>
                  <a:lnTo>
                    <a:pt x="6798" y="19078"/>
                  </a:lnTo>
                  <a:lnTo>
                    <a:pt x="6693" y="18585"/>
                  </a:lnTo>
                  <a:lnTo>
                    <a:pt x="6589" y="18092"/>
                  </a:lnTo>
                  <a:lnTo>
                    <a:pt x="6514" y="17584"/>
                  </a:lnTo>
                  <a:lnTo>
                    <a:pt x="6454" y="17061"/>
                  </a:lnTo>
                  <a:lnTo>
                    <a:pt x="6409" y="16538"/>
                  </a:lnTo>
                  <a:lnTo>
                    <a:pt x="6395" y="16016"/>
                  </a:lnTo>
                  <a:lnTo>
                    <a:pt x="6380" y="15478"/>
                  </a:lnTo>
                  <a:lnTo>
                    <a:pt x="6380" y="14925"/>
                  </a:lnTo>
                  <a:lnTo>
                    <a:pt x="6409" y="14387"/>
                  </a:lnTo>
                  <a:lnTo>
                    <a:pt x="6439" y="13834"/>
                  </a:lnTo>
                  <a:lnTo>
                    <a:pt x="6484" y="13282"/>
                  </a:lnTo>
                  <a:lnTo>
                    <a:pt x="6604" y="12057"/>
                  </a:lnTo>
                  <a:lnTo>
                    <a:pt x="6753" y="10727"/>
                  </a:lnTo>
                  <a:lnTo>
                    <a:pt x="6843" y="10040"/>
                  </a:lnTo>
                  <a:lnTo>
                    <a:pt x="6947" y="9382"/>
                  </a:lnTo>
                  <a:lnTo>
                    <a:pt x="7067" y="8740"/>
                  </a:lnTo>
                  <a:lnTo>
                    <a:pt x="7201" y="8157"/>
                  </a:lnTo>
                  <a:lnTo>
                    <a:pt x="7321" y="7679"/>
                  </a:lnTo>
                  <a:lnTo>
                    <a:pt x="7440" y="7321"/>
                  </a:lnTo>
                  <a:lnTo>
                    <a:pt x="7605" y="6962"/>
                  </a:lnTo>
                  <a:lnTo>
                    <a:pt x="7829" y="6484"/>
                  </a:lnTo>
                  <a:lnTo>
                    <a:pt x="8098" y="6006"/>
                  </a:lnTo>
                  <a:lnTo>
                    <a:pt x="8232" y="5767"/>
                  </a:lnTo>
                  <a:lnTo>
                    <a:pt x="8337" y="5513"/>
                  </a:lnTo>
                  <a:lnTo>
                    <a:pt x="8546" y="4990"/>
                  </a:lnTo>
                  <a:lnTo>
                    <a:pt x="8635" y="4736"/>
                  </a:lnTo>
                  <a:lnTo>
                    <a:pt x="8725" y="4527"/>
                  </a:lnTo>
                  <a:lnTo>
                    <a:pt x="8770" y="4422"/>
                  </a:lnTo>
                  <a:lnTo>
                    <a:pt x="8875" y="4124"/>
                  </a:lnTo>
                  <a:lnTo>
                    <a:pt x="8964" y="3810"/>
                  </a:lnTo>
                  <a:lnTo>
                    <a:pt x="9009" y="3496"/>
                  </a:lnTo>
                  <a:lnTo>
                    <a:pt x="9024" y="3182"/>
                  </a:lnTo>
                  <a:lnTo>
                    <a:pt x="9009" y="2884"/>
                  </a:lnTo>
                  <a:lnTo>
                    <a:pt x="8964" y="2570"/>
                  </a:lnTo>
                  <a:lnTo>
                    <a:pt x="8889" y="2271"/>
                  </a:lnTo>
                  <a:lnTo>
                    <a:pt x="8785" y="1987"/>
                  </a:lnTo>
                  <a:lnTo>
                    <a:pt x="8650" y="1703"/>
                  </a:lnTo>
                  <a:lnTo>
                    <a:pt x="8501" y="1449"/>
                  </a:lnTo>
                  <a:lnTo>
                    <a:pt x="8322" y="1196"/>
                  </a:lnTo>
                  <a:lnTo>
                    <a:pt x="8113" y="971"/>
                  </a:lnTo>
                  <a:lnTo>
                    <a:pt x="7888" y="747"/>
                  </a:lnTo>
                  <a:lnTo>
                    <a:pt x="7635" y="568"/>
                  </a:lnTo>
                  <a:lnTo>
                    <a:pt x="7366" y="389"/>
                  </a:lnTo>
                  <a:lnTo>
                    <a:pt x="7067" y="254"/>
                  </a:lnTo>
                  <a:lnTo>
                    <a:pt x="6768" y="135"/>
                  </a:lnTo>
                  <a:lnTo>
                    <a:pt x="6454" y="60"/>
                  </a:lnTo>
                  <a:lnTo>
                    <a:pt x="6141" y="15"/>
                  </a:lnTo>
                  <a:lnTo>
                    <a:pt x="5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9"/>
            <p:cNvSpPr/>
            <p:nvPr/>
          </p:nvSpPr>
          <p:spPr>
            <a:xfrm>
              <a:off x="-1170513" y="3700908"/>
              <a:ext cx="234022" cy="152509"/>
            </a:xfrm>
            <a:custGeom>
              <a:rect b="b" l="l" r="r" t="t"/>
              <a:pathLst>
                <a:path extrusionOk="0" h="5424" w="8323">
                  <a:moveTo>
                    <a:pt x="3526" y="0"/>
                  </a:moveTo>
                  <a:lnTo>
                    <a:pt x="3347" y="30"/>
                  </a:lnTo>
                  <a:lnTo>
                    <a:pt x="3138" y="75"/>
                  </a:lnTo>
                  <a:lnTo>
                    <a:pt x="2914" y="135"/>
                  </a:lnTo>
                  <a:lnTo>
                    <a:pt x="2451" y="284"/>
                  </a:lnTo>
                  <a:lnTo>
                    <a:pt x="1973" y="464"/>
                  </a:lnTo>
                  <a:lnTo>
                    <a:pt x="1539" y="658"/>
                  </a:lnTo>
                  <a:lnTo>
                    <a:pt x="1196" y="822"/>
                  </a:lnTo>
                  <a:lnTo>
                    <a:pt x="867" y="971"/>
                  </a:lnTo>
                  <a:lnTo>
                    <a:pt x="703" y="1166"/>
                  </a:lnTo>
                  <a:lnTo>
                    <a:pt x="568" y="1360"/>
                  </a:lnTo>
                  <a:lnTo>
                    <a:pt x="449" y="1539"/>
                  </a:lnTo>
                  <a:lnTo>
                    <a:pt x="344" y="1733"/>
                  </a:lnTo>
                  <a:lnTo>
                    <a:pt x="270" y="1913"/>
                  </a:lnTo>
                  <a:lnTo>
                    <a:pt x="195" y="2092"/>
                  </a:lnTo>
                  <a:lnTo>
                    <a:pt x="135" y="2271"/>
                  </a:lnTo>
                  <a:lnTo>
                    <a:pt x="75" y="2436"/>
                  </a:lnTo>
                  <a:lnTo>
                    <a:pt x="46" y="2615"/>
                  </a:lnTo>
                  <a:lnTo>
                    <a:pt x="16" y="2779"/>
                  </a:lnTo>
                  <a:lnTo>
                    <a:pt x="1" y="3093"/>
                  </a:lnTo>
                  <a:lnTo>
                    <a:pt x="1" y="3377"/>
                  </a:lnTo>
                  <a:lnTo>
                    <a:pt x="31" y="3646"/>
                  </a:lnTo>
                  <a:lnTo>
                    <a:pt x="75" y="3825"/>
                  </a:lnTo>
                  <a:lnTo>
                    <a:pt x="135" y="3989"/>
                  </a:lnTo>
                  <a:lnTo>
                    <a:pt x="225" y="4139"/>
                  </a:lnTo>
                  <a:lnTo>
                    <a:pt x="329" y="4273"/>
                  </a:lnTo>
                  <a:lnTo>
                    <a:pt x="449" y="4393"/>
                  </a:lnTo>
                  <a:lnTo>
                    <a:pt x="598" y="4497"/>
                  </a:lnTo>
                  <a:lnTo>
                    <a:pt x="748" y="4587"/>
                  </a:lnTo>
                  <a:lnTo>
                    <a:pt x="912" y="4647"/>
                  </a:lnTo>
                  <a:lnTo>
                    <a:pt x="2212" y="5020"/>
                  </a:lnTo>
                  <a:lnTo>
                    <a:pt x="3168" y="5289"/>
                  </a:lnTo>
                  <a:lnTo>
                    <a:pt x="3377" y="5349"/>
                  </a:lnTo>
                  <a:lnTo>
                    <a:pt x="3631" y="5379"/>
                  </a:lnTo>
                  <a:lnTo>
                    <a:pt x="3930" y="5409"/>
                  </a:lnTo>
                  <a:lnTo>
                    <a:pt x="4273" y="5423"/>
                  </a:lnTo>
                  <a:lnTo>
                    <a:pt x="4438" y="5409"/>
                  </a:lnTo>
                  <a:lnTo>
                    <a:pt x="4617" y="5379"/>
                  </a:lnTo>
                  <a:lnTo>
                    <a:pt x="4796" y="5349"/>
                  </a:lnTo>
                  <a:lnTo>
                    <a:pt x="4976" y="5289"/>
                  </a:lnTo>
                  <a:lnTo>
                    <a:pt x="5155" y="5229"/>
                  </a:lnTo>
                  <a:lnTo>
                    <a:pt x="5319" y="5140"/>
                  </a:lnTo>
                  <a:lnTo>
                    <a:pt x="5484" y="5050"/>
                  </a:lnTo>
                  <a:lnTo>
                    <a:pt x="5648" y="4930"/>
                  </a:lnTo>
                  <a:lnTo>
                    <a:pt x="5737" y="4901"/>
                  </a:lnTo>
                  <a:lnTo>
                    <a:pt x="5962" y="4826"/>
                  </a:lnTo>
                  <a:lnTo>
                    <a:pt x="6260" y="4691"/>
                  </a:lnTo>
                  <a:lnTo>
                    <a:pt x="6410" y="4617"/>
                  </a:lnTo>
                  <a:lnTo>
                    <a:pt x="6559" y="4542"/>
                  </a:lnTo>
                  <a:lnTo>
                    <a:pt x="6709" y="4437"/>
                  </a:lnTo>
                  <a:lnTo>
                    <a:pt x="6828" y="4333"/>
                  </a:lnTo>
                  <a:lnTo>
                    <a:pt x="6933" y="4213"/>
                  </a:lnTo>
                  <a:lnTo>
                    <a:pt x="7022" y="4109"/>
                  </a:lnTo>
                  <a:lnTo>
                    <a:pt x="7142" y="3915"/>
                  </a:lnTo>
                  <a:lnTo>
                    <a:pt x="7187" y="3840"/>
                  </a:lnTo>
                  <a:lnTo>
                    <a:pt x="7007" y="3870"/>
                  </a:lnTo>
                  <a:lnTo>
                    <a:pt x="6992" y="3870"/>
                  </a:lnTo>
                  <a:lnTo>
                    <a:pt x="7007" y="3855"/>
                  </a:lnTo>
                  <a:lnTo>
                    <a:pt x="7261" y="3780"/>
                  </a:lnTo>
                  <a:lnTo>
                    <a:pt x="7366" y="3750"/>
                  </a:lnTo>
                  <a:lnTo>
                    <a:pt x="7456" y="3720"/>
                  </a:lnTo>
                  <a:lnTo>
                    <a:pt x="7605" y="3631"/>
                  </a:lnTo>
                  <a:lnTo>
                    <a:pt x="7724" y="3526"/>
                  </a:lnTo>
                  <a:lnTo>
                    <a:pt x="7814" y="3422"/>
                  </a:lnTo>
                  <a:lnTo>
                    <a:pt x="7874" y="3332"/>
                  </a:lnTo>
                  <a:lnTo>
                    <a:pt x="7904" y="3257"/>
                  </a:lnTo>
                  <a:lnTo>
                    <a:pt x="7934" y="3168"/>
                  </a:lnTo>
                  <a:lnTo>
                    <a:pt x="7291" y="3257"/>
                  </a:lnTo>
                  <a:lnTo>
                    <a:pt x="6738" y="3302"/>
                  </a:lnTo>
                  <a:lnTo>
                    <a:pt x="6305" y="3317"/>
                  </a:lnTo>
                  <a:lnTo>
                    <a:pt x="5947" y="3317"/>
                  </a:lnTo>
                  <a:lnTo>
                    <a:pt x="5678" y="3302"/>
                  </a:lnTo>
                  <a:lnTo>
                    <a:pt x="5484" y="3287"/>
                  </a:lnTo>
                  <a:lnTo>
                    <a:pt x="5349" y="3272"/>
                  </a:lnTo>
                  <a:lnTo>
                    <a:pt x="5558" y="3272"/>
                  </a:lnTo>
                  <a:lnTo>
                    <a:pt x="5782" y="3287"/>
                  </a:lnTo>
                  <a:lnTo>
                    <a:pt x="6066" y="3287"/>
                  </a:lnTo>
                  <a:lnTo>
                    <a:pt x="6395" y="3257"/>
                  </a:lnTo>
                  <a:lnTo>
                    <a:pt x="6738" y="3227"/>
                  </a:lnTo>
                  <a:lnTo>
                    <a:pt x="7067" y="3168"/>
                  </a:lnTo>
                  <a:lnTo>
                    <a:pt x="7231" y="3123"/>
                  </a:lnTo>
                  <a:lnTo>
                    <a:pt x="7396" y="3078"/>
                  </a:lnTo>
                  <a:lnTo>
                    <a:pt x="7680" y="2958"/>
                  </a:lnTo>
                  <a:lnTo>
                    <a:pt x="7934" y="2824"/>
                  </a:lnTo>
                  <a:lnTo>
                    <a:pt x="8143" y="2690"/>
                  </a:lnTo>
                  <a:lnTo>
                    <a:pt x="8217" y="2630"/>
                  </a:lnTo>
                  <a:lnTo>
                    <a:pt x="8277" y="2555"/>
                  </a:lnTo>
                  <a:lnTo>
                    <a:pt x="8307" y="2495"/>
                  </a:lnTo>
                  <a:lnTo>
                    <a:pt x="8322" y="2450"/>
                  </a:lnTo>
                  <a:lnTo>
                    <a:pt x="8307" y="2391"/>
                  </a:lnTo>
                  <a:lnTo>
                    <a:pt x="8247" y="2346"/>
                  </a:lnTo>
                  <a:lnTo>
                    <a:pt x="8173" y="2316"/>
                  </a:lnTo>
                  <a:lnTo>
                    <a:pt x="8053" y="2286"/>
                  </a:lnTo>
                  <a:lnTo>
                    <a:pt x="7904" y="2271"/>
                  </a:lnTo>
                  <a:lnTo>
                    <a:pt x="7321" y="2271"/>
                  </a:lnTo>
                  <a:lnTo>
                    <a:pt x="7007" y="2286"/>
                  </a:lnTo>
                  <a:lnTo>
                    <a:pt x="6470" y="2316"/>
                  </a:lnTo>
                  <a:lnTo>
                    <a:pt x="6216" y="2316"/>
                  </a:lnTo>
                  <a:lnTo>
                    <a:pt x="5932" y="2286"/>
                  </a:lnTo>
                  <a:lnTo>
                    <a:pt x="5588" y="2241"/>
                  </a:lnTo>
                  <a:lnTo>
                    <a:pt x="5185" y="2152"/>
                  </a:lnTo>
                  <a:lnTo>
                    <a:pt x="4333" y="1928"/>
                  </a:lnTo>
                  <a:lnTo>
                    <a:pt x="3975" y="1838"/>
                  </a:lnTo>
                  <a:lnTo>
                    <a:pt x="3676" y="1733"/>
                  </a:lnTo>
                  <a:lnTo>
                    <a:pt x="3452" y="1629"/>
                  </a:lnTo>
                  <a:lnTo>
                    <a:pt x="3377" y="1584"/>
                  </a:lnTo>
                  <a:lnTo>
                    <a:pt x="3302" y="1539"/>
                  </a:lnTo>
                  <a:lnTo>
                    <a:pt x="3258" y="1494"/>
                  </a:lnTo>
                  <a:lnTo>
                    <a:pt x="3243" y="1435"/>
                  </a:lnTo>
                  <a:lnTo>
                    <a:pt x="3243" y="1390"/>
                  </a:lnTo>
                  <a:lnTo>
                    <a:pt x="3272" y="1345"/>
                  </a:lnTo>
                  <a:lnTo>
                    <a:pt x="3332" y="1300"/>
                  </a:lnTo>
                  <a:lnTo>
                    <a:pt x="3392" y="1255"/>
                  </a:lnTo>
                  <a:lnTo>
                    <a:pt x="3526" y="1181"/>
                  </a:lnTo>
                  <a:lnTo>
                    <a:pt x="3691" y="1136"/>
                  </a:lnTo>
                  <a:lnTo>
                    <a:pt x="3900" y="1121"/>
                  </a:lnTo>
                  <a:lnTo>
                    <a:pt x="4109" y="1121"/>
                  </a:lnTo>
                  <a:lnTo>
                    <a:pt x="4333" y="1151"/>
                  </a:lnTo>
                  <a:lnTo>
                    <a:pt x="4572" y="1211"/>
                  </a:lnTo>
                  <a:lnTo>
                    <a:pt x="4811" y="1315"/>
                  </a:lnTo>
                  <a:lnTo>
                    <a:pt x="4916" y="1360"/>
                  </a:lnTo>
                  <a:lnTo>
                    <a:pt x="5020" y="1405"/>
                  </a:lnTo>
                  <a:lnTo>
                    <a:pt x="5110" y="1420"/>
                  </a:lnTo>
                  <a:lnTo>
                    <a:pt x="5200" y="1435"/>
                  </a:lnTo>
                  <a:lnTo>
                    <a:pt x="5334" y="1435"/>
                  </a:lnTo>
                  <a:lnTo>
                    <a:pt x="5394" y="1405"/>
                  </a:lnTo>
                  <a:lnTo>
                    <a:pt x="5439" y="1390"/>
                  </a:lnTo>
                  <a:lnTo>
                    <a:pt x="5469" y="1360"/>
                  </a:lnTo>
                  <a:lnTo>
                    <a:pt x="5498" y="1315"/>
                  </a:lnTo>
                  <a:lnTo>
                    <a:pt x="5528" y="1225"/>
                  </a:lnTo>
                  <a:lnTo>
                    <a:pt x="5543" y="1121"/>
                  </a:lnTo>
                  <a:lnTo>
                    <a:pt x="5513" y="1016"/>
                  </a:lnTo>
                  <a:lnTo>
                    <a:pt x="5484" y="957"/>
                  </a:lnTo>
                  <a:lnTo>
                    <a:pt x="5439" y="897"/>
                  </a:lnTo>
                  <a:lnTo>
                    <a:pt x="5304" y="747"/>
                  </a:lnTo>
                  <a:lnTo>
                    <a:pt x="5110" y="598"/>
                  </a:lnTo>
                  <a:lnTo>
                    <a:pt x="4871" y="434"/>
                  </a:lnTo>
                  <a:lnTo>
                    <a:pt x="4602" y="284"/>
                  </a:lnTo>
                  <a:lnTo>
                    <a:pt x="4303" y="150"/>
                  </a:lnTo>
                  <a:lnTo>
                    <a:pt x="4154" y="105"/>
                  </a:lnTo>
                  <a:lnTo>
                    <a:pt x="4005" y="60"/>
                  </a:lnTo>
                  <a:lnTo>
                    <a:pt x="3855" y="30"/>
                  </a:lnTo>
                  <a:lnTo>
                    <a:pt x="3691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1" name="Google Shape;941;p9"/>
          <p:cNvSpPr txBox="1"/>
          <p:nvPr/>
        </p:nvSpPr>
        <p:spPr>
          <a:xfrm>
            <a:off x="2389222" y="2558750"/>
            <a:ext cx="11346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Training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42" name="Google Shape;942;p9"/>
          <p:cNvSpPr txBox="1"/>
          <p:nvPr/>
        </p:nvSpPr>
        <p:spPr>
          <a:xfrm>
            <a:off x="4521750" y="3642525"/>
            <a:ext cx="43299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 ultralytics import YOLO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model = YOLO('yolov8s.pt')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model.train(data="/content/Lego-Shape-Color-5/data.yaml",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            epochs=100, imgsz=640, batch=16, name="shape")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3" name="Google Shape;943;p9"/>
          <p:cNvCxnSpPr>
            <a:stCxn id="851" idx="3"/>
            <a:endCxn id="850" idx="1"/>
          </p:cNvCxnSpPr>
          <p:nvPr/>
        </p:nvCxnSpPr>
        <p:spPr>
          <a:xfrm flipH="1" rot="10800000">
            <a:off x="3606350" y="1828100"/>
            <a:ext cx="756300" cy="1147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4" name="Google Shape;944;p9"/>
          <p:cNvCxnSpPr>
            <a:stCxn id="851" idx="3"/>
            <a:endCxn id="849" idx="1"/>
          </p:cNvCxnSpPr>
          <p:nvPr/>
        </p:nvCxnSpPr>
        <p:spPr>
          <a:xfrm>
            <a:off x="3606350" y="2975600"/>
            <a:ext cx="756300" cy="11658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45" name="Google Shape;945;p9"/>
          <p:cNvPicPr preferRelativeResize="0"/>
          <p:nvPr/>
        </p:nvPicPr>
        <p:blipFill rotWithShape="1">
          <a:blip r:embed="rId3">
            <a:alphaModFix/>
          </a:blip>
          <a:srcRect b="0" l="5219" r="18515" t="11494"/>
          <a:stretch/>
        </p:blipFill>
        <p:spPr>
          <a:xfrm>
            <a:off x="4441775" y="1226850"/>
            <a:ext cx="4469850" cy="11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9"/>
          <p:cNvPicPr preferRelativeResize="0"/>
          <p:nvPr/>
        </p:nvPicPr>
        <p:blipFill rotWithShape="1">
          <a:blip r:embed="rId4">
            <a:alphaModFix/>
          </a:blip>
          <a:srcRect b="12995" l="6661" r="1955" t="9050"/>
          <a:stretch/>
        </p:blipFill>
        <p:spPr>
          <a:xfrm>
            <a:off x="4441775" y="3654675"/>
            <a:ext cx="4469850" cy="986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30461decf24_1_7"/>
          <p:cNvSpPr txBox="1"/>
          <p:nvPr>
            <p:ph type="title"/>
          </p:nvPr>
        </p:nvSpPr>
        <p:spPr>
          <a:xfrm>
            <a:off x="457200" y="2230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THE MODEL</a:t>
            </a:r>
            <a:endParaRPr/>
          </a:p>
        </p:txBody>
      </p:sp>
      <p:pic>
        <p:nvPicPr>
          <p:cNvPr id="952" name="Google Shape;952;g30461decf24_1_7"/>
          <p:cNvPicPr preferRelativeResize="0"/>
          <p:nvPr/>
        </p:nvPicPr>
        <p:blipFill rotWithShape="1">
          <a:blip r:embed="rId3">
            <a:alphaModFix/>
          </a:blip>
          <a:srcRect b="39" l="0" r="0" t="39"/>
          <a:stretch/>
        </p:blipFill>
        <p:spPr>
          <a:xfrm>
            <a:off x="4571988" y="1242550"/>
            <a:ext cx="4483329" cy="37530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3" name="Google Shape;953;g30461decf24_1_7"/>
          <p:cNvSpPr txBox="1"/>
          <p:nvPr/>
        </p:nvSpPr>
        <p:spPr>
          <a:xfrm>
            <a:off x="4305725" y="745775"/>
            <a:ext cx="47607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Current Plottings</a:t>
            </a:r>
            <a:endParaRPr i="0" sz="21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54" name="Google Shape;954;g30461decf24_1_7"/>
          <p:cNvSpPr txBox="1"/>
          <p:nvPr/>
        </p:nvSpPr>
        <p:spPr>
          <a:xfrm>
            <a:off x="200975" y="745775"/>
            <a:ext cx="4104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Previous</a:t>
            </a:r>
            <a:r>
              <a:rPr lang="en" sz="2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Plottings</a:t>
            </a:r>
            <a:endParaRPr i="0" sz="21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955" name="Google Shape;955;g30461decf24_1_7"/>
          <p:cNvPicPr preferRelativeResize="0"/>
          <p:nvPr/>
        </p:nvPicPr>
        <p:blipFill rotWithShape="1">
          <a:blip r:embed="rId4">
            <a:alphaModFix/>
          </a:blip>
          <a:srcRect b="543" l="0" r="0" t="553"/>
          <a:stretch/>
        </p:blipFill>
        <p:spPr>
          <a:xfrm>
            <a:off x="62638" y="1242550"/>
            <a:ext cx="4509369" cy="37530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1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USER INTERFACE DEVELOPMENT</a:t>
            </a:r>
            <a:endParaRPr/>
          </a:p>
        </p:txBody>
      </p:sp>
      <p:grpSp>
        <p:nvGrpSpPr>
          <p:cNvPr id="961" name="Google Shape;961;p11"/>
          <p:cNvGrpSpPr/>
          <p:nvPr/>
        </p:nvGrpSpPr>
        <p:grpSpPr>
          <a:xfrm>
            <a:off x="1588397" y="987482"/>
            <a:ext cx="5967214" cy="4156016"/>
            <a:chOff x="3346589" y="1725149"/>
            <a:chExt cx="2450802" cy="2319594"/>
          </a:xfrm>
        </p:grpSpPr>
        <p:sp>
          <p:nvSpPr>
            <p:cNvPr id="962" name="Google Shape;962;p11"/>
            <p:cNvSpPr/>
            <p:nvPr/>
          </p:nvSpPr>
          <p:spPr>
            <a:xfrm>
              <a:off x="3954300" y="28083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63" name="Google Shape;963;p11"/>
            <p:cNvGrpSpPr/>
            <p:nvPr/>
          </p:nvGrpSpPr>
          <p:grpSpPr>
            <a:xfrm>
              <a:off x="3346589" y="1725149"/>
              <a:ext cx="2450802" cy="2319594"/>
              <a:chOff x="3409938" y="1689417"/>
              <a:chExt cx="2324137" cy="2199710"/>
            </a:xfrm>
          </p:grpSpPr>
          <p:sp>
            <p:nvSpPr>
              <p:cNvPr id="964" name="Google Shape;964;p11"/>
              <p:cNvSpPr/>
              <p:nvPr/>
            </p:nvSpPr>
            <p:spPr>
              <a:xfrm>
                <a:off x="3409938" y="1689417"/>
                <a:ext cx="2324137" cy="1839516"/>
              </a:xfrm>
              <a:custGeom>
                <a:rect b="b" l="l" r="r" t="t"/>
                <a:pathLst>
                  <a:path extrusionOk="0" h="36170" w="45699">
                    <a:moveTo>
                      <a:pt x="0" y="0"/>
                    </a:moveTo>
                    <a:lnTo>
                      <a:pt x="0" y="36170"/>
                    </a:lnTo>
                    <a:lnTo>
                      <a:pt x="45699" y="36170"/>
                    </a:lnTo>
                    <a:lnTo>
                      <a:pt x="456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11"/>
              <p:cNvSpPr/>
              <p:nvPr/>
            </p:nvSpPr>
            <p:spPr>
              <a:xfrm>
                <a:off x="3604007" y="1882876"/>
                <a:ext cx="1936603" cy="1452592"/>
              </a:xfrm>
              <a:custGeom>
                <a:rect b="b" l="l" r="r" t="t"/>
                <a:pathLst>
                  <a:path extrusionOk="0" h="28562" w="38079">
                    <a:moveTo>
                      <a:pt x="1" y="0"/>
                    </a:moveTo>
                    <a:lnTo>
                      <a:pt x="1" y="28562"/>
                    </a:lnTo>
                    <a:lnTo>
                      <a:pt x="38079" y="28562"/>
                    </a:lnTo>
                    <a:lnTo>
                      <a:pt x="380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6" name="Google Shape;966;p11"/>
              <p:cNvSpPr/>
              <p:nvPr/>
            </p:nvSpPr>
            <p:spPr>
              <a:xfrm>
                <a:off x="4155750" y="3528856"/>
                <a:ext cx="833148" cy="89306"/>
              </a:xfrm>
              <a:custGeom>
                <a:rect b="b" l="l" r="r" t="t"/>
                <a:pathLst>
                  <a:path extrusionOk="0" h="1756" w="16382">
                    <a:moveTo>
                      <a:pt x="0" y="1"/>
                    </a:moveTo>
                    <a:lnTo>
                      <a:pt x="3433" y="1755"/>
                    </a:lnTo>
                    <a:lnTo>
                      <a:pt x="12949" y="1755"/>
                    </a:lnTo>
                    <a:lnTo>
                      <a:pt x="16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11"/>
              <p:cNvSpPr/>
              <p:nvPr/>
            </p:nvSpPr>
            <p:spPr>
              <a:xfrm>
                <a:off x="4233256" y="3699531"/>
                <a:ext cx="678134" cy="89255"/>
              </a:xfrm>
              <a:custGeom>
                <a:rect b="b" l="l" r="r" t="t"/>
                <a:pathLst>
                  <a:path extrusionOk="0" h="1755" w="13334">
                    <a:moveTo>
                      <a:pt x="1909" y="0"/>
                    </a:moveTo>
                    <a:lnTo>
                      <a:pt x="0" y="1755"/>
                    </a:lnTo>
                    <a:lnTo>
                      <a:pt x="13333" y="1755"/>
                    </a:lnTo>
                    <a:lnTo>
                      <a:pt x="11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p11"/>
              <p:cNvSpPr/>
              <p:nvPr/>
            </p:nvSpPr>
            <p:spPr>
              <a:xfrm>
                <a:off x="4330290" y="3618110"/>
                <a:ext cx="483401" cy="81474"/>
              </a:xfrm>
              <a:custGeom>
                <a:rect b="b" l="l" r="r" t="t"/>
                <a:pathLst>
                  <a:path extrusionOk="0" h="1602" w="9505">
                    <a:moveTo>
                      <a:pt x="1" y="0"/>
                    </a:moveTo>
                    <a:lnTo>
                      <a:pt x="1" y="1601"/>
                    </a:lnTo>
                    <a:lnTo>
                      <a:pt x="9504" y="1601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11"/>
              <p:cNvSpPr/>
              <p:nvPr/>
            </p:nvSpPr>
            <p:spPr>
              <a:xfrm>
                <a:off x="4714614" y="2808470"/>
                <a:ext cx="323759" cy="233232"/>
              </a:xfrm>
              <a:custGeom>
                <a:rect b="b" l="l" r="r" t="t"/>
                <a:pathLst>
                  <a:path extrusionOk="0" h="4586" w="6366">
                    <a:moveTo>
                      <a:pt x="487" y="0"/>
                    </a:moveTo>
                    <a:lnTo>
                      <a:pt x="384" y="13"/>
                    </a:lnTo>
                    <a:lnTo>
                      <a:pt x="295" y="39"/>
                    </a:lnTo>
                    <a:lnTo>
                      <a:pt x="218" y="90"/>
                    </a:lnTo>
                    <a:lnTo>
                      <a:pt x="141" y="141"/>
                    </a:lnTo>
                    <a:lnTo>
                      <a:pt x="90" y="218"/>
                    </a:lnTo>
                    <a:lnTo>
                      <a:pt x="39" y="295"/>
                    </a:lnTo>
                    <a:lnTo>
                      <a:pt x="13" y="397"/>
                    </a:lnTo>
                    <a:lnTo>
                      <a:pt x="0" y="487"/>
                    </a:lnTo>
                    <a:lnTo>
                      <a:pt x="0" y="4099"/>
                    </a:lnTo>
                    <a:lnTo>
                      <a:pt x="13" y="4201"/>
                    </a:lnTo>
                    <a:lnTo>
                      <a:pt x="39" y="4291"/>
                    </a:lnTo>
                    <a:lnTo>
                      <a:pt x="90" y="4368"/>
                    </a:lnTo>
                    <a:lnTo>
                      <a:pt x="141" y="4444"/>
                    </a:lnTo>
                    <a:lnTo>
                      <a:pt x="218" y="4496"/>
                    </a:lnTo>
                    <a:lnTo>
                      <a:pt x="295" y="4547"/>
                    </a:lnTo>
                    <a:lnTo>
                      <a:pt x="384" y="4573"/>
                    </a:lnTo>
                    <a:lnTo>
                      <a:pt x="487" y="4585"/>
                    </a:lnTo>
                    <a:lnTo>
                      <a:pt x="5879" y="4585"/>
                    </a:lnTo>
                    <a:lnTo>
                      <a:pt x="5981" y="4573"/>
                    </a:lnTo>
                    <a:lnTo>
                      <a:pt x="6071" y="4547"/>
                    </a:lnTo>
                    <a:lnTo>
                      <a:pt x="6148" y="4496"/>
                    </a:lnTo>
                    <a:lnTo>
                      <a:pt x="6225" y="4444"/>
                    </a:lnTo>
                    <a:lnTo>
                      <a:pt x="6289" y="4368"/>
                    </a:lnTo>
                    <a:lnTo>
                      <a:pt x="6327" y="4291"/>
                    </a:lnTo>
                    <a:lnTo>
                      <a:pt x="6353" y="4201"/>
                    </a:lnTo>
                    <a:lnTo>
                      <a:pt x="6366" y="4099"/>
                    </a:lnTo>
                    <a:lnTo>
                      <a:pt x="6353" y="3996"/>
                    </a:lnTo>
                    <a:lnTo>
                      <a:pt x="6327" y="3907"/>
                    </a:lnTo>
                    <a:lnTo>
                      <a:pt x="6289" y="3830"/>
                    </a:lnTo>
                    <a:lnTo>
                      <a:pt x="6225" y="3753"/>
                    </a:lnTo>
                    <a:lnTo>
                      <a:pt x="6148" y="3689"/>
                    </a:lnTo>
                    <a:lnTo>
                      <a:pt x="6071" y="3650"/>
                    </a:lnTo>
                    <a:lnTo>
                      <a:pt x="5981" y="3625"/>
                    </a:lnTo>
                    <a:lnTo>
                      <a:pt x="5879" y="3612"/>
                    </a:lnTo>
                    <a:lnTo>
                      <a:pt x="974" y="3612"/>
                    </a:lnTo>
                    <a:lnTo>
                      <a:pt x="974" y="487"/>
                    </a:lnTo>
                    <a:lnTo>
                      <a:pt x="961" y="397"/>
                    </a:lnTo>
                    <a:lnTo>
                      <a:pt x="935" y="295"/>
                    </a:lnTo>
                    <a:lnTo>
                      <a:pt x="897" y="218"/>
                    </a:lnTo>
                    <a:lnTo>
                      <a:pt x="833" y="141"/>
                    </a:lnTo>
                    <a:lnTo>
                      <a:pt x="756" y="90"/>
                    </a:lnTo>
                    <a:lnTo>
                      <a:pt x="679" y="39"/>
                    </a:lnTo>
                    <a:lnTo>
                      <a:pt x="589" y="13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p11"/>
              <p:cNvSpPr/>
              <p:nvPr/>
            </p:nvSpPr>
            <p:spPr>
              <a:xfrm>
                <a:off x="4691169" y="2173370"/>
                <a:ext cx="356359" cy="147232"/>
              </a:xfrm>
              <a:custGeom>
                <a:rect b="b" l="l" r="r" t="t"/>
                <a:pathLst>
                  <a:path extrusionOk="0" h="2895" w="7007">
                    <a:moveTo>
                      <a:pt x="2318" y="0"/>
                    </a:moveTo>
                    <a:lnTo>
                      <a:pt x="2229" y="26"/>
                    </a:lnTo>
                    <a:lnTo>
                      <a:pt x="2139" y="77"/>
                    </a:lnTo>
                    <a:lnTo>
                      <a:pt x="2075" y="141"/>
                    </a:lnTo>
                    <a:lnTo>
                      <a:pt x="141" y="2062"/>
                    </a:lnTo>
                    <a:lnTo>
                      <a:pt x="77" y="2139"/>
                    </a:lnTo>
                    <a:lnTo>
                      <a:pt x="39" y="2229"/>
                    </a:lnTo>
                    <a:lnTo>
                      <a:pt x="0" y="2319"/>
                    </a:lnTo>
                    <a:lnTo>
                      <a:pt x="0" y="2408"/>
                    </a:lnTo>
                    <a:lnTo>
                      <a:pt x="0" y="2498"/>
                    </a:lnTo>
                    <a:lnTo>
                      <a:pt x="39" y="2588"/>
                    </a:lnTo>
                    <a:lnTo>
                      <a:pt x="77" y="2677"/>
                    </a:lnTo>
                    <a:lnTo>
                      <a:pt x="141" y="2754"/>
                    </a:lnTo>
                    <a:lnTo>
                      <a:pt x="218" y="2818"/>
                    </a:lnTo>
                    <a:lnTo>
                      <a:pt x="295" y="2857"/>
                    </a:lnTo>
                    <a:lnTo>
                      <a:pt x="384" y="2882"/>
                    </a:lnTo>
                    <a:lnTo>
                      <a:pt x="487" y="2895"/>
                    </a:lnTo>
                    <a:lnTo>
                      <a:pt x="576" y="2882"/>
                    </a:lnTo>
                    <a:lnTo>
                      <a:pt x="666" y="2857"/>
                    </a:lnTo>
                    <a:lnTo>
                      <a:pt x="743" y="2818"/>
                    </a:lnTo>
                    <a:lnTo>
                      <a:pt x="820" y="2754"/>
                    </a:lnTo>
                    <a:lnTo>
                      <a:pt x="2613" y="961"/>
                    </a:lnTo>
                    <a:lnTo>
                      <a:pt x="6609" y="961"/>
                    </a:lnTo>
                    <a:lnTo>
                      <a:pt x="6699" y="923"/>
                    </a:lnTo>
                    <a:lnTo>
                      <a:pt x="6788" y="884"/>
                    </a:lnTo>
                    <a:lnTo>
                      <a:pt x="6852" y="820"/>
                    </a:lnTo>
                    <a:lnTo>
                      <a:pt x="6916" y="756"/>
                    </a:lnTo>
                    <a:lnTo>
                      <a:pt x="6968" y="666"/>
                    </a:lnTo>
                    <a:lnTo>
                      <a:pt x="6993" y="577"/>
                    </a:lnTo>
                    <a:lnTo>
                      <a:pt x="7006" y="487"/>
                    </a:lnTo>
                    <a:lnTo>
                      <a:pt x="6993" y="385"/>
                    </a:lnTo>
                    <a:lnTo>
                      <a:pt x="6968" y="295"/>
                    </a:lnTo>
                    <a:lnTo>
                      <a:pt x="6916" y="205"/>
                    </a:lnTo>
                    <a:lnTo>
                      <a:pt x="6852" y="141"/>
                    </a:lnTo>
                    <a:lnTo>
                      <a:pt x="6788" y="77"/>
                    </a:lnTo>
                    <a:lnTo>
                      <a:pt x="6699" y="39"/>
                    </a:lnTo>
                    <a:lnTo>
                      <a:pt x="6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1" name="Google Shape;971;p11"/>
              <p:cNvSpPr/>
              <p:nvPr/>
            </p:nvSpPr>
            <p:spPr>
              <a:xfrm>
                <a:off x="5022704" y="2108884"/>
                <a:ext cx="341356" cy="237149"/>
              </a:xfrm>
              <a:custGeom>
                <a:rect b="b" l="l" r="r" t="t"/>
                <a:pathLst>
                  <a:path extrusionOk="0" h="4663" w="6712">
                    <a:moveTo>
                      <a:pt x="0" y="0"/>
                    </a:moveTo>
                    <a:lnTo>
                      <a:pt x="0" y="4662"/>
                    </a:lnTo>
                    <a:lnTo>
                      <a:pt x="6712" y="4662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rgbClr val="FFA5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p11"/>
              <p:cNvSpPr/>
              <p:nvPr/>
            </p:nvSpPr>
            <p:spPr>
              <a:xfrm>
                <a:off x="5022704" y="2108884"/>
                <a:ext cx="341356" cy="58028"/>
              </a:xfrm>
              <a:custGeom>
                <a:rect b="b" l="l" r="r" t="t"/>
                <a:pathLst>
                  <a:path extrusionOk="0" h="1141" w="6712">
                    <a:moveTo>
                      <a:pt x="0" y="0"/>
                    </a:moveTo>
                    <a:lnTo>
                      <a:pt x="0" y="1140"/>
                    </a:lnTo>
                    <a:lnTo>
                      <a:pt x="6712" y="1140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p11"/>
              <p:cNvSpPr/>
              <p:nvPr/>
            </p:nvSpPr>
            <p:spPr>
              <a:xfrm>
                <a:off x="5013601" y="2917863"/>
                <a:ext cx="308146" cy="198090"/>
              </a:xfrm>
              <a:custGeom>
                <a:rect b="b" l="l" r="r" t="t"/>
                <a:pathLst>
                  <a:path extrusionOk="0" h="3895" w="6059">
                    <a:moveTo>
                      <a:pt x="0" y="1"/>
                    </a:moveTo>
                    <a:lnTo>
                      <a:pt x="0" y="3894"/>
                    </a:lnTo>
                    <a:lnTo>
                      <a:pt x="6058" y="3894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rgbClr val="C99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974;p11"/>
              <p:cNvSpPr/>
              <p:nvPr/>
            </p:nvSpPr>
            <p:spPr>
              <a:xfrm>
                <a:off x="5013601" y="2917863"/>
                <a:ext cx="308146" cy="69776"/>
              </a:xfrm>
              <a:custGeom>
                <a:rect b="b" l="l" r="r" t="t"/>
                <a:pathLst>
                  <a:path extrusionOk="0" h="1372" w="6059">
                    <a:moveTo>
                      <a:pt x="0" y="1"/>
                    </a:moveTo>
                    <a:lnTo>
                      <a:pt x="0" y="1371"/>
                    </a:lnTo>
                    <a:lnTo>
                      <a:pt x="6058" y="1371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p11"/>
              <p:cNvSpPr/>
              <p:nvPr/>
            </p:nvSpPr>
            <p:spPr>
              <a:xfrm>
                <a:off x="4490540" y="2398717"/>
                <a:ext cx="148555" cy="53502"/>
              </a:xfrm>
              <a:custGeom>
                <a:rect b="b" l="l" r="r" t="t"/>
                <a:pathLst>
                  <a:path extrusionOk="0" h="1052" w="2921">
                    <a:moveTo>
                      <a:pt x="1460" y="1"/>
                    </a:moveTo>
                    <a:lnTo>
                      <a:pt x="1268" y="14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705" y="206"/>
                    </a:lnTo>
                    <a:lnTo>
                      <a:pt x="525" y="308"/>
                    </a:lnTo>
                    <a:lnTo>
                      <a:pt x="359" y="436"/>
                    </a:lnTo>
                    <a:lnTo>
                      <a:pt x="192" y="590"/>
                    </a:lnTo>
                    <a:lnTo>
                      <a:pt x="39" y="757"/>
                    </a:lnTo>
                    <a:lnTo>
                      <a:pt x="13" y="821"/>
                    </a:lnTo>
                    <a:lnTo>
                      <a:pt x="0" y="897"/>
                    </a:lnTo>
                    <a:lnTo>
                      <a:pt x="26" y="962"/>
                    </a:lnTo>
                    <a:lnTo>
                      <a:pt x="77" y="1013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9"/>
                    </a:lnTo>
                    <a:lnTo>
                      <a:pt x="858" y="539"/>
                    </a:lnTo>
                    <a:lnTo>
                      <a:pt x="1012" y="475"/>
                    </a:lnTo>
                    <a:lnTo>
                      <a:pt x="1153" y="424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4"/>
                    </a:lnTo>
                    <a:lnTo>
                      <a:pt x="1921" y="475"/>
                    </a:lnTo>
                    <a:lnTo>
                      <a:pt x="2062" y="539"/>
                    </a:lnTo>
                    <a:lnTo>
                      <a:pt x="2203" y="629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8" y="987"/>
                    </a:lnTo>
                    <a:lnTo>
                      <a:pt x="2626" y="1013"/>
                    </a:lnTo>
                    <a:lnTo>
                      <a:pt x="2664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3"/>
                    </a:lnTo>
                    <a:lnTo>
                      <a:pt x="2895" y="962"/>
                    </a:lnTo>
                    <a:lnTo>
                      <a:pt x="2921" y="897"/>
                    </a:lnTo>
                    <a:lnTo>
                      <a:pt x="2908" y="821"/>
                    </a:lnTo>
                    <a:lnTo>
                      <a:pt x="2882" y="757"/>
                    </a:lnTo>
                    <a:lnTo>
                      <a:pt x="2728" y="590"/>
                    </a:lnTo>
                    <a:lnTo>
                      <a:pt x="2575" y="436"/>
                    </a:lnTo>
                    <a:lnTo>
                      <a:pt x="2395" y="308"/>
                    </a:lnTo>
                    <a:lnTo>
                      <a:pt x="2229" y="206"/>
                    </a:lnTo>
                    <a:lnTo>
                      <a:pt x="2037" y="116"/>
                    </a:lnTo>
                    <a:lnTo>
                      <a:pt x="1857" y="52"/>
                    </a:lnTo>
                    <a:lnTo>
                      <a:pt x="1653" y="14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11"/>
              <p:cNvSpPr/>
              <p:nvPr/>
            </p:nvSpPr>
            <p:spPr>
              <a:xfrm>
                <a:off x="4670318" y="2510144"/>
                <a:ext cx="147894" cy="53451"/>
              </a:xfrm>
              <a:custGeom>
                <a:rect b="b" l="l" r="r" t="t"/>
                <a:pathLst>
                  <a:path extrusionOk="0" h="1051" w="2908">
                    <a:moveTo>
                      <a:pt x="1460" y="0"/>
                    </a:moveTo>
                    <a:lnTo>
                      <a:pt x="1255" y="13"/>
                    </a:lnTo>
                    <a:lnTo>
                      <a:pt x="1063" y="51"/>
                    </a:lnTo>
                    <a:lnTo>
                      <a:pt x="884" y="115"/>
                    </a:lnTo>
                    <a:lnTo>
                      <a:pt x="692" y="192"/>
                    </a:lnTo>
                    <a:lnTo>
                      <a:pt x="513" y="307"/>
                    </a:lnTo>
                    <a:lnTo>
                      <a:pt x="346" y="436"/>
                    </a:lnTo>
                    <a:lnTo>
                      <a:pt x="192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84"/>
                    </a:lnTo>
                    <a:lnTo>
                      <a:pt x="26" y="961"/>
                    </a:lnTo>
                    <a:lnTo>
                      <a:pt x="64" y="1012"/>
                    </a:lnTo>
                    <a:lnTo>
                      <a:pt x="128" y="1050"/>
                    </a:lnTo>
                    <a:lnTo>
                      <a:pt x="205" y="1050"/>
                    </a:lnTo>
                    <a:lnTo>
                      <a:pt x="269" y="1025"/>
                    </a:lnTo>
                    <a:lnTo>
                      <a:pt x="320" y="986"/>
                    </a:lnTo>
                    <a:lnTo>
                      <a:pt x="449" y="845"/>
                    </a:lnTo>
                    <a:lnTo>
                      <a:pt x="577" y="717"/>
                    </a:lnTo>
                    <a:lnTo>
                      <a:pt x="718" y="615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7"/>
                    </a:lnTo>
                    <a:lnTo>
                      <a:pt x="1460" y="384"/>
                    </a:lnTo>
                    <a:lnTo>
                      <a:pt x="1614" y="397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15"/>
                    </a:lnTo>
                    <a:lnTo>
                      <a:pt x="2331" y="717"/>
                    </a:lnTo>
                    <a:lnTo>
                      <a:pt x="2472" y="845"/>
                    </a:lnTo>
                    <a:lnTo>
                      <a:pt x="2587" y="986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0"/>
                    </a:lnTo>
                    <a:lnTo>
                      <a:pt x="2728" y="1050"/>
                    </a:lnTo>
                    <a:lnTo>
                      <a:pt x="2792" y="1038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08" y="884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28" y="589"/>
                    </a:lnTo>
                    <a:lnTo>
                      <a:pt x="2562" y="436"/>
                    </a:lnTo>
                    <a:lnTo>
                      <a:pt x="2395" y="307"/>
                    </a:lnTo>
                    <a:lnTo>
                      <a:pt x="2216" y="192"/>
                    </a:lnTo>
                    <a:lnTo>
                      <a:pt x="2037" y="115"/>
                    </a:lnTo>
                    <a:lnTo>
                      <a:pt x="1845" y="51"/>
                    </a:lnTo>
                    <a:lnTo>
                      <a:pt x="1653" y="13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11"/>
              <p:cNvSpPr/>
              <p:nvPr/>
            </p:nvSpPr>
            <p:spPr>
              <a:xfrm>
                <a:off x="4280146" y="2495802"/>
                <a:ext cx="147894" cy="53451"/>
              </a:xfrm>
              <a:custGeom>
                <a:rect b="b" l="l" r="r" t="t"/>
                <a:pathLst>
                  <a:path extrusionOk="0" h="1051" w="2908">
                    <a:moveTo>
                      <a:pt x="1448" y="0"/>
                    </a:moveTo>
                    <a:lnTo>
                      <a:pt x="1256" y="13"/>
                    </a:lnTo>
                    <a:lnTo>
                      <a:pt x="1063" y="52"/>
                    </a:lnTo>
                    <a:lnTo>
                      <a:pt x="871" y="116"/>
                    </a:lnTo>
                    <a:lnTo>
                      <a:pt x="692" y="192"/>
                    </a:lnTo>
                    <a:lnTo>
                      <a:pt x="513" y="308"/>
                    </a:lnTo>
                    <a:lnTo>
                      <a:pt x="346" y="436"/>
                    </a:lnTo>
                    <a:lnTo>
                      <a:pt x="180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97"/>
                    </a:lnTo>
                    <a:lnTo>
                      <a:pt x="13" y="961"/>
                    </a:lnTo>
                    <a:lnTo>
                      <a:pt x="64" y="1012"/>
                    </a:lnTo>
                    <a:lnTo>
                      <a:pt x="128" y="1051"/>
                    </a:lnTo>
                    <a:lnTo>
                      <a:pt x="193" y="1051"/>
                    </a:lnTo>
                    <a:lnTo>
                      <a:pt x="269" y="1025"/>
                    </a:lnTo>
                    <a:lnTo>
                      <a:pt x="321" y="987"/>
                    </a:lnTo>
                    <a:lnTo>
                      <a:pt x="436" y="846"/>
                    </a:lnTo>
                    <a:lnTo>
                      <a:pt x="577" y="718"/>
                    </a:lnTo>
                    <a:lnTo>
                      <a:pt x="705" y="615"/>
                    </a:lnTo>
                    <a:lnTo>
                      <a:pt x="846" y="538"/>
                    </a:lnTo>
                    <a:lnTo>
                      <a:pt x="999" y="474"/>
                    </a:lnTo>
                    <a:lnTo>
                      <a:pt x="1140" y="423"/>
                    </a:lnTo>
                    <a:lnTo>
                      <a:pt x="1294" y="397"/>
                    </a:lnTo>
                    <a:lnTo>
                      <a:pt x="1448" y="385"/>
                    </a:lnTo>
                    <a:lnTo>
                      <a:pt x="1601" y="397"/>
                    </a:lnTo>
                    <a:lnTo>
                      <a:pt x="1755" y="423"/>
                    </a:lnTo>
                    <a:lnTo>
                      <a:pt x="1909" y="474"/>
                    </a:lnTo>
                    <a:lnTo>
                      <a:pt x="2050" y="538"/>
                    </a:lnTo>
                    <a:lnTo>
                      <a:pt x="2191" y="615"/>
                    </a:lnTo>
                    <a:lnTo>
                      <a:pt x="2331" y="718"/>
                    </a:lnTo>
                    <a:lnTo>
                      <a:pt x="2459" y="846"/>
                    </a:lnTo>
                    <a:lnTo>
                      <a:pt x="2588" y="987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28" y="1051"/>
                    </a:lnTo>
                    <a:lnTo>
                      <a:pt x="2780" y="1038"/>
                    </a:lnTo>
                    <a:lnTo>
                      <a:pt x="2844" y="1012"/>
                    </a:lnTo>
                    <a:lnTo>
                      <a:pt x="2882" y="961"/>
                    </a:lnTo>
                    <a:lnTo>
                      <a:pt x="2908" y="897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16" y="589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192"/>
                    </a:lnTo>
                    <a:lnTo>
                      <a:pt x="2024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11"/>
              <p:cNvSpPr/>
              <p:nvPr/>
            </p:nvSpPr>
            <p:spPr>
              <a:xfrm>
                <a:off x="4353735" y="2661239"/>
                <a:ext cx="148555" cy="53451"/>
              </a:xfrm>
              <a:custGeom>
                <a:rect b="b" l="l" r="r" t="t"/>
                <a:pathLst>
                  <a:path extrusionOk="0" h="1051" w="2921">
                    <a:moveTo>
                      <a:pt x="1461" y="1"/>
                    </a:moveTo>
                    <a:lnTo>
                      <a:pt x="1269" y="13"/>
                    </a:lnTo>
                    <a:lnTo>
                      <a:pt x="1077" y="52"/>
                    </a:lnTo>
                    <a:lnTo>
                      <a:pt x="884" y="116"/>
                    </a:lnTo>
                    <a:lnTo>
                      <a:pt x="705" y="205"/>
                    </a:lnTo>
                    <a:lnTo>
                      <a:pt x="526" y="308"/>
                    </a:lnTo>
                    <a:lnTo>
                      <a:pt x="359" y="436"/>
                    </a:lnTo>
                    <a:lnTo>
                      <a:pt x="193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1" y="897"/>
                    </a:lnTo>
                    <a:lnTo>
                      <a:pt x="26" y="961"/>
                    </a:lnTo>
                    <a:lnTo>
                      <a:pt x="78" y="1012"/>
                    </a:lnTo>
                    <a:lnTo>
                      <a:pt x="142" y="1051"/>
                    </a:lnTo>
                    <a:lnTo>
                      <a:pt x="206" y="1051"/>
                    </a:lnTo>
                    <a:lnTo>
                      <a:pt x="270" y="1038"/>
                    </a:lnTo>
                    <a:lnTo>
                      <a:pt x="334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8"/>
                    </a:lnTo>
                    <a:lnTo>
                      <a:pt x="859" y="538"/>
                    </a:lnTo>
                    <a:lnTo>
                      <a:pt x="1012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1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22" y="474"/>
                    </a:lnTo>
                    <a:lnTo>
                      <a:pt x="2063" y="538"/>
                    </a:lnTo>
                    <a:lnTo>
                      <a:pt x="2204" y="628"/>
                    </a:lnTo>
                    <a:lnTo>
                      <a:pt x="2345" y="731"/>
                    </a:lnTo>
                    <a:lnTo>
                      <a:pt x="2473" y="846"/>
                    </a:lnTo>
                    <a:lnTo>
                      <a:pt x="2588" y="987"/>
                    </a:lnTo>
                    <a:lnTo>
                      <a:pt x="2626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93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1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9" y="590"/>
                    </a:lnTo>
                    <a:lnTo>
                      <a:pt x="2562" y="436"/>
                    </a:lnTo>
                    <a:lnTo>
                      <a:pt x="2396" y="308"/>
                    </a:lnTo>
                    <a:lnTo>
                      <a:pt x="2229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p11"/>
              <p:cNvSpPr/>
              <p:nvPr/>
            </p:nvSpPr>
            <p:spPr>
              <a:xfrm>
                <a:off x="4596067" y="2661239"/>
                <a:ext cx="148555" cy="53451"/>
              </a:xfrm>
              <a:custGeom>
                <a:rect b="b" l="l" r="r" t="t"/>
                <a:pathLst>
                  <a:path extrusionOk="0" h="1051" w="2921">
                    <a:moveTo>
                      <a:pt x="1460" y="1"/>
                    </a:moveTo>
                    <a:lnTo>
                      <a:pt x="1268" y="13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692" y="205"/>
                    </a:lnTo>
                    <a:lnTo>
                      <a:pt x="525" y="308"/>
                    </a:lnTo>
                    <a:lnTo>
                      <a:pt x="346" y="436"/>
                    </a:lnTo>
                    <a:lnTo>
                      <a:pt x="192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0" y="897"/>
                    </a:lnTo>
                    <a:lnTo>
                      <a:pt x="26" y="961"/>
                    </a:lnTo>
                    <a:lnTo>
                      <a:pt x="77" y="1012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8" y="846"/>
                    </a:lnTo>
                    <a:lnTo>
                      <a:pt x="577" y="731"/>
                    </a:lnTo>
                    <a:lnTo>
                      <a:pt x="717" y="628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28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7" y="987"/>
                    </a:lnTo>
                    <a:lnTo>
                      <a:pt x="2626" y="1012"/>
                    </a:lnTo>
                    <a:lnTo>
                      <a:pt x="2651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0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8" y="590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2" y="13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p11"/>
              <p:cNvSpPr/>
              <p:nvPr/>
            </p:nvSpPr>
            <p:spPr>
              <a:xfrm>
                <a:off x="3976582" y="3788734"/>
                <a:ext cx="1190778" cy="100393"/>
              </a:xfrm>
              <a:custGeom>
                <a:rect b="b" l="l" r="r" t="t"/>
                <a:pathLst>
                  <a:path extrusionOk="0" h="1974" w="23414">
                    <a:moveTo>
                      <a:pt x="1551" y="1"/>
                    </a:moveTo>
                    <a:lnTo>
                      <a:pt x="1371" y="27"/>
                    </a:lnTo>
                    <a:lnTo>
                      <a:pt x="1218" y="78"/>
                    </a:lnTo>
                    <a:lnTo>
                      <a:pt x="1051" y="129"/>
                    </a:lnTo>
                    <a:lnTo>
                      <a:pt x="910" y="206"/>
                    </a:lnTo>
                    <a:lnTo>
                      <a:pt x="769" y="296"/>
                    </a:lnTo>
                    <a:lnTo>
                      <a:pt x="629" y="385"/>
                    </a:lnTo>
                    <a:lnTo>
                      <a:pt x="513" y="500"/>
                    </a:lnTo>
                    <a:lnTo>
                      <a:pt x="398" y="616"/>
                    </a:lnTo>
                    <a:lnTo>
                      <a:pt x="296" y="757"/>
                    </a:lnTo>
                    <a:lnTo>
                      <a:pt x="219" y="898"/>
                    </a:lnTo>
                    <a:lnTo>
                      <a:pt x="142" y="1038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4" y="1538"/>
                    </a:lnTo>
                    <a:lnTo>
                      <a:pt x="1" y="1717"/>
                    </a:lnTo>
                    <a:lnTo>
                      <a:pt x="1" y="1973"/>
                    </a:lnTo>
                    <a:lnTo>
                      <a:pt x="23414" y="1973"/>
                    </a:lnTo>
                    <a:lnTo>
                      <a:pt x="23414" y="1717"/>
                    </a:lnTo>
                    <a:lnTo>
                      <a:pt x="23414" y="1538"/>
                    </a:lnTo>
                    <a:lnTo>
                      <a:pt x="23388" y="1371"/>
                    </a:lnTo>
                    <a:lnTo>
                      <a:pt x="23337" y="1205"/>
                    </a:lnTo>
                    <a:lnTo>
                      <a:pt x="23286" y="1038"/>
                    </a:lnTo>
                    <a:lnTo>
                      <a:pt x="23209" y="898"/>
                    </a:lnTo>
                    <a:lnTo>
                      <a:pt x="23119" y="757"/>
                    </a:lnTo>
                    <a:lnTo>
                      <a:pt x="23029" y="616"/>
                    </a:lnTo>
                    <a:lnTo>
                      <a:pt x="22914" y="500"/>
                    </a:lnTo>
                    <a:lnTo>
                      <a:pt x="22799" y="385"/>
                    </a:lnTo>
                    <a:lnTo>
                      <a:pt x="22658" y="296"/>
                    </a:lnTo>
                    <a:lnTo>
                      <a:pt x="22517" y="206"/>
                    </a:lnTo>
                    <a:lnTo>
                      <a:pt x="22376" y="129"/>
                    </a:lnTo>
                    <a:lnTo>
                      <a:pt x="22210" y="78"/>
                    </a:lnTo>
                    <a:lnTo>
                      <a:pt x="22043" y="27"/>
                    </a:lnTo>
                    <a:lnTo>
                      <a:pt x="218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Google Shape;981;p11"/>
              <p:cNvSpPr/>
              <p:nvPr/>
            </p:nvSpPr>
            <p:spPr>
              <a:xfrm>
                <a:off x="3681512" y="1936276"/>
                <a:ext cx="1781589" cy="1345791"/>
              </a:xfrm>
              <a:custGeom>
                <a:rect b="b" l="l" r="r" t="t"/>
                <a:pathLst>
                  <a:path extrusionOk="0" h="26462" w="35031">
                    <a:moveTo>
                      <a:pt x="1" y="0"/>
                    </a:moveTo>
                    <a:lnTo>
                      <a:pt x="1" y="26461"/>
                    </a:lnTo>
                    <a:lnTo>
                      <a:pt x="35030" y="26461"/>
                    </a:lnTo>
                    <a:lnTo>
                      <a:pt x="350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982" name="Google Shape;982;p11"/>
          <p:cNvPicPr preferRelativeResize="0"/>
          <p:nvPr/>
        </p:nvPicPr>
        <p:blipFill rotWithShape="1">
          <a:blip r:embed="rId3">
            <a:alphaModFix/>
          </a:blip>
          <a:srcRect b="20334" l="21478" r="19089" t="9765"/>
          <a:stretch/>
        </p:blipFill>
        <p:spPr>
          <a:xfrm>
            <a:off x="1854563" y="1178113"/>
            <a:ext cx="5434851" cy="309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13"/>
          <p:cNvSpPr/>
          <p:nvPr/>
        </p:nvSpPr>
        <p:spPr>
          <a:xfrm>
            <a:off x="577775" y="1609275"/>
            <a:ext cx="2669100" cy="27597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1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DEPLOY THE MODEL</a:t>
            </a:r>
            <a:endParaRPr/>
          </a:p>
        </p:txBody>
      </p:sp>
      <p:grpSp>
        <p:nvGrpSpPr>
          <p:cNvPr id="989" name="Google Shape;989;p13"/>
          <p:cNvGrpSpPr/>
          <p:nvPr/>
        </p:nvGrpSpPr>
        <p:grpSpPr>
          <a:xfrm>
            <a:off x="971600" y="1750509"/>
            <a:ext cx="1857600" cy="2354488"/>
            <a:chOff x="3657525" y="1700087"/>
            <a:chExt cx="1857600" cy="2354488"/>
          </a:xfrm>
        </p:grpSpPr>
        <p:sp>
          <p:nvSpPr>
            <p:cNvPr id="990" name="Google Shape;990;p13"/>
            <p:cNvSpPr/>
            <p:nvPr/>
          </p:nvSpPr>
          <p:spPr>
            <a:xfrm>
              <a:off x="3657525" y="3876675"/>
              <a:ext cx="1857600" cy="177900"/>
            </a:xfrm>
            <a:prstGeom prst="ellipse">
              <a:avLst/>
            </a:prstGeom>
            <a:solidFill>
              <a:srgbClr val="666666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1" name="Google Shape;991;p13"/>
            <p:cNvGrpSpPr/>
            <p:nvPr/>
          </p:nvGrpSpPr>
          <p:grpSpPr>
            <a:xfrm>
              <a:off x="3914644" y="1700087"/>
              <a:ext cx="1314414" cy="2297556"/>
              <a:chOff x="5672100" y="1487825"/>
              <a:chExt cx="1557363" cy="2722223"/>
            </a:xfrm>
          </p:grpSpPr>
          <p:sp>
            <p:nvSpPr>
              <p:cNvPr id="992" name="Google Shape;992;p13"/>
              <p:cNvSpPr/>
              <p:nvPr/>
            </p:nvSpPr>
            <p:spPr>
              <a:xfrm>
                <a:off x="6396824" y="1958728"/>
                <a:ext cx="129354" cy="452692"/>
              </a:xfrm>
              <a:custGeom>
                <a:rect b="b" l="l" r="r" t="t"/>
                <a:pathLst>
                  <a:path extrusionOk="0" h="14345" w="4099">
                    <a:moveTo>
                      <a:pt x="2050" y="0"/>
                    </a:moveTo>
                    <a:lnTo>
                      <a:pt x="0" y="14345"/>
                    </a:lnTo>
                    <a:lnTo>
                      <a:pt x="4099" y="14345"/>
                    </a:lnTo>
                    <a:lnTo>
                      <a:pt x="20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p13"/>
              <p:cNvSpPr/>
              <p:nvPr/>
            </p:nvSpPr>
            <p:spPr>
              <a:xfrm>
                <a:off x="6221394" y="2363297"/>
                <a:ext cx="480210" cy="55825"/>
              </a:xfrm>
              <a:custGeom>
                <a:rect b="b" l="l" r="r" t="t"/>
                <a:pathLst>
                  <a:path extrusionOk="0" h="1769" w="15217">
                    <a:moveTo>
                      <a:pt x="718" y="1"/>
                    </a:moveTo>
                    <a:lnTo>
                      <a:pt x="1" y="1768"/>
                    </a:lnTo>
                    <a:lnTo>
                      <a:pt x="15217" y="1768"/>
                    </a:lnTo>
                    <a:lnTo>
                      <a:pt x="1449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13"/>
              <p:cNvSpPr/>
              <p:nvPr/>
            </p:nvSpPr>
            <p:spPr>
              <a:xfrm>
                <a:off x="6345479" y="3269506"/>
                <a:ext cx="230023" cy="498766"/>
              </a:xfrm>
              <a:custGeom>
                <a:rect b="b" l="l" r="r" t="t"/>
                <a:pathLst>
                  <a:path extrusionOk="0" h="15805" w="7289">
                    <a:moveTo>
                      <a:pt x="1" y="0"/>
                    </a:moveTo>
                    <a:lnTo>
                      <a:pt x="1" y="15805"/>
                    </a:lnTo>
                    <a:lnTo>
                      <a:pt x="7289" y="15805"/>
                    </a:lnTo>
                    <a:lnTo>
                      <a:pt x="72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p13"/>
              <p:cNvSpPr/>
              <p:nvPr/>
            </p:nvSpPr>
            <p:spPr>
              <a:xfrm>
                <a:off x="6292147" y="3768243"/>
                <a:ext cx="336719" cy="90191"/>
              </a:xfrm>
              <a:custGeom>
                <a:rect b="b" l="l" r="r" t="t"/>
                <a:pathLst>
                  <a:path extrusionOk="0" h="2858" w="10670">
                    <a:moveTo>
                      <a:pt x="2049" y="1"/>
                    </a:moveTo>
                    <a:lnTo>
                      <a:pt x="1832" y="14"/>
                    </a:lnTo>
                    <a:lnTo>
                      <a:pt x="1640" y="39"/>
                    </a:lnTo>
                    <a:lnTo>
                      <a:pt x="1435" y="91"/>
                    </a:lnTo>
                    <a:lnTo>
                      <a:pt x="1255" y="155"/>
                    </a:lnTo>
                    <a:lnTo>
                      <a:pt x="1076" y="244"/>
                    </a:lnTo>
                    <a:lnTo>
                      <a:pt x="897" y="347"/>
                    </a:lnTo>
                    <a:lnTo>
                      <a:pt x="743" y="462"/>
                    </a:lnTo>
                    <a:lnTo>
                      <a:pt x="602" y="603"/>
                    </a:lnTo>
                    <a:lnTo>
                      <a:pt x="474" y="744"/>
                    </a:lnTo>
                    <a:lnTo>
                      <a:pt x="346" y="898"/>
                    </a:lnTo>
                    <a:lnTo>
                      <a:pt x="244" y="1064"/>
                    </a:lnTo>
                    <a:lnTo>
                      <a:pt x="167" y="1243"/>
                    </a:lnTo>
                    <a:lnTo>
                      <a:pt x="90" y="1435"/>
                    </a:lnTo>
                    <a:lnTo>
                      <a:pt x="39" y="1628"/>
                    </a:lnTo>
                    <a:lnTo>
                      <a:pt x="13" y="1833"/>
                    </a:lnTo>
                    <a:lnTo>
                      <a:pt x="0" y="2050"/>
                    </a:lnTo>
                    <a:lnTo>
                      <a:pt x="0" y="2857"/>
                    </a:lnTo>
                    <a:lnTo>
                      <a:pt x="10669" y="2857"/>
                    </a:lnTo>
                    <a:lnTo>
                      <a:pt x="10669" y="2050"/>
                    </a:lnTo>
                    <a:lnTo>
                      <a:pt x="10656" y="1833"/>
                    </a:lnTo>
                    <a:lnTo>
                      <a:pt x="10618" y="1628"/>
                    </a:lnTo>
                    <a:lnTo>
                      <a:pt x="10567" y="1435"/>
                    </a:lnTo>
                    <a:lnTo>
                      <a:pt x="10503" y="1243"/>
                    </a:lnTo>
                    <a:lnTo>
                      <a:pt x="10413" y="1064"/>
                    </a:lnTo>
                    <a:lnTo>
                      <a:pt x="10311" y="898"/>
                    </a:lnTo>
                    <a:lnTo>
                      <a:pt x="10195" y="744"/>
                    </a:lnTo>
                    <a:lnTo>
                      <a:pt x="10067" y="603"/>
                    </a:lnTo>
                    <a:lnTo>
                      <a:pt x="9913" y="462"/>
                    </a:lnTo>
                    <a:lnTo>
                      <a:pt x="9760" y="347"/>
                    </a:lnTo>
                    <a:lnTo>
                      <a:pt x="9593" y="244"/>
                    </a:lnTo>
                    <a:lnTo>
                      <a:pt x="9414" y="155"/>
                    </a:lnTo>
                    <a:lnTo>
                      <a:pt x="9222" y="91"/>
                    </a:lnTo>
                    <a:lnTo>
                      <a:pt x="9030" y="39"/>
                    </a:lnTo>
                    <a:lnTo>
                      <a:pt x="8825" y="14"/>
                    </a:lnTo>
                    <a:lnTo>
                      <a:pt x="86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13"/>
              <p:cNvSpPr/>
              <p:nvPr/>
            </p:nvSpPr>
            <p:spPr>
              <a:xfrm>
                <a:off x="5809944" y="3820818"/>
                <a:ext cx="1300705" cy="389230"/>
              </a:xfrm>
              <a:custGeom>
                <a:rect b="b" l="l" r="r" t="t"/>
                <a:pathLst>
                  <a:path extrusionOk="0" h="12334" w="41217">
                    <a:moveTo>
                      <a:pt x="5162" y="0"/>
                    </a:moveTo>
                    <a:lnTo>
                      <a:pt x="5162" y="1204"/>
                    </a:lnTo>
                    <a:lnTo>
                      <a:pt x="2959" y="1947"/>
                    </a:lnTo>
                    <a:lnTo>
                      <a:pt x="1973" y="1255"/>
                    </a:lnTo>
                    <a:lnTo>
                      <a:pt x="0" y="4060"/>
                    </a:lnTo>
                    <a:lnTo>
                      <a:pt x="961" y="4739"/>
                    </a:lnTo>
                    <a:lnTo>
                      <a:pt x="871" y="5085"/>
                    </a:lnTo>
                    <a:lnTo>
                      <a:pt x="807" y="5431"/>
                    </a:lnTo>
                    <a:lnTo>
                      <a:pt x="769" y="5802"/>
                    </a:lnTo>
                    <a:lnTo>
                      <a:pt x="743" y="6173"/>
                    </a:lnTo>
                    <a:lnTo>
                      <a:pt x="769" y="6545"/>
                    </a:lnTo>
                    <a:lnTo>
                      <a:pt x="807" y="6903"/>
                    </a:lnTo>
                    <a:lnTo>
                      <a:pt x="871" y="7262"/>
                    </a:lnTo>
                    <a:lnTo>
                      <a:pt x="961" y="7608"/>
                    </a:lnTo>
                    <a:lnTo>
                      <a:pt x="0" y="8274"/>
                    </a:lnTo>
                    <a:lnTo>
                      <a:pt x="1973" y="11079"/>
                    </a:lnTo>
                    <a:lnTo>
                      <a:pt x="2959" y="10387"/>
                    </a:lnTo>
                    <a:lnTo>
                      <a:pt x="5098" y="11130"/>
                    </a:lnTo>
                    <a:lnTo>
                      <a:pt x="5098" y="12334"/>
                    </a:lnTo>
                    <a:lnTo>
                      <a:pt x="8530" y="12334"/>
                    </a:lnTo>
                    <a:lnTo>
                      <a:pt x="8530" y="11130"/>
                    </a:lnTo>
                    <a:lnTo>
                      <a:pt x="11950" y="11130"/>
                    </a:lnTo>
                    <a:lnTo>
                      <a:pt x="11950" y="12334"/>
                    </a:lnTo>
                    <a:lnTo>
                      <a:pt x="15383" y="12334"/>
                    </a:lnTo>
                    <a:lnTo>
                      <a:pt x="15383" y="11130"/>
                    </a:lnTo>
                    <a:lnTo>
                      <a:pt x="18930" y="11130"/>
                    </a:lnTo>
                    <a:lnTo>
                      <a:pt x="18930" y="12334"/>
                    </a:lnTo>
                    <a:lnTo>
                      <a:pt x="22350" y="12334"/>
                    </a:lnTo>
                    <a:lnTo>
                      <a:pt x="22350" y="11130"/>
                    </a:lnTo>
                    <a:lnTo>
                      <a:pt x="25783" y="11130"/>
                    </a:lnTo>
                    <a:lnTo>
                      <a:pt x="25783" y="12334"/>
                    </a:lnTo>
                    <a:lnTo>
                      <a:pt x="29215" y="12334"/>
                    </a:lnTo>
                    <a:lnTo>
                      <a:pt x="29215" y="11130"/>
                    </a:lnTo>
                    <a:lnTo>
                      <a:pt x="32635" y="11130"/>
                    </a:lnTo>
                    <a:lnTo>
                      <a:pt x="32635" y="12334"/>
                    </a:lnTo>
                    <a:lnTo>
                      <a:pt x="36067" y="12334"/>
                    </a:lnTo>
                    <a:lnTo>
                      <a:pt x="36067" y="11130"/>
                    </a:lnTo>
                    <a:lnTo>
                      <a:pt x="38270" y="10387"/>
                    </a:lnTo>
                    <a:lnTo>
                      <a:pt x="39257" y="11079"/>
                    </a:lnTo>
                    <a:lnTo>
                      <a:pt x="41216" y="8274"/>
                    </a:lnTo>
                    <a:lnTo>
                      <a:pt x="40268" y="7608"/>
                    </a:lnTo>
                    <a:lnTo>
                      <a:pt x="40358" y="7262"/>
                    </a:lnTo>
                    <a:lnTo>
                      <a:pt x="40422" y="6903"/>
                    </a:lnTo>
                    <a:lnTo>
                      <a:pt x="40460" y="6545"/>
                    </a:lnTo>
                    <a:lnTo>
                      <a:pt x="40473" y="6173"/>
                    </a:lnTo>
                    <a:lnTo>
                      <a:pt x="40460" y="5802"/>
                    </a:lnTo>
                    <a:lnTo>
                      <a:pt x="40422" y="5431"/>
                    </a:lnTo>
                    <a:lnTo>
                      <a:pt x="40358" y="5085"/>
                    </a:lnTo>
                    <a:lnTo>
                      <a:pt x="40268" y="4739"/>
                    </a:lnTo>
                    <a:lnTo>
                      <a:pt x="41216" y="4060"/>
                    </a:lnTo>
                    <a:lnTo>
                      <a:pt x="39257" y="1255"/>
                    </a:lnTo>
                    <a:lnTo>
                      <a:pt x="38270" y="1947"/>
                    </a:lnTo>
                    <a:lnTo>
                      <a:pt x="36131" y="1204"/>
                    </a:lnTo>
                    <a:lnTo>
                      <a:pt x="36131" y="0"/>
                    </a:lnTo>
                    <a:lnTo>
                      <a:pt x="32699" y="0"/>
                    </a:lnTo>
                    <a:lnTo>
                      <a:pt x="32699" y="1204"/>
                    </a:lnTo>
                    <a:lnTo>
                      <a:pt x="29266" y="1204"/>
                    </a:lnTo>
                    <a:lnTo>
                      <a:pt x="29266" y="0"/>
                    </a:lnTo>
                    <a:lnTo>
                      <a:pt x="25847" y="0"/>
                    </a:lnTo>
                    <a:lnTo>
                      <a:pt x="25847" y="1204"/>
                    </a:lnTo>
                    <a:lnTo>
                      <a:pt x="22414" y="1204"/>
                    </a:lnTo>
                    <a:lnTo>
                      <a:pt x="22414" y="0"/>
                    </a:lnTo>
                    <a:lnTo>
                      <a:pt x="18994" y="0"/>
                    </a:lnTo>
                    <a:lnTo>
                      <a:pt x="18994" y="1204"/>
                    </a:lnTo>
                    <a:lnTo>
                      <a:pt x="15434" y="1204"/>
                    </a:lnTo>
                    <a:lnTo>
                      <a:pt x="15434" y="0"/>
                    </a:lnTo>
                    <a:lnTo>
                      <a:pt x="12014" y="0"/>
                    </a:lnTo>
                    <a:lnTo>
                      <a:pt x="12014" y="1204"/>
                    </a:lnTo>
                    <a:lnTo>
                      <a:pt x="8582" y="1204"/>
                    </a:lnTo>
                    <a:lnTo>
                      <a:pt x="858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p13"/>
              <p:cNvSpPr/>
              <p:nvPr/>
            </p:nvSpPr>
            <p:spPr>
              <a:xfrm>
                <a:off x="5864918" y="3889929"/>
                <a:ext cx="1191169" cy="251008"/>
              </a:xfrm>
              <a:custGeom>
                <a:rect b="b" l="l" r="r" t="t"/>
                <a:pathLst>
                  <a:path extrusionOk="0" h="7954" w="37746">
                    <a:moveTo>
                      <a:pt x="3971" y="0"/>
                    </a:moveTo>
                    <a:lnTo>
                      <a:pt x="3766" y="13"/>
                    </a:lnTo>
                    <a:lnTo>
                      <a:pt x="3561" y="26"/>
                    </a:lnTo>
                    <a:lnTo>
                      <a:pt x="3369" y="51"/>
                    </a:lnTo>
                    <a:lnTo>
                      <a:pt x="3177" y="90"/>
                    </a:lnTo>
                    <a:lnTo>
                      <a:pt x="2985" y="128"/>
                    </a:lnTo>
                    <a:lnTo>
                      <a:pt x="2792" y="179"/>
                    </a:lnTo>
                    <a:lnTo>
                      <a:pt x="2600" y="244"/>
                    </a:lnTo>
                    <a:lnTo>
                      <a:pt x="2421" y="320"/>
                    </a:lnTo>
                    <a:lnTo>
                      <a:pt x="2255" y="397"/>
                    </a:lnTo>
                    <a:lnTo>
                      <a:pt x="2075" y="487"/>
                    </a:lnTo>
                    <a:lnTo>
                      <a:pt x="1909" y="577"/>
                    </a:lnTo>
                    <a:lnTo>
                      <a:pt x="1755" y="679"/>
                    </a:lnTo>
                    <a:lnTo>
                      <a:pt x="1601" y="794"/>
                    </a:lnTo>
                    <a:lnTo>
                      <a:pt x="1448" y="910"/>
                    </a:lnTo>
                    <a:lnTo>
                      <a:pt x="1307" y="1038"/>
                    </a:lnTo>
                    <a:lnTo>
                      <a:pt x="1166" y="1166"/>
                    </a:lnTo>
                    <a:lnTo>
                      <a:pt x="1038" y="1307"/>
                    </a:lnTo>
                    <a:lnTo>
                      <a:pt x="910" y="1447"/>
                    </a:lnTo>
                    <a:lnTo>
                      <a:pt x="794" y="1601"/>
                    </a:lnTo>
                    <a:lnTo>
                      <a:pt x="679" y="1755"/>
                    </a:lnTo>
                    <a:lnTo>
                      <a:pt x="577" y="1921"/>
                    </a:lnTo>
                    <a:lnTo>
                      <a:pt x="474" y="2088"/>
                    </a:lnTo>
                    <a:lnTo>
                      <a:pt x="397" y="2254"/>
                    </a:lnTo>
                    <a:lnTo>
                      <a:pt x="308" y="2434"/>
                    </a:lnTo>
                    <a:lnTo>
                      <a:pt x="244" y="2613"/>
                    </a:lnTo>
                    <a:lnTo>
                      <a:pt x="180" y="2792"/>
                    </a:lnTo>
                    <a:lnTo>
                      <a:pt x="128" y="2984"/>
                    </a:lnTo>
                    <a:lnTo>
                      <a:pt x="77" y="3177"/>
                    </a:lnTo>
                    <a:lnTo>
                      <a:pt x="52" y="3369"/>
                    </a:lnTo>
                    <a:lnTo>
                      <a:pt x="26" y="3574"/>
                    </a:lnTo>
                    <a:lnTo>
                      <a:pt x="0" y="3778"/>
                    </a:lnTo>
                    <a:lnTo>
                      <a:pt x="0" y="3983"/>
                    </a:lnTo>
                    <a:lnTo>
                      <a:pt x="0" y="4188"/>
                    </a:lnTo>
                    <a:lnTo>
                      <a:pt x="26" y="4380"/>
                    </a:lnTo>
                    <a:lnTo>
                      <a:pt x="52" y="4585"/>
                    </a:lnTo>
                    <a:lnTo>
                      <a:pt x="77" y="4777"/>
                    </a:lnTo>
                    <a:lnTo>
                      <a:pt x="128" y="4970"/>
                    </a:lnTo>
                    <a:lnTo>
                      <a:pt x="180" y="5162"/>
                    </a:lnTo>
                    <a:lnTo>
                      <a:pt x="244" y="5341"/>
                    </a:lnTo>
                    <a:lnTo>
                      <a:pt x="308" y="5520"/>
                    </a:lnTo>
                    <a:lnTo>
                      <a:pt x="397" y="5700"/>
                    </a:lnTo>
                    <a:lnTo>
                      <a:pt x="474" y="5866"/>
                    </a:lnTo>
                    <a:lnTo>
                      <a:pt x="577" y="6033"/>
                    </a:lnTo>
                    <a:lnTo>
                      <a:pt x="679" y="6199"/>
                    </a:lnTo>
                    <a:lnTo>
                      <a:pt x="794" y="6353"/>
                    </a:lnTo>
                    <a:lnTo>
                      <a:pt x="910" y="6507"/>
                    </a:lnTo>
                    <a:lnTo>
                      <a:pt x="1038" y="6647"/>
                    </a:lnTo>
                    <a:lnTo>
                      <a:pt x="1166" y="6788"/>
                    </a:lnTo>
                    <a:lnTo>
                      <a:pt x="1307" y="6916"/>
                    </a:lnTo>
                    <a:lnTo>
                      <a:pt x="1448" y="7044"/>
                    </a:lnTo>
                    <a:lnTo>
                      <a:pt x="1601" y="7160"/>
                    </a:lnTo>
                    <a:lnTo>
                      <a:pt x="1755" y="7275"/>
                    </a:lnTo>
                    <a:lnTo>
                      <a:pt x="1909" y="7378"/>
                    </a:lnTo>
                    <a:lnTo>
                      <a:pt x="2075" y="7467"/>
                    </a:lnTo>
                    <a:lnTo>
                      <a:pt x="2255" y="7557"/>
                    </a:lnTo>
                    <a:lnTo>
                      <a:pt x="2421" y="7634"/>
                    </a:lnTo>
                    <a:lnTo>
                      <a:pt x="2600" y="7711"/>
                    </a:lnTo>
                    <a:lnTo>
                      <a:pt x="2792" y="7775"/>
                    </a:lnTo>
                    <a:lnTo>
                      <a:pt x="2985" y="7826"/>
                    </a:lnTo>
                    <a:lnTo>
                      <a:pt x="3177" y="7877"/>
                    </a:lnTo>
                    <a:lnTo>
                      <a:pt x="3369" y="7903"/>
                    </a:lnTo>
                    <a:lnTo>
                      <a:pt x="3561" y="7928"/>
                    </a:lnTo>
                    <a:lnTo>
                      <a:pt x="3766" y="7941"/>
                    </a:lnTo>
                    <a:lnTo>
                      <a:pt x="3971" y="7954"/>
                    </a:lnTo>
                    <a:lnTo>
                      <a:pt x="33762" y="7954"/>
                    </a:lnTo>
                    <a:lnTo>
                      <a:pt x="33967" y="7941"/>
                    </a:lnTo>
                    <a:lnTo>
                      <a:pt x="34172" y="7928"/>
                    </a:lnTo>
                    <a:lnTo>
                      <a:pt x="34377" y="7903"/>
                    </a:lnTo>
                    <a:lnTo>
                      <a:pt x="34569" y="7877"/>
                    </a:lnTo>
                    <a:lnTo>
                      <a:pt x="34761" y="7826"/>
                    </a:lnTo>
                    <a:lnTo>
                      <a:pt x="34953" y="7775"/>
                    </a:lnTo>
                    <a:lnTo>
                      <a:pt x="35132" y="7711"/>
                    </a:lnTo>
                    <a:lnTo>
                      <a:pt x="35312" y="7634"/>
                    </a:lnTo>
                    <a:lnTo>
                      <a:pt x="35491" y="7557"/>
                    </a:lnTo>
                    <a:lnTo>
                      <a:pt x="35657" y="7467"/>
                    </a:lnTo>
                    <a:lnTo>
                      <a:pt x="35824" y="7378"/>
                    </a:lnTo>
                    <a:lnTo>
                      <a:pt x="35990" y="7275"/>
                    </a:lnTo>
                    <a:lnTo>
                      <a:pt x="36144" y="7160"/>
                    </a:lnTo>
                    <a:lnTo>
                      <a:pt x="36298" y="7044"/>
                    </a:lnTo>
                    <a:lnTo>
                      <a:pt x="36439" y="6916"/>
                    </a:lnTo>
                    <a:lnTo>
                      <a:pt x="36580" y="6788"/>
                    </a:lnTo>
                    <a:lnTo>
                      <a:pt x="36708" y="6647"/>
                    </a:lnTo>
                    <a:lnTo>
                      <a:pt x="36836" y="6507"/>
                    </a:lnTo>
                    <a:lnTo>
                      <a:pt x="36951" y="6353"/>
                    </a:lnTo>
                    <a:lnTo>
                      <a:pt x="37066" y="6199"/>
                    </a:lnTo>
                    <a:lnTo>
                      <a:pt x="37169" y="6033"/>
                    </a:lnTo>
                    <a:lnTo>
                      <a:pt x="37258" y="5866"/>
                    </a:lnTo>
                    <a:lnTo>
                      <a:pt x="37348" y="5700"/>
                    </a:lnTo>
                    <a:lnTo>
                      <a:pt x="37425" y="5520"/>
                    </a:lnTo>
                    <a:lnTo>
                      <a:pt x="37502" y="5341"/>
                    </a:lnTo>
                    <a:lnTo>
                      <a:pt x="37566" y="5162"/>
                    </a:lnTo>
                    <a:lnTo>
                      <a:pt x="37617" y="4970"/>
                    </a:lnTo>
                    <a:lnTo>
                      <a:pt x="37655" y="4777"/>
                    </a:lnTo>
                    <a:lnTo>
                      <a:pt x="37694" y="4585"/>
                    </a:lnTo>
                    <a:lnTo>
                      <a:pt x="37719" y="4380"/>
                    </a:lnTo>
                    <a:lnTo>
                      <a:pt x="37732" y="4188"/>
                    </a:lnTo>
                    <a:lnTo>
                      <a:pt x="37745" y="3983"/>
                    </a:lnTo>
                    <a:lnTo>
                      <a:pt x="37732" y="3778"/>
                    </a:lnTo>
                    <a:lnTo>
                      <a:pt x="37719" y="3574"/>
                    </a:lnTo>
                    <a:lnTo>
                      <a:pt x="37694" y="3369"/>
                    </a:lnTo>
                    <a:lnTo>
                      <a:pt x="37655" y="3177"/>
                    </a:lnTo>
                    <a:lnTo>
                      <a:pt x="37617" y="2984"/>
                    </a:lnTo>
                    <a:lnTo>
                      <a:pt x="37566" y="2792"/>
                    </a:lnTo>
                    <a:lnTo>
                      <a:pt x="37502" y="2613"/>
                    </a:lnTo>
                    <a:lnTo>
                      <a:pt x="37425" y="2434"/>
                    </a:lnTo>
                    <a:lnTo>
                      <a:pt x="37348" y="2254"/>
                    </a:lnTo>
                    <a:lnTo>
                      <a:pt x="37258" y="2088"/>
                    </a:lnTo>
                    <a:lnTo>
                      <a:pt x="37169" y="1921"/>
                    </a:lnTo>
                    <a:lnTo>
                      <a:pt x="37066" y="1755"/>
                    </a:lnTo>
                    <a:lnTo>
                      <a:pt x="36951" y="1601"/>
                    </a:lnTo>
                    <a:lnTo>
                      <a:pt x="36836" y="1447"/>
                    </a:lnTo>
                    <a:lnTo>
                      <a:pt x="36708" y="1307"/>
                    </a:lnTo>
                    <a:lnTo>
                      <a:pt x="36580" y="1166"/>
                    </a:lnTo>
                    <a:lnTo>
                      <a:pt x="36439" y="1038"/>
                    </a:lnTo>
                    <a:lnTo>
                      <a:pt x="36298" y="910"/>
                    </a:lnTo>
                    <a:lnTo>
                      <a:pt x="36144" y="794"/>
                    </a:lnTo>
                    <a:lnTo>
                      <a:pt x="35990" y="679"/>
                    </a:lnTo>
                    <a:lnTo>
                      <a:pt x="35824" y="577"/>
                    </a:lnTo>
                    <a:lnTo>
                      <a:pt x="35657" y="487"/>
                    </a:lnTo>
                    <a:lnTo>
                      <a:pt x="35491" y="397"/>
                    </a:lnTo>
                    <a:lnTo>
                      <a:pt x="35312" y="320"/>
                    </a:lnTo>
                    <a:lnTo>
                      <a:pt x="35132" y="244"/>
                    </a:lnTo>
                    <a:lnTo>
                      <a:pt x="34953" y="179"/>
                    </a:lnTo>
                    <a:lnTo>
                      <a:pt x="34761" y="128"/>
                    </a:lnTo>
                    <a:lnTo>
                      <a:pt x="34569" y="90"/>
                    </a:lnTo>
                    <a:lnTo>
                      <a:pt x="34377" y="51"/>
                    </a:lnTo>
                    <a:lnTo>
                      <a:pt x="34172" y="26"/>
                    </a:lnTo>
                    <a:lnTo>
                      <a:pt x="33967" y="13"/>
                    </a:lnTo>
                    <a:lnTo>
                      <a:pt x="337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13"/>
              <p:cNvSpPr/>
              <p:nvPr/>
            </p:nvSpPr>
            <p:spPr>
              <a:xfrm>
                <a:off x="5896444" y="3921455"/>
                <a:ext cx="1128118" cy="187956"/>
              </a:xfrm>
              <a:custGeom>
                <a:rect b="b" l="l" r="r" t="t"/>
                <a:pathLst>
                  <a:path extrusionOk="0" h="5956" w="35748">
                    <a:moveTo>
                      <a:pt x="2818" y="0"/>
                    </a:moveTo>
                    <a:lnTo>
                      <a:pt x="2664" y="13"/>
                    </a:lnTo>
                    <a:lnTo>
                      <a:pt x="2370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50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00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52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52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00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50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70" y="5905"/>
                    </a:lnTo>
                    <a:lnTo>
                      <a:pt x="2664" y="5943"/>
                    </a:lnTo>
                    <a:lnTo>
                      <a:pt x="2818" y="5956"/>
                    </a:lnTo>
                    <a:lnTo>
                      <a:pt x="32917" y="5956"/>
                    </a:lnTo>
                    <a:lnTo>
                      <a:pt x="33070" y="5943"/>
                    </a:lnTo>
                    <a:lnTo>
                      <a:pt x="33365" y="5905"/>
                    </a:lnTo>
                    <a:lnTo>
                      <a:pt x="33659" y="5828"/>
                    </a:lnTo>
                    <a:lnTo>
                      <a:pt x="33928" y="5725"/>
                    </a:lnTo>
                    <a:lnTo>
                      <a:pt x="34184" y="5597"/>
                    </a:lnTo>
                    <a:lnTo>
                      <a:pt x="34428" y="5456"/>
                    </a:lnTo>
                    <a:lnTo>
                      <a:pt x="34658" y="5277"/>
                    </a:lnTo>
                    <a:lnTo>
                      <a:pt x="34876" y="5085"/>
                    </a:lnTo>
                    <a:lnTo>
                      <a:pt x="35068" y="4880"/>
                    </a:lnTo>
                    <a:lnTo>
                      <a:pt x="35235" y="4649"/>
                    </a:lnTo>
                    <a:lnTo>
                      <a:pt x="35388" y="4406"/>
                    </a:lnTo>
                    <a:lnTo>
                      <a:pt x="35517" y="4137"/>
                    </a:lnTo>
                    <a:lnTo>
                      <a:pt x="35619" y="3868"/>
                    </a:lnTo>
                    <a:lnTo>
                      <a:pt x="35683" y="3586"/>
                    </a:lnTo>
                    <a:lnTo>
                      <a:pt x="35734" y="3279"/>
                    </a:lnTo>
                    <a:lnTo>
                      <a:pt x="35747" y="3138"/>
                    </a:lnTo>
                    <a:lnTo>
                      <a:pt x="35747" y="2984"/>
                    </a:lnTo>
                    <a:lnTo>
                      <a:pt x="35747" y="2831"/>
                    </a:lnTo>
                    <a:lnTo>
                      <a:pt x="35734" y="2677"/>
                    </a:lnTo>
                    <a:lnTo>
                      <a:pt x="35683" y="2382"/>
                    </a:lnTo>
                    <a:lnTo>
                      <a:pt x="35619" y="2088"/>
                    </a:lnTo>
                    <a:lnTo>
                      <a:pt x="35517" y="1819"/>
                    </a:lnTo>
                    <a:lnTo>
                      <a:pt x="35388" y="1563"/>
                    </a:lnTo>
                    <a:lnTo>
                      <a:pt x="35235" y="1319"/>
                    </a:lnTo>
                    <a:lnTo>
                      <a:pt x="35068" y="1089"/>
                    </a:lnTo>
                    <a:lnTo>
                      <a:pt x="34876" y="871"/>
                    </a:lnTo>
                    <a:lnTo>
                      <a:pt x="34658" y="679"/>
                    </a:lnTo>
                    <a:lnTo>
                      <a:pt x="34428" y="512"/>
                    </a:lnTo>
                    <a:lnTo>
                      <a:pt x="34184" y="359"/>
                    </a:lnTo>
                    <a:lnTo>
                      <a:pt x="33928" y="231"/>
                    </a:lnTo>
                    <a:lnTo>
                      <a:pt x="33659" y="128"/>
                    </a:lnTo>
                    <a:lnTo>
                      <a:pt x="33365" y="64"/>
                    </a:lnTo>
                    <a:lnTo>
                      <a:pt x="33070" y="13"/>
                    </a:lnTo>
                    <a:lnTo>
                      <a:pt x="329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p13"/>
              <p:cNvSpPr/>
              <p:nvPr/>
            </p:nvSpPr>
            <p:spPr>
              <a:xfrm>
                <a:off x="5693528" y="2429189"/>
                <a:ext cx="1535935" cy="1155194"/>
              </a:xfrm>
              <a:custGeom>
                <a:rect b="b" l="l" r="r" t="t"/>
                <a:pathLst>
                  <a:path extrusionOk="0" h="36606" w="48671">
                    <a:moveTo>
                      <a:pt x="18162" y="0"/>
                    </a:moveTo>
                    <a:lnTo>
                      <a:pt x="17881" y="13"/>
                    </a:lnTo>
                    <a:lnTo>
                      <a:pt x="17599" y="39"/>
                    </a:lnTo>
                    <a:lnTo>
                      <a:pt x="17330" y="77"/>
                    </a:lnTo>
                    <a:lnTo>
                      <a:pt x="17048" y="116"/>
                    </a:lnTo>
                    <a:lnTo>
                      <a:pt x="16779" y="167"/>
                    </a:lnTo>
                    <a:lnTo>
                      <a:pt x="16510" y="218"/>
                    </a:lnTo>
                    <a:lnTo>
                      <a:pt x="16241" y="282"/>
                    </a:lnTo>
                    <a:lnTo>
                      <a:pt x="15985" y="359"/>
                    </a:lnTo>
                    <a:lnTo>
                      <a:pt x="15729" y="449"/>
                    </a:lnTo>
                    <a:lnTo>
                      <a:pt x="15473" y="538"/>
                    </a:lnTo>
                    <a:lnTo>
                      <a:pt x="15217" y="628"/>
                    </a:lnTo>
                    <a:lnTo>
                      <a:pt x="14973" y="743"/>
                    </a:lnTo>
                    <a:lnTo>
                      <a:pt x="14730" y="846"/>
                    </a:lnTo>
                    <a:lnTo>
                      <a:pt x="14486" y="974"/>
                    </a:lnTo>
                    <a:lnTo>
                      <a:pt x="14256" y="1102"/>
                    </a:lnTo>
                    <a:lnTo>
                      <a:pt x="14025" y="1230"/>
                    </a:lnTo>
                    <a:lnTo>
                      <a:pt x="13795" y="1371"/>
                    </a:lnTo>
                    <a:lnTo>
                      <a:pt x="13577" y="1525"/>
                    </a:lnTo>
                    <a:lnTo>
                      <a:pt x="13359" y="1678"/>
                    </a:lnTo>
                    <a:lnTo>
                      <a:pt x="13154" y="1845"/>
                    </a:lnTo>
                    <a:lnTo>
                      <a:pt x="12950" y="2011"/>
                    </a:lnTo>
                    <a:lnTo>
                      <a:pt x="12745" y="2178"/>
                    </a:lnTo>
                    <a:lnTo>
                      <a:pt x="12552" y="2357"/>
                    </a:lnTo>
                    <a:lnTo>
                      <a:pt x="12360" y="2549"/>
                    </a:lnTo>
                    <a:lnTo>
                      <a:pt x="12181" y="2741"/>
                    </a:lnTo>
                    <a:lnTo>
                      <a:pt x="12002" y="2933"/>
                    </a:lnTo>
                    <a:lnTo>
                      <a:pt x="11835" y="3138"/>
                    </a:lnTo>
                    <a:lnTo>
                      <a:pt x="11669" y="3343"/>
                    </a:lnTo>
                    <a:lnTo>
                      <a:pt x="11502" y="3561"/>
                    </a:lnTo>
                    <a:lnTo>
                      <a:pt x="11361" y="3779"/>
                    </a:lnTo>
                    <a:lnTo>
                      <a:pt x="11208" y="3996"/>
                    </a:lnTo>
                    <a:lnTo>
                      <a:pt x="10990" y="3971"/>
                    </a:lnTo>
                    <a:lnTo>
                      <a:pt x="10772" y="3945"/>
                    </a:lnTo>
                    <a:lnTo>
                      <a:pt x="10542" y="3932"/>
                    </a:lnTo>
                    <a:lnTo>
                      <a:pt x="10311" y="3920"/>
                    </a:lnTo>
                    <a:lnTo>
                      <a:pt x="10017" y="3932"/>
                    </a:lnTo>
                    <a:lnTo>
                      <a:pt x="9722" y="3958"/>
                    </a:lnTo>
                    <a:lnTo>
                      <a:pt x="9427" y="3984"/>
                    </a:lnTo>
                    <a:lnTo>
                      <a:pt x="9146" y="4035"/>
                    </a:lnTo>
                    <a:lnTo>
                      <a:pt x="8864" y="4099"/>
                    </a:lnTo>
                    <a:lnTo>
                      <a:pt x="8582" y="4189"/>
                    </a:lnTo>
                    <a:lnTo>
                      <a:pt x="8313" y="4278"/>
                    </a:lnTo>
                    <a:lnTo>
                      <a:pt x="8057" y="4381"/>
                    </a:lnTo>
                    <a:lnTo>
                      <a:pt x="7801" y="4496"/>
                    </a:lnTo>
                    <a:lnTo>
                      <a:pt x="7545" y="4624"/>
                    </a:lnTo>
                    <a:lnTo>
                      <a:pt x="7301" y="4765"/>
                    </a:lnTo>
                    <a:lnTo>
                      <a:pt x="7071" y="4919"/>
                    </a:lnTo>
                    <a:lnTo>
                      <a:pt x="6840" y="5072"/>
                    </a:lnTo>
                    <a:lnTo>
                      <a:pt x="6622" y="5252"/>
                    </a:lnTo>
                    <a:lnTo>
                      <a:pt x="6405" y="5431"/>
                    </a:lnTo>
                    <a:lnTo>
                      <a:pt x="6213" y="5623"/>
                    </a:lnTo>
                    <a:lnTo>
                      <a:pt x="6008" y="5828"/>
                    </a:lnTo>
                    <a:lnTo>
                      <a:pt x="5828" y="6033"/>
                    </a:lnTo>
                    <a:lnTo>
                      <a:pt x="5662" y="6251"/>
                    </a:lnTo>
                    <a:lnTo>
                      <a:pt x="5495" y="6481"/>
                    </a:lnTo>
                    <a:lnTo>
                      <a:pt x="5342" y="6725"/>
                    </a:lnTo>
                    <a:lnTo>
                      <a:pt x="5201" y="6968"/>
                    </a:lnTo>
                    <a:lnTo>
                      <a:pt x="5073" y="7211"/>
                    </a:lnTo>
                    <a:lnTo>
                      <a:pt x="4957" y="7467"/>
                    </a:lnTo>
                    <a:lnTo>
                      <a:pt x="4855" y="7736"/>
                    </a:lnTo>
                    <a:lnTo>
                      <a:pt x="4765" y="8005"/>
                    </a:lnTo>
                    <a:lnTo>
                      <a:pt x="4688" y="8287"/>
                    </a:lnTo>
                    <a:lnTo>
                      <a:pt x="4624" y="8556"/>
                    </a:lnTo>
                    <a:lnTo>
                      <a:pt x="4573" y="8851"/>
                    </a:lnTo>
                    <a:lnTo>
                      <a:pt x="4535" y="9145"/>
                    </a:lnTo>
                    <a:lnTo>
                      <a:pt x="4509" y="9440"/>
                    </a:lnTo>
                    <a:lnTo>
                      <a:pt x="4509" y="9734"/>
                    </a:lnTo>
                    <a:lnTo>
                      <a:pt x="4509" y="9978"/>
                    </a:lnTo>
                    <a:lnTo>
                      <a:pt x="4535" y="10234"/>
                    </a:lnTo>
                    <a:lnTo>
                      <a:pt x="4560" y="10477"/>
                    </a:lnTo>
                    <a:lnTo>
                      <a:pt x="4599" y="10721"/>
                    </a:lnTo>
                    <a:lnTo>
                      <a:pt x="4343" y="10849"/>
                    </a:lnTo>
                    <a:lnTo>
                      <a:pt x="4086" y="11002"/>
                    </a:lnTo>
                    <a:lnTo>
                      <a:pt x="3856" y="11156"/>
                    </a:lnTo>
                    <a:lnTo>
                      <a:pt x="3613" y="11323"/>
                    </a:lnTo>
                    <a:lnTo>
                      <a:pt x="3382" y="11489"/>
                    </a:lnTo>
                    <a:lnTo>
                      <a:pt x="3152" y="11668"/>
                    </a:lnTo>
                    <a:lnTo>
                      <a:pt x="2934" y="11848"/>
                    </a:lnTo>
                    <a:lnTo>
                      <a:pt x="2729" y="12040"/>
                    </a:lnTo>
                    <a:lnTo>
                      <a:pt x="2524" y="12245"/>
                    </a:lnTo>
                    <a:lnTo>
                      <a:pt x="2319" y="12450"/>
                    </a:lnTo>
                    <a:lnTo>
                      <a:pt x="2127" y="12655"/>
                    </a:lnTo>
                    <a:lnTo>
                      <a:pt x="1935" y="12872"/>
                    </a:lnTo>
                    <a:lnTo>
                      <a:pt x="1768" y="13103"/>
                    </a:lnTo>
                    <a:lnTo>
                      <a:pt x="1589" y="13333"/>
                    </a:lnTo>
                    <a:lnTo>
                      <a:pt x="1422" y="13564"/>
                    </a:lnTo>
                    <a:lnTo>
                      <a:pt x="1269" y="13807"/>
                    </a:lnTo>
                    <a:lnTo>
                      <a:pt x="1128" y="14063"/>
                    </a:lnTo>
                    <a:lnTo>
                      <a:pt x="987" y="14307"/>
                    </a:lnTo>
                    <a:lnTo>
                      <a:pt x="859" y="14576"/>
                    </a:lnTo>
                    <a:lnTo>
                      <a:pt x="731" y="14832"/>
                    </a:lnTo>
                    <a:lnTo>
                      <a:pt x="616" y="15101"/>
                    </a:lnTo>
                    <a:lnTo>
                      <a:pt x="513" y="15370"/>
                    </a:lnTo>
                    <a:lnTo>
                      <a:pt x="423" y="15652"/>
                    </a:lnTo>
                    <a:lnTo>
                      <a:pt x="334" y="15933"/>
                    </a:lnTo>
                    <a:lnTo>
                      <a:pt x="257" y="16215"/>
                    </a:lnTo>
                    <a:lnTo>
                      <a:pt x="193" y="16497"/>
                    </a:lnTo>
                    <a:lnTo>
                      <a:pt x="129" y="16792"/>
                    </a:lnTo>
                    <a:lnTo>
                      <a:pt x="90" y="17086"/>
                    </a:lnTo>
                    <a:lnTo>
                      <a:pt x="52" y="17394"/>
                    </a:lnTo>
                    <a:lnTo>
                      <a:pt x="26" y="17688"/>
                    </a:lnTo>
                    <a:lnTo>
                      <a:pt x="1" y="17996"/>
                    </a:lnTo>
                    <a:lnTo>
                      <a:pt x="1" y="18303"/>
                    </a:lnTo>
                    <a:lnTo>
                      <a:pt x="1" y="18610"/>
                    </a:lnTo>
                    <a:lnTo>
                      <a:pt x="26" y="18918"/>
                    </a:lnTo>
                    <a:lnTo>
                      <a:pt x="52" y="19225"/>
                    </a:lnTo>
                    <a:lnTo>
                      <a:pt x="90" y="19520"/>
                    </a:lnTo>
                    <a:lnTo>
                      <a:pt x="129" y="19814"/>
                    </a:lnTo>
                    <a:lnTo>
                      <a:pt x="193" y="20109"/>
                    </a:lnTo>
                    <a:lnTo>
                      <a:pt x="257" y="20391"/>
                    </a:lnTo>
                    <a:lnTo>
                      <a:pt x="334" y="20685"/>
                    </a:lnTo>
                    <a:lnTo>
                      <a:pt x="423" y="20967"/>
                    </a:lnTo>
                    <a:lnTo>
                      <a:pt x="513" y="21236"/>
                    </a:lnTo>
                    <a:lnTo>
                      <a:pt x="616" y="21505"/>
                    </a:lnTo>
                    <a:lnTo>
                      <a:pt x="731" y="21774"/>
                    </a:lnTo>
                    <a:lnTo>
                      <a:pt x="859" y="22043"/>
                    </a:lnTo>
                    <a:lnTo>
                      <a:pt x="987" y="22299"/>
                    </a:lnTo>
                    <a:lnTo>
                      <a:pt x="1128" y="22555"/>
                    </a:lnTo>
                    <a:lnTo>
                      <a:pt x="1269" y="22798"/>
                    </a:lnTo>
                    <a:lnTo>
                      <a:pt x="1422" y="23042"/>
                    </a:lnTo>
                    <a:lnTo>
                      <a:pt x="1589" y="23272"/>
                    </a:lnTo>
                    <a:lnTo>
                      <a:pt x="1768" y="23503"/>
                    </a:lnTo>
                    <a:lnTo>
                      <a:pt x="1935" y="23733"/>
                    </a:lnTo>
                    <a:lnTo>
                      <a:pt x="2127" y="23951"/>
                    </a:lnTo>
                    <a:lnTo>
                      <a:pt x="2319" y="24156"/>
                    </a:lnTo>
                    <a:lnTo>
                      <a:pt x="2524" y="24374"/>
                    </a:lnTo>
                    <a:lnTo>
                      <a:pt x="2729" y="24566"/>
                    </a:lnTo>
                    <a:lnTo>
                      <a:pt x="2934" y="24758"/>
                    </a:lnTo>
                    <a:lnTo>
                      <a:pt x="3152" y="24937"/>
                    </a:lnTo>
                    <a:lnTo>
                      <a:pt x="3382" y="25117"/>
                    </a:lnTo>
                    <a:lnTo>
                      <a:pt x="3613" y="25296"/>
                    </a:lnTo>
                    <a:lnTo>
                      <a:pt x="3856" y="25450"/>
                    </a:lnTo>
                    <a:lnTo>
                      <a:pt x="4086" y="25603"/>
                    </a:lnTo>
                    <a:lnTo>
                      <a:pt x="4343" y="25757"/>
                    </a:lnTo>
                    <a:lnTo>
                      <a:pt x="4599" y="25898"/>
                    </a:lnTo>
                    <a:lnTo>
                      <a:pt x="4560" y="26141"/>
                    </a:lnTo>
                    <a:lnTo>
                      <a:pt x="4535" y="26385"/>
                    </a:lnTo>
                    <a:lnTo>
                      <a:pt x="4509" y="26628"/>
                    </a:lnTo>
                    <a:lnTo>
                      <a:pt x="4509" y="26871"/>
                    </a:lnTo>
                    <a:lnTo>
                      <a:pt x="4509" y="27179"/>
                    </a:lnTo>
                    <a:lnTo>
                      <a:pt x="4535" y="27473"/>
                    </a:lnTo>
                    <a:lnTo>
                      <a:pt x="4573" y="27768"/>
                    </a:lnTo>
                    <a:lnTo>
                      <a:pt x="4624" y="28050"/>
                    </a:lnTo>
                    <a:lnTo>
                      <a:pt x="4688" y="28331"/>
                    </a:lnTo>
                    <a:lnTo>
                      <a:pt x="4765" y="28600"/>
                    </a:lnTo>
                    <a:lnTo>
                      <a:pt x="4855" y="28869"/>
                    </a:lnTo>
                    <a:lnTo>
                      <a:pt x="4957" y="29138"/>
                    </a:lnTo>
                    <a:lnTo>
                      <a:pt x="5073" y="29395"/>
                    </a:lnTo>
                    <a:lnTo>
                      <a:pt x="5201" y="29651"/>
                    </a:lnTo>
                    <a:lnTo>
                      <a:pt x="5342" y="29894"/>
                    </a:lnTo>
                    <a:lnTo>
                      <a:pt x="5495" y="30125"/>
                    </a:lnTo>
                    <a:lnTo>
                      <a:pt x="5662" y="30355"/>
                    </a:lnTo>
                    <a:lnTo>
                      <a:pt x="5828" y="30573"/>
                    </a:lnTo>
                    <a:lnTo>
                      <a:pt x="6008" y="30791"/>
                    </a:lnTo>
                    <a:lnTo>
                      <a:pt x="6213" y="30983"/>
                    </a:lnTo>
                    <a:lnTo>
                      <a:pt x="6405" y="31175"/>
                    </a:lnTo>
                    <a:lnTo>
                      <a:pt x="6622" y="31367"/>
                    </a:lnTo>
                    <a:lnTo>
                      <a:pt x="6840" y="31533"/>
                    </a:lnTo>
                    <a:lnTo>
                      <a:pt x="7071" y="31700"/>
                    </a:lnTo>
                    <a:lnTo>
                      <a:pt x="7301" y="31841"/>
                    </a:lnTo>
                    <a:lnTo>
                      <a:pt x="7545" y="31982"/>
                    </a:lnTo>
                    <a:lnTo>
                      <a:pt x="7801" y="32110"/>
                    </a:lnTo>
                    <a:lnTo>
                      <a:pt x="8057" y="32238"/>
                    </a:lnTo>
                    <a:lnTo>
                      <a:pt x="8313" y="32340"/>
                    </a:lnTo>
                    <a:lnTo>
                      <a:pt x="8582" y="32430"/>
                    </a:lnTo>
                    <a:lnTo>
                      <a:pt x="8864" y="32507"/>
                    </a:lnTo>
                    <a:lnTo>
                      <a:pt x="9146" y="32571"/>
                    </a:lnTo>
                    <a:lnTo>
                      <a:pt x="9427" y="32622"/>
                    </a:lnTo>
                    <a:lnTo>
                      <a:pt x="9722" y="32661"/>
                    </a:lnTo>
                    <a:lnTo>
                      <a:pt x="10017" y="32686"/>
                    </a:lnTo>
                    <a:lnTo>
                      <a:pt x="10542" y="32686"/>
                    </a:lnTo>
                    <a:lnTo>
                      <a:pt x="10772" y="32673"/>
                    </a:lnTo>
                    <a:lnTo>
                      <a:pt x="10990" y="32648"/>
                    </a:lnTo>
                    <a:lnTo>
                      <a:pt x="11208" y="32609"/>
                    </a:lnTo>
                    <a:lnTo>
                      <a:pt x="11361" y="32840"/>
                    </a:lnTo>
                    <a:lnTo>
                      <a:pt x="11502" y="33058"/>
                    </a:lnTo>
                    <a:lnTo>
                      <a:pt x="11669" y="33263"/>
                    </a:lnTo>
                    <a:lnTo>
                      <a:pt x="11835" y="33467"/>
                    </a:lnTo>
                    <a:lnTo>
                      <a:pt x="12002" y="33672"/>
                    </a:lnTo>
                    <a:lnTo>
                      <a:pt x="12181" y="33877"/>
                    </a:lnTo>
                    <a:lnTo>
                      <a:pt x="12360" y="34069"/>
                    </a:lnTo>
                    <a:lnTo>
                      <a:pt x="12552" y="34249"/>
                    </a:lnTo>
                    <a:lnTo>
                      <a:pt x="12745" y="34428"/>
                    </a:lnTo>
                    <a:lnTo>
                      <a:pt x="12950" y="34607"/>
                    </a:lnTo>
                    <a:lnTo>
                      <a:pt x="13154" y="34774"/>
                    </a:lnTo>
                    <a:lnTo>
                      <a:pt x="13359" y="34928"/>
                    </a:lnTo>
                    <a:lnTo>
                      <a:pt x="13577" y="35081"/>
                    </a:lnTo>
                    <a:lnTo>
                      <a:pt x="13795" y="35235"/>
                    </a:lnTo>
                    <a:lnTo>
                      <a:pt x="14025" y="35376"/>
                    </a:lnTo>
                    <a:lnTo>
                      <a:pt x="14256" y="35517"/>
                    </a:lnTo>
                    <a:lnTo>
                      <a:pt x="14486" y="35645"/>
                    </a:lnTo>
                    <a:lnTo>
                      <a:pt x="14730" y="35760"/>
                    </a:lnTo>
                    <a:lnTo>
                      <a:pt x="14973" y="35875"/>
                    </a:lnTo>
                    <a:lnTo>
                      <a:pt x="15217" y="35978"/>
                    </a:lnTo>
                    <a:lnTo>
                      <a:pt x="15473" y="36080"/>
                    </a:lnTo>
                    <a:lnTo>
                      <a:pt x="15729" y="36170"/>
                    </a:lnTo>
                    <a:lnTo>
                      <a:pt x="15985" y="36247"/>
                    </a:lnTo>
                    <a:lnTo>
                      <a:pt x="16241" y="36324"/>
                    </a:lnTo>
                    <a:lnTo>
                      <a:pt x="16510" y="36388"/>
                    </a:lnTo>
                    <a:lnTo>
                      <a:pt x="16779" y="36452"/>
                    </a:lnTo>
                    <a:lnTo>
                      <a:pt x="17048" y="36503"/>
                    </a:lnTo>
                    <a:lnTo>
                      <a:pt x="17330" y="36541"/>
                    </a:lnTo>
                    <a:lnTo>
                      <a:pt x="17599" y="36567"/>
                    </a:lnTo>
                    <a:lnTo>
                      <a:pt x="17881" y="36593"/>
                    </a:lnTo>
                    <a:lnTo>
                      <a:pt x="18162" y="36605"/>
                    </a:lnTo>
                    <a:lnTo>
                      <a:pt x="18790" y="36605"/>
                    </a:lnTo>
                    <a:lnTo>
                      <a:pt x="19123" y="36580"/>
                    </a:lnTo>
                    <a:lnTo>
                      <a:pt x="19456" y="36554"/>
                    </a:lnTo>
                    <a:lnTo>
                      <a:pt x="19789" y="36503"/>
                    </a:lnTo>
                    <a:lnTo>
                      <a:pt x="20109" y="36452"/>
                    </a:lnTo>
                    <a:lnTo>
                      <a:pt x="20429" y="36375"/>
                    </a:lnTo>
                    <a:lnTo>
                      <a:pt x="20750" y="36298"/>
                    </a:lnTo>
                    <a:lnTo>
                      <a:pt x="21057" y="36208"/>
                    </a:lnTo>
                    <a:lnTo>
                      <a:pt x="21364" y="36106"/>
                    </a:lnTo>
                    <a:lnTo>
                      <a:pt x="21659" y="35991"/>
                    </a:lnTo>
                    <a:lnTo>
                      <a:pt x="21953" y="35863"/>
                    </a:lnTo>
                    <a:lnTo>
                      <a:pt x="22248" y="35722"/>
                    </a:lnTo>
                    <a:lnTo>
                      <a:pt x="22530" y="35581"/>
                    </a:lnTo>
                    <a:lnTo>
                      <a:pt x="22812" y="35427"/>
                    </a:lnTo>
                    <a:lnTo>
                      <a:pt x="23081" y="35248"/>
                    </a:lnTo>
                    <a:lnTo>
                      <a:pt x="23337" y="35081"/>
                    </a:lnTo>
                    <a:lnTo>
                      <a:pt x="23593" y="34889"/>
                    </a:lnTo>
                    <a:lnTo>
                      <a:pt x="23849" y="34697"/>
                    </a:lnTo>
                    <a:lnTo>
                      <a:pt x="24080" y="34492"/>
                    </a:lnTo>
                    <a:lnTo>
                      <a:pt x="24323" y="34274"/>
                    </a:lnTo>
                    <a:lnTo>
                      <a:pt x="24541" y="34057"/>
                    </a:lnTo>
                    <a:lnTo>
                      <a:pt x="24758" y="33826"/>
                    </a:lnTo>
                    <a:lnTo>
                      <a:pt x="24976" y="33596"/>
                    </a:lnTo>
                    <a:lnTo>
                      <a:pt x="25168" y="33352"/>
                    </a:lnTo>
                    <a:lnTo>
                      <a:pt x="25360" y="33096"/>
                    </a:lnTo>
                    <a:lnTo>
                      <a:pt x="25540" y="32840"/>
                    </a:lnTo>
                    <a:lnTo>
                      <a:pt x="25719" y="32571"/>
                    </a:lnTo>
                    <a:lnTo>
                      <a:pt x="25885" y="32302"/>
                    </a:lnTo>
                    <a:lnTo>
                      <a:pt x="26039" y="32020"/>
                    </a:lnTo>
                    <a:lnTo>
                      <a:pt x="26180" y="31738"/>
                    </a:lnTo>
                    <a:lnTo>
                      <a:pt x="26308" y="31444"/>
                    </a:lnTo>
                    <a:lnTo>
                      <a:pt x="26436" y="31149"/>
                    </a:lnTo>
                    <a:lnTo>
                      <a:pt x="26628" y="31316"/>
                    </a:lnTo>
                    <a:lnTo>
                      <a:pt x="26833" y="31482"/>
                    </a:lnTo>
                    <a:lnTo>
                      <a:pt x="27051" y="31649"/>
                    </a:lnTo>
                    <a:lnTo>
                      <a:pt x="27269" y="31790"/>
                    </a:lnTo>
                    <a:lnTo>
                      <a:pt x="27499" y="31931"/>
                    </a:lnTo>
                    <a:lnTo>
                      <a:pt x="27730" y="32059"/>
                    </a:lnTo>
                    <a:lnTo>
                      <a:pt x="27973" y="32174"/>
                    </a:lnTo>
                    <a:lnTo>
                      <a:pt x="28216" y="32276"/>
                    </a:lnTo>
                    <a:lnTo>
                      <a:pt x="28473" y="32366"/>
                    </a:lnTo>
                    <a:lnTo>
                      <a:pt x="28729" y="32456"/>
                    </a:lnTo>
                    <a:lnTo>
                      <a:pt x="28985" y="32520"/>
                    </a:lnTo>
                    <a:lnTo>
                      <a:pt x="29254" y="32584"/>
                    </a:lnTo>
                    <a:lnTo>
                      <a:pt x="29523" y="32622"/>
                    </a:lnTo>
                    <a:lnTo>
                      <a:pt x="29805" y="32661"/>
                    </a:lnTo>
                    <a:lnTo>
                      <a:pt x="30086" y="32686"/>
                    </a:lnTo>
                    <a:lnTo>
                      <a:pt x="30368" y="32686"/>
                    </a:lnTo>
                    <a:lnTo>
                      <a:pt x="30688" y="32673"/>
                    </a:lnTo>
                    <a:lnTo>
                      <a:pt x="31009" y="32648"/>
                    </a:lnTo>
                    <a:lnTo>
                      <a:pt x="31329" y="32609"/>
                    </a:lnTo>
                    <a:lnTo>
                      <a:pt x="31636" y="32545"/>
                    </a:lnTo>
                    <a:lnTo>
                      <a:pt x="31931" y="32468"/>
                    </a:lnTo>
                    <a:lnTo>
                      <a:pt x="32238" y="32379"/>
                    </a:lnTo>
                    <a:lnTo>
                      <a:pt x="32520" y="32276"/>
                    </a:lnTo>
                    <a:lnTo>
                      <a:pt x="32802" y="32148"/>
                    </a:lnTo>
                    <a:lnTo>
                      <a:pt x="33083" y="32020"/>
                    </a:lnTo>
                    <a:lnTo>
                      <a:pt x="33340" y="31866"/>
                    </a:lnTo>
                    <a:lnTo>
                      <a:pt x="33596" y="31700"/>
                    </a:lnTo>
                    <a:lnTo>
                      <a:pt x="33852" y="31521"/>
                    </a:lnTo>
                    <a:lnTo>
                      <a:pt x="34082" y="31341"/>
                    </a:lnTo>
                    <a:lnTo>
                      <a:pt x="34313" y="31136"/>
                    </a:lnTo>
                    <a:lnTo>
                      <a:pt x="34531" y="30919"/>
                    </a:lnTo>
                    <a:lnTo>
                      <a:pt x="34736" y="30701"/>
                    </a:lnTo>
                    <a:lnTo>
                      <a:pt x="34915" y="30867"/>
                    </a:lnTo>
                    <a:lnTo>
                      <a:pt x="35107" y="31021"/>
                    </a:lnTo>
                    <a:lnTo>
                      <a:pt x="35299" y="31162"/>
                    </a:lnTo>
                    <a:lnTo>
                      <a:pt x="35504" y="31303"/>
                    </a:lnTo>
                    <a:lnTo>
                      <a:pt x="35709" y="31431"/>
                    </a:lnTo>
                    <a:lnTo>
                      <a:pt x="35927" y="31546"/>
                    </a:lnTo>
                    <a:lnTo>
                      <a:pt x="36145" y="31662"/>
                    </a:lnTo>
                    <a:lnTo>
                      <a:pt x="36375" y="31764"/>
                    </a:lnTo>
                    <a:lnTo>
                      <a:pt x="36606" y="31854"/>
                    </a:lnTo>
                    <a:lnTo>
                      <a:pt x="36836" y="31931"/>
                    </a:lnTo>
                    <a:lnTo>
                      <a:pt x="37080" y="31995"/>
                    </a:lnTo>
                    <a:lnTo>
                      <a:pt x="37336" y="32046"/>
                    </a:lnTo>
                    <a:lnTo>
                      <a:pt x="37579" y="32097"/>
                    </a:lnTo>
                    <a:lnTo>
                      <a:pt x="37835" y="32123"/>
                    </a:lnTo>
                    <a:lnTo>
                      <a:pt x="38091" y="32135"/>
                    </a:lnTo>
                    <a:lnTo>
                      <a:pt x="38360" y="32148"/>
                    </a:lnTo>
                    <a:lnTo>
                      <a:pt x="38629" y="32135"/>
                    </a:lnTo>
                    <a:lnTo>
                      <a:pt x="38898" y="32123"/>
                    </a:lnTo>
                    <a:lnTo>
                      <a:pt x="39154" y="32084"/>
                    </a:lnTo>
                    <a:lnTo>
                      <a:pt x="39423" y="32046"/>
                    </a:lnTo>
                    <a:lnTo>
                      <a:pt x="39667" y="31982"/>
                    </a:lnTo>
                    <a:lnTo>
                      <a:pt x="39923" y="31905"/>
                    </a:lnTo>
                    <a:lnTo>
                      <a:pt x="40166" y="31828"/>
                    </a:lnTo>
                    <a:lnTo>
                      <a:pt x="40410" y="31738"/>
                    </a:lnTo>
                    <a:lnTo>
                      <a:pt x="40640" y="31623"/>
                    </a:lnTo>
                    <a:lnTo>
                      <a:pt x="40871" y="31508"/>
                    </a:lnTo>
                    <a:lnTo>
                      <a:pt x="41088" y="31380"/>
                    </a:lnTo>
                    <a:lnTo>
                      <a:pt x="41306" y="31252"/>
                    </a:lnTo>
                    <a:lnTo>
                      <a:pt x="41511" y="31098"/>
                    </a:lnTo>
                    <a:lnTo>
                      <a:pt x="41703" y="30944"/>
                    </a:lnTo>
                    <a:lnTo>
                      <a:pt x="41895" y="30778"/>
                    </a:lnTo>
                    <a:lnTo>
                      <a:pt x="42087" y="30598"/>
                    </a:lnTo>
                    <a:lnTo>
                      <a:pt x="42254" y="30419"/>
                    </a:lnTo>
                    <a:lnTo>
                      <a:pt x="42420" y="30227"/>
                    </a:lnTo>
                    <a:lnTo>
                      <a:pt x="42574" y="30035"/>
                    </a:lnTo>
                    <a:lnTo>
                      <a:pt x="42728" y="29830"/>
                    </a:lnTo>
                    <a:lnTo>
                      <a:pt x="42869" y="29612"/>
                    </a:lnTo>
                    <a:lnTo>
                      <a:pt x="42984" y="29395"/>
                    </a:lnTo>
                    <a:lnTo>
                      <a:pt x="43112" y="29164"/>
                    </a:lnTo>
                    <a:lnTo>
                      <a:pt x="43214" y="28933"/>
                    </a:lnTo>
                    <a:lnTo>
                      <a:pt x="43304" y="28690"/>
                    </a:lnTo>
                    <a:lnTo>
                      <a:pt x="43394" y="28447"/>
                    </a:lnTo>
                    <a:lnTo>
                      <a:pt x="43458" y="28191"/>
                    </a:lnTo>
                    <a:lnTo>
                      <a:pt x="43522" y="27934"/>
                    </a:lnTo>
                    <a:lnTo>
                      <a:pt x="43560" y="27678"/>
                    </a:lnTo>
                    <a:lnTo>
                      <a:pt x="43599" y="27422"/>
                    </a:lnTo>
                    <a:lnTo>
                      <a:pt x="43624" y="27153"/>
                    </a:lnTo>
                    <a:lnTo>
                      <a:pt x="43624" y="26871"/>
                    </a:lnTo>
                    <a:lnTo>
                      <a:pt x="43624" y="26692"/>
                    </a:lnTo>
                    <a:lnTo>
                      <a:pt x="43612" y="26500"/>
                    </a:lnTo>
                    <a:lnTo>
                      <a:pt x="43573" y="26141"/>
                    </a:lnTo>
                    <a:lnTo>
                      <a:pt x="43842" y="26013"/>
                    </a:lnTo>
                    <a:lnTo>
                      <a:pt x="44124" y="25872"/>
                    </a:lnTo>
                    <a:lnTo>
                      <a:pt x="44393" y="25719"/>
                    </a:lnTo>
                    <a:lnTo>
                      <a:pt x="44649" y="25565"/>
                    </a:lnTo>
                    <a:lnTo>
                      <a:pt x="44905" y="25398"/>
                    </a:lnTo>
                    <a:lnTo>
                      <a:pt x="45161" y="25219"/>
                    </a:lnTo>
                    <a:lnTo>
                      <a:pt x="45392" y="25040"/>
                    </a:lnTo>
                    <a:lnTo>
                      <a:pt x="45635" y="24848"/>
                    </a:lnTo>
                    <a:lnTo>
                      <a:pt x="45866" y="24643"/>
                    </a:lnTo>
                    <a:lnTo>
                      <a:pt x="46083" y="24438"/>
                    </a:lnTo>
                    <a:lnTo>
                      <a:pt x="46301" y="24220"/>
                    </a:lnTo>
                    <a:lnTo>
                      <a:pt x="46506" y="24002"/>
                    </a:lnTo>
                    <a:lnTo>
                      <a:pt x="46698" y="23772"/>
                    </a:lnTo>
                    <a:lnTo>
                      <a:pt x="46890" y="23529"/>
                    </a:lnTo>
                    <a:lnTo>
                      <a:pt x="47070" y="23285"/>
                    </a:lnTo>
                    <a:lnTo>
                      <a:pt x="47249" y="23029"/>
                    </a:lnTo>
                    <a:lnTo>
                      <a:pt x="47415" y="22773"/>
                    </a:lnTo>
                    <a:lnTo>
                      <a:pt x="47569" y="22517"/>
                    </a:lnTo>
                    <a:lnTo>
                      <a:pt x="47710" y="22248"/>
                    </a:lnTo>
                    <a:lnTo>
                      <a:pt x="47851" y="21966"/>
                    </a:lnTo>
                    <a:lnTo>
                      <a:pt x="47979" y="21684"/>
                    </a:lnTo>
                    <a:lnTo>
                      <a:pt x="48094" y="21402"/>
                    </a:lnTo>
                    <a:lnTo>
                      <a:pt x="48197" y="21108"/>
                    </a:lnTo>
                    <a:lnTo>
                      <a:pt x="48299" y="20813"/>
                    </a:lnTo>
                    <a:lnTo>
                      <a:pt x="48376" y="20519"/>
                    </a:lnTo>
                    <a:lnTo>
                      <a:pt x="48453" y="20211"/>
                    </a:lnTo>
                    <a:lnTo>
                      <a:pt x="48517" y="19904"/>
                    </a:lnTo>
                    <a:lnTo>
                      <a:pt x="48568" y="19596"/>
                    </a:lnTo>
                    <a:lnTo>
                      <a:pt x="48619" y="19276"/>
                    </a:lnTo>
                    <a:lnTo>
                      <a:pt x="48645" y="18956"/>
                    </a:lnTo>
                    <a:lnTo>
                      <a:pt x="48671" y="18636"/>
                    </a:lnTo>
                    <a:lnTo>
                      <a:pt x="48671" y="18303"/>
                    </a:lnTo>
                    <a:lnTo>
                      <a:pt x="48671" y="17996"/>
                    </a:lnTo>
                    <a:lnTo>
                      <a:pt x="48645" y="17688"/>
                    </a:lnTo>
                    <a:lnTo>
                      <a:pt x="48619" y="17394"/>
                    </a:lnTo>
                    <a:lnTo>
                      <a:pt x="48581" y="17086"/>
                    </a:lnTo>
                    <a:lnTo>
                      <a:pt x="48543" y="16792"/>
                    </a:lnTo>
                    <a:lnTo>
                      <a:pt x="48479" y="16497"/>
                    </a:lnTo>
                    <a:lnTo>
                      <a:pt x="48414" y="16215"/>
                    </a:lnTo>
                    <a:lnTo>
                      <a:pt x="48338" y="15933"/>
                    </a:lnTo>
                    <a:lnTo>
                      <a:pt x="48248" y="15652"/>
                    </a:lnTo>
                    <a:lnTo>
                      <a:pt x="48158" y="15370"/>
                    </a:lnTo>
                    <a:lnTo>
                      <a:pt x="48056" y="15101"/>
                    </a:lnTo>
                    <a:lnTo>
                      <a:pt x="47941" y="14832"/>
                    </a:lnTo>
                    <a:lnTo>
                      <a:pt x="47813" y="14576"/>
                    </a:lnTo>
                    <a:lnTo>
                      <a:pt x="47684" y="14307"/>
                    </a:lnTo>
                    <a:lnTo>
                      <a:pt x="47544" y="14063"/>
                    </a:lnTo>
                    <a:lnTo>
                      <a:pt x="47403" y="13807"/>
                    </a:lnTo>
                    <a:lnTo>
                      <a:pt x="47236" y="13564"/>
                    </a:lnTo>
                    <a:lnTo>
                      <a:pt x="47082" y="13333"/>
                    </a:lnTo>
                    <a:lnTo>
                      <a:pt x="46903" y="13103"/>
                    </a:lnTo>
                    <a:lnTo>
                      <a:pt x="46724" y="12872"/>
                    </a:lnTo>
                    <a:lnTo>
                      <a:pt x="46545" y="12655"/>
                    </a:lnTo>
                    <a:lnTo>
                      <a:pt x="46352" y="12450"/>
                    </a:lnTo>
                    <a:lnTo>
                      <a:pt x="46147" y="12245"/>
                    </a:lnTo>
                    <a:lnTo>
                      <a:pt x="45943" y="12040"/>
                    </a:lnTo>
                    <a:lnTo>
                      <a:pt x="45738" y="11848"/>
                    </a:lnTo>
                    <a:lnTo>
                      <a:pt x="45520" y="11668"/>
                    </a:lnTo>
                    <a:lnTo>
                      <a:pt x="45289" y="11489"/>
                    </a:lnTo>
                    <a:lnTo>
                      <a:pt x="45059" y="11323"/>
                    </a:lnTo>
                    <a:lnTo>
                      <a:pt x="44815" y="11156"/>
                    </a:lnTo>
                    <a:lnTo>
                      <a:pt x="44585" y="11002"/>
                    </a:lnTo>
                    <a:lnTo>
                      <a:pt x="44329" y="10849"/>
                    </a:lnTo>
                    <a:lnTo>
                      <a:pt x="44073" y="10721"/>
                    </a:lnTo>
                    <a:lnTo>
                      <a:pt x="44111" y="10477"/>
                    </a:lnTo>
                    <a:lnTo>
                      <a:pt x="44137" y="10234"/>
                    </a:lnTo>
                    <a:lnTo>
                      <a:pt x="44162" y="9978"/>
                    </a:lnTo>
                    <a:lnTo>
                      <a:pt x="44162" y="9734"/>
                    </a:lnTo>
                    <a:lnTo>
                      <a:pt x="44162" y="9440"/>
                    </a:lnTo>
                    <a:lnTo>
                      <a:pt x="44137" y="9145"/>
                    </a:lnTo>
                    <a:lnTo>
                      <a:pt x="44098" y="8851"/>
                    </a:lnTo>
                    <a:lnTo>
                      <a:pt x="44047" y="8556"/>
                    </a:lnTo>
                    <a:lnTo>
                      <a:pt x="43983" y="8287"/>
                    </a:lnTo>
                    <a:lnTo>
                      <a:pt x="43906" y="8005"/>
                    </a:lnTo>
                    <a:lnTo>
                      <a:pt x="43816" y="7736"/>
                    </a:lnTo>
                    <a:lnTo>
                      <a:pt x="43714" y="7467"/>
                    </a:lnTo>
                    <a:lnTo>
                      <a:pt x="43599" y="7211"/>
                    </a:lnTo>
                    <a:lnTo>
                      <a:pt x="43471" y="6968"/>
                    </a:lnTo>
                    <a:lnTo>
                      <a:pt x="43330" y="6725"/>
                    </a:lnTo>
                    <a:lnTo>
                      <a:pt x="43176" y="6481"/>
                    </a:lnTo>
                    <a:lnTo>
                      <a:pt x="43010" y="6251"/>
                    </a:lnTo>
                    <a:lnTo>
                      <a:pt x="42843" y="6033"/>
                    </a:lnTo>
                    <a:lnTo>
                      <a:pt x="42651" y="5828"/>
                    </a:lnTo>
                    <a:lnTo>
                      <a:pt x="42459" y="5623"/>
                    </a:lnTo>
                    <a:lnTo>
                      <a:pt x="42267" y="5431"/>
                    </a:lnTo>
                    <a:lnTo>
                      <a:pt x="42049" y="5252"/>
                    </a:lnTo>
                    <a:lnTo>
                      <a:pt x="41831" y="5072"/>
                    </a:lnTo>
                    <a:lnTo>
                      <a:pt x="41601" y="4919"/>
                    </a:lnTo>
                    <a:lnTo>
                      <a:pt x="41370" y="4765"/>
                    </a:lnTo>
                    <a:lnTo>
                      <a:pt x="41127" y="4624"/>
                    </a:lnTo>
                    <a:lnTo>
                      <a:pt x="40871" y="4496"/>
                    </a:lnTo>
                    <a:lnTo>
                      <a:pt x="40614" y="4381"/>
                    </a:lnTo>
                    <a:lnTo>
                      <a:pt x="40358" y="4278"/>
                    </a:lnTo>
                    <a:lnTo>
                      <a:pt x="40089" y="4189"/>
                    </a:lnTo>
                    <a:lnTo>
                      <a:pt x="39808" y="4099"/>
                    </a:lnTo>
                    <a:lnTo>
                      <a:pt x="39526" y="4035"/>
                    </a:lnTo>
                    <a:lnTo>
                      <a:pt x="39244" y="3984"/>
                    </a:lnTo>
                    <a:lnTo>
                      <a:pt x="38949" y="3958"/>
                    </a:lnTo>
                    <a:lnTo>
                      <a:pt x="38655" y="3932"/>
                    </a:lnTo>
                    <a:lnTo>
                      <a:pt x="38360" y="3920"/>
                    </a:lnTo>
                    <a:lnTo>
                      <a:pt x="38130" y="3932"/>
                    </a:lnTo>
                    <a:lnTo>
                      <a:pt x="37899" y="3945"/>
                    </a:lnTo>
                    <a:lnTo>
                      <a:pt x="37681" y="3971"/>
                    </a:lnTo>
                    <a:lnTo>
                      <a:pt x="37464" y="3996"/>
                    </a:lnTo>
                    <a:lnTo>
                      <a:pt x="37310" y="3779"/>
                    </a:lnTo>
                    <a:lnTo>
                      <a:pt x="37156" y="3561"/>
                    </a:lnTo>
                    <a:lnTo>
                      <a:pt x="37003" y="3343"/>
                    </a:lnTo>
                    <a:lnTo>
                      <a:pt x="36836" y="3138"/>
                    </a:lnTo>
                    <a:lnTo>
                      <a:pt x="36670" y="2933"/>
                    </a:lnTo>
                    <a:lnTo>
                      <a:pt x="36490" y="2741"/>
                    </a:lnTo>
                    <a:lnTo>
                      <a:pt x="36311" y="2549"/>
                    </a:lnTo>
                    <a:lnTo>
                      <a:pt x="36119" y="2357"/>
                    </a:lnTo>
                    <a:lnTo>
                      <a:pt x="35927" y="2178"/>
                    </a:lnTo>
                    <a:lnTo>
                      <a:pt x="35722" y="2011"/>
                    </a:lnTo>
                    <a:lnTo>
                      <a:pt x="35517" y="1845"/>
                    </a:lnTo>
                    <a:lnTo>
                      <a:pt x="35312" y="1678"/>
                    </a:lnTo>
                    <a:lnTo>
                      <a:pt x="35094" y="1525"/>
                    </a:lnTo>
                    <a:lnTo>
                      <a:pt x="34864" y="1371"/>
                    </a:lnTo>
                    <a:lnTo>
                      <a:pt x="34646" y="1230"/>
                    </a:lnTo>
                    <a:lnTo>
                      <a:pt x="34415" y="1102"/>
                    </a:lnTo>
                    <a:lnTo>
                      <a:pt x="34185" y="974"/>
                    </a:lnTo>
                    <a:lnTo>
                      <a:pt x="33942" y="846"/>
                    </a:lnTo>
                    <a:lnTo>
                      <a:pt x="33698" y="743"/>
                    </a:lnTo>
                    <a:lnTo>
                      <a:pt x="33455" y="628"/>
                    </a:lnTo>
                    <a:lnTo>
                      <a:pt x="33199" y="538"/>
                    </a:lnTo>
                    <a:lnTo>
                      <a:pt x="32943" y="449"/>
                    </a:lnTo>
                    <a:lnTo>
                      <a:pt x="32686" y="359"/>
                    </a:lnTo>
                    <a:lnTo>
                      <a:pt x="32430" y="282"/>
                    </a:lnTo>
                    <a:lnTo>
                      <a:pt x="32161" y="218"/>
                    </a:lnTo>
                    <a:lnTo>
                      <a:pt x="31892" y="167"/>
                    </a:lnTo>
                    <a:lnTo>
                      <a:pt x="31623" y="116"/>
                    </a:lnTo>
                    <a:lnTo>
                      <a:pt x="31342" y="77"/>
                    </a:lnTo>
                    <a:lnTo>
                      <a:pt x="31073" y="39"/>
                    </a:lnTo>
                    <a:lnTo>
                      <a:pt x="30791" y="13"/>
                    </a:lnTo>
                    <a:lnTo>
                      <a:pt x="30509" y="0"/>
                    </a:lnTo>
                    <a:lnTo>
                      <a:pt x="30215" y="0"/>
                    </a:lnTo>
                    <a:lnTo>
                      <a:pt x="29792" y="13"/>
                    </a:lnTo>
                    <a:lnTo>
                      <a:pt x="29369" y="39"/>
                    </a:lnTo>
                    <a:lnTo>
                      <a:pt x="28959" y="90"/>
                    </a:lnTo>
                    <a:lnTo>
                      <a:pt x="28549" y="167"/>
                    </a:lnTo>
                    <a:lnTo>
                      <a:pt x="28152" y="257"/>
                    </a:lnTo>
                    <a:lnTo>
                      <a:pt x="27755" y="359"/>
                    </a:lnTo>
                    <a:lnTo>
                      <a:pt x="27371" y="487"/>
                    </a:lnTo>
                    <a:lnTo>
                      <a:pt x="27000" y="628"/>
                    </a:lnTo>
                    <a:lnTo>
                      <a:pt x="26628" y="795"/>
                    </a:lnTo>
                    <a:lnTo>
                      <a:pt x="26270" y="961"/>
                    </a:lnTo>
                    <a:lnTo>
                      <a:pt x="25924" y="1166"/>
                    </a:lnTo>
                    <a:lnTo>
                      <a:pt x="25578" y="1371"/>
                    </a:lnTo>
                    <a:lnTo>
                      <a:pt x="25258" y="1589"/>
                    </a:lnTo>
                    <a:lnTo>
                      <a:pt x="24938" y="1832"/>
                    </a:lnTo>
                    <a:lnTo>
                      <a:pt x="24630" y="2088"/>
                    </a:lnTo>
                    <a:lnTo>
                      <a:pt x="24336" y="2344"/>
                    </a:lnTo>
                    <a:lnTo>
                      <a:pt x="24041" y="2088"/>
                    </a:lnTo>
                    <a:lnTo>
                      <a:pt x="23734" y="1832"/>
                    </a:lnTo>
                    <a:lnTo>
                      <a:pt x="23414" y="1589"/>
                    </a:lnTo>
                    <a:lnTo>
                      <a:pt x="23093" y="1371"/>
                    </a:lnTo>
                    <a:lnTo>
                      <a:pt x="22748" y="1166"/>
                    </a:lnTo>
                    <a:lnTo>
                      <a:pt x="22402" y="961"/>
                    </a:lnTo>
                    <a:lnTo>
                      <a:pt x="22043" y="795"/>
                    </a:lnTo>
                    <a:lnTo>
                      <a:pt x="21672" y="628"/>
                    </a:lnTo>
                    <a:lnTo>
                      <a:pt x="21300" y="487"/>
                    </a:lnTo>
                    <a:lnTo>
                      <a:pt x="20916" y="359"/>
                    </a:lnTo>
                    <a:lnTo>
                      <a:pt x="20519" y="257"/>
                    </a:lnTo>
                    <a:lnTo>
                      <a:pt x="20122" y="167"/>
                    </a:lnTo>
                    <a:lnTo>
                      <a:pt x="19712" y="90"/>
                    </a:lnTo>
                    <a:lnTo>
                      <a:pt x="19302" y="39"/>
                    </a:lnTo>
                    <a:lnTo>
                      <a:pt x="18880" y="13"/>
                    </a:lnTo>
                    <a:lnTo>
                      <a:pt x="184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13"/>
              <p:cNvSpPr/>
              <p:nvPr/>
            </p:nvSpPr>
            <p:spPr>
              <a:xfrm>
                <a:off x="6390765" y="1919092"/>
                <a:ext cx="141504" cy="141914"/>
              </a:xfrm>
              <a:custGeom>
                <a:rect b="b" l="l" r="r" t="t"/>
                <a:pathLst>
                  <a:path extrusionOk="0" h="4497" w="4484">
                    <a:moveTo>
                      <a:pt x="2242" y="1"/>
                    </a:moveTo>
                    <a:lnTo>
                      <a:pt x="2011" y="14"/>
                    </a:lnTo>
                    <a:lnTo>
                      <a:pt x="1793" y="52"/>
                    </a:lnTo>
                    <a:lnTo>
                      <a:pt x="1576" y="103"/>
                    </a:lnTo>
                    <a:lnTo>
                      <a:pt x="1371" y="180"/>
                    </a:lnTo>
                    <a:lnTo>
                      <a:pt x="1166" y="283"/>
                    </a:lnTo>
                    <a:lnTo>
                      <a:pt x="987" y="385"/>
                    </a:lnTo>
                    <a:lnTo>
                      <a:pt x="807" y="526"/>
                    </a:lnTo>
                    <a:lnTo>
                      <a:pt x="654" y="667"/>
                    </a:lnTo>
                    <a:lnTo>
                      <a:pt x="513" y="821"/>
                    </a:lnTo>
                    <a:lnTo>
                      <a:pt x="385" y="1000"/>
                    </a:lnTo>
                    <a:lnTo>
                      <a:pt x="269" y="1179"/>
                    </a:lnTo>
                    <a:lnTo>
                      <a:pt x="167" y="1384"/>
                    </a:lnTo>
                    <a:lnTo>
                      <a:pt x="90" y="1589"/>
                    </a:lnTo>
                    <a:lnTo>
                      <a:pt x="39" y="1807"/>
                    </a:lnTo>
                    <a:lnTo>
                      <a:pt x="0" y="2024"/>
                    </a:lnTo>
                    <a:lnTo>
                      <a:pt x="0" y="2255"/>
                    </a:lnTo>
                    <a:lnTo>
                      <a:pt x="0" y="2486"/>
                    </a:lnTo>
                    <a:lnTo>
                      <a:pt x="39" y="2703"/>
                    </a:lnTo>
                    <a:lnTo>
                      <a:pt x="90" y="2921"/>
                    </a:lnTo>
                    <a:lnTo>
                      <a:pt x="167" y="3126"/>
                    </a:lnTo>
                    <a:lnTo>
                      <a:pt x="269" y="3331"/>
                    </a:lnTo>
                    <a:lnTo>
                      <a:pt x="385" y="3510"/>
                    </a:lnTo>
                    <a:lnTo>
                      <a:pt x="513" y="3677"/>
                    </a:lnTo>
                    <a:lnTo>
                      <a:pt x="654" y="3843"/>
                    </a:lnTo>
                    <a:lnTo>
                      <a:pt x="807" y="3984"/>
                    </a:lnTo>
                    <a:lnTo>
                      <a:pt x="987" y="4112"/>
                    </a:lnTo>
                    <a:lnTo>
                      <a:pt x="1166" y="4227"/>
                    </a:lnTo>
                    <a:lnTo>
                      <a:pt x="1371" y="4330"/>
                    </a:lnTo>
                    <a:lnTo>
                      <a:pt x="1576" y="4394"/>
                    </a:lnTo>
                    <a:lnTo>
                      <a:pt x="1793" y="4458"/>
                    </a:lnTo>
                    <a:lnTo>
                      <a:pt x="2011" y="4484"/>
                    </a:lnTo>
                    <a:lnTo>
                      <a:pt x="2242" y="4496"/>
                    </a:lnTo>
                    <a:lnTo>
                      <a:pt x="2472" y="4484"/>
                    </a:lnTo>
                    <a:lnTo>
                      <a:pt x="2690" y="4458"/>
                    </a:lnTo>
                    <a:lnTo>
                      <a:pt x="2908" y="4394"/>
                    </a:lnTo>
                    <a:lnTo>
                      <a:pt x="3113" y="4330"/>
                    </a:lnTo>
                    <a:lnTo>
                      <a:pt x="3318" y="4227"/>
                    </a:lnTo>
                    <a:lnTo>
                      <a:pt x="3497" y="4112"/>
                    </a:lnTo>
                    <a:lnTo>
                      <a:pt x="3676" y="3984"/>
                    </a:lnTo>
                    <a:lnTo>
                      <a:pt x="3830" y="3843"/>
                    </a:lnTo>
                    <a:lnTo>
                      <a:pt x="3971" y="3677"/>
                    </a:lnTo>
                    <a:lnTo>
                      <a:pt x="4099" y="3510"/>
                    </a:lnTo>
                    <a:lnTo>
                      <a:pt x="4214" y="3331"/>
                    </a:lnTo>
                    <a:lnTo>
                      <a:pt x="4317" y="3126"/>
                    </a:lnTo>
                    <a:lnTo>
                      <a:pt x="4393" y="2921"/>
                    </a:lnTo>
                    <a:lnTo>
                      <a:pt x="4445" y="2703"/>
                    </a:lnTo>
                    <a:lnTo>
                      <a:pt x="4470" y="2486"/>
                    </a:lnTo>
                    <a:lnTo>
                      <a:pt x="4483" y="2255"/>
                    </a:lnTo>
                    <a:lnTo>
                      <a:pt x="4470" y="2024"/>
                    </a:lnTo>
                    <a:lnTo>
                      <a:pt x="4445" y="1807"/>
                    </a:lnTo>
                    <a:lnTo>
                      <a:pt x="4393" y="1589"/>
                    </a:lnTo>
                    <a:lnTo>
                      <a:pt x="4317" y="1384"/>
                    </a:lnTo>
                    <a:lnTo>
                      <a:pt x="4214" y="1179"/>
                    </a:lnTo>
                    <a:lnTo>
                      <a:pt x="4099" y="1000"/>
                    </a:lnTo>
                    <a:lnTo>
                      <a:pt x="3971" y="821"/>
                    </a:lnTo>
                    <a:lnTo>
                      <a:pt x="3830" y="667"/>
                    </a:lnTo>
                    <a:lnTo>
                      <a:pt x="3676" y="526"/>
                    </a:lnTo>
                    <a:lnTo>
                      <a:pt x="3497" y="385"/>
                    </a:lnTo>
                    <a:lnTo>
                      <a:pt x="3318" y="283"/>
                    </a:lnTo>
                    <a:lnTo>
                      <a:pt x="3113" y="180"/>
                    </a:lnTo>
                    <a:lnTo>
                      <a:pt x="2908" y="103"/>
                    </a:lnTo>
                    <a:lnTo>
                      <a:pt x="2690" y="52"/>
                    </a:lnTo>
                    <a:lnTo>
                      <a:pt x="2472" y="14"/>
                    </a:lnTo>
                    <a:lnTo>
                      <a:pt x="22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13"/>
              <p:cNvSpPr/>
              <p:nvPr/>
            </p:nvSpPr>
            <p:spPr>
              <a:xfrm>
                <a:off x="6244842" y="2482932"/>
                <a:ext cx="39636" cy="115248"/>
              </a:xfrm>
              <a:custGeom>
                <a:rect b="b" l="l" r="r" t="t"/>
                <a:pathLst>
                  <a:path extrusionOk="0" h="3652" w="1256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13"/>
              <p:cNvSpPr/>
              <p:nvPr/>
            </p:nvSpPr>
            <p:spPr>
              <a:xfrm>
                <a:off x="6323673" y="2482932"/>
                <a:ext cx="39226" cy="115248"/>
              </a:xfrm>
              <a:custGeom>
                <a:rect b="b" l="l" r="r" t="t"/>
                <a:pathLst>
                  <a:path extrusionOk="0" h="3652" w="1243">
                    <a:moveTo>
                      <a:pt x="0" y="1"/>
                    </a:moveTo>
                    <a:lnTo>
                      <a:pt x="0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13"/>
              <p:cNvSpPr/>
              <p:nvPr/>
            </p:nvSpPr>
            <p:spPr>
              <a:xfrm>
                <a:off x="6402473" y="2482932"/>
                <a:ext cx="39636" cy="115248"/>
              </a:xfrm>
              <a:custGeom>
                <a:rect b="b" l="l" r="r" t="t"/>
                <a:pathLst>
                  <a:path extrusionOk="0" h="3652" w="1256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4" name="Google Shape;1004;p13"/>
              <p:cNvSpPr/>
              <p:nvPr/>
            </p:nvSpPr>
            <p:spPr>
              <a:xfrm>
                <a:off x="6481304" y="2482932"/>
                <a:ext cx="39226" cy="115248"/>
              </a:xfrm>
              <a:custGeom>
                <a:rect b="b" l="l" r="r" t="t"/>
                <a:pathLst>
                  <a:path extrusionOk="0" h="3652" w="1243">
                    <a:moveTo>
                      <a:pt x="0" y="1"/>
                    </a:moveTo>
                    <a:lnTo>
                      <a:pt x="0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Google Shape;1005;p13"/>
              <p:cNvSpPr/>
              <p:nvPr/>
            </p:nvSpPr>
            <p:spPr>
              <a:xfrm>
                <a:off x="6560104" y="2482932"/>
                <a:ext cx="39258" cy="115248"/>
              </a:xfrm>
              <a:custGeom>
                <a:rect b="b" l="l" r="r" t="t"/>
                <a:pathLst>
                  <a:path extrusionOk="0" h="3652" w="1244">
                    <a:moveTo>
                      <a:pt x="1" y="1"/>
                    </a:moveTo>
                    <a:lnTo>
                      <a:pt x="1" y="3651"/>
                    </a:lnTo>
                    <a:lnTo>
                      <a:pt x="1243" y="3651"/>
                    </a:lnTo>
                    <a:lnTo>
                      <a:pt x="1243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p13"/>
              <p:cNvSpPr/>
              <p:nvPr/>
            </p:nvSpPr>
            <p:spPr>
              <a:xfrm>
                <a:off x="6638525" y="2482932"/>
                <a:ext cx="39636" cy="115248"/>
              </a:xfrm>
              <a:custGeom>
                <a:rect b="b" l="l" r="r" t="t"/>
                <a:pathLst>
                  <a:path extrusionOk="0" h="3652" w="1256">
                    <a:moveTo>
                      <a:pt x="1" y="1"/>
                    </a:moveTo>
                    <a:lnTo>
                      <a:pt x="1" y="3651"/>
                    </a:lnTo>
                    <a:lnTo>
                      <a:pt x="1256" y="3651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9CD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6659542" y="1637787"/>
                <a:ext cx="263978" cy="391692"/>
              </a:xfrm>
              <a:custGeom>
                <a:rect b="b" l="l" r="r" t="t"/>
                <a:pathLst>
                  <a:path extrusionOk="0" h="12412" w="8365">
                    <a:moveTo>
                      <a:pt x="8364" y="1"/>
                    </a:moveTo>
                    <a:lnTo>
                      <a:pt x="1" y="6200"/>
                    </a:lnTo>
                    <a:lnTo>
                      <a:pt x="3062" y="6200"/>
                    </a:lnTo>
                    <a:lnTo>
                      <a:pt x="1" y="12411"/>
                    </a:lnTo>
                    <a:lnTo>
                      <a:pt x="8364" y="6200"/>
                    </a:lnTo>
                    <a:lnTo>
                      <a:pt x="5303" y="6200"/>
                    </a:lnTo>
                    <a:lnTo>
                      <a:pt x="8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6034667" y="1487825"/>
                <a:ext cx="264357" cy="392102"/>
              </a:xfrm>
              <a:custGeom>
                <a:rect b="b" l="l" r="r" t="t"/>
                <a:pathLst>
                  <a:path extrusionOk="0" h="12425" w="8377">
                    <a:moveTo>
                      <a:pt x="1" y="1"/>
                    </a:moveTo>
                    <a:lnTo>
                      <a:pt x="3075" y="6213"/>
                    </a:lnTo>
                    <a:lnTo>
                      <a:pt x="1" y="6213"/>
                    </a:lnTo>
                    <a:lnTo>
                      <a:pt x="8377" y="12424"/>
                    </a:lnTo>
                    <a:lnTo>
                      <a:pt x="5316" y="6213"/>
                    </a:lnTo>
                    <a:lnTo>
                      <a:pt x="8377" y="62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5816003" y="2744860"/>
                <a:ext cx="603474" cy="155231"/>
              </a:xfrm>
              <a:custGeom>
                <a:rect b="b" l="l" r="r" t="t"/>
                <a:pathLst>
                  <a:path extrusionOk="0" h="4919" w="19123">
                    <a:moveTo>
                      <a:pt x="718" y="0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8" y="116"/>
                    </a:lnTo>
                    <a:lnTo>
                      <a:pt x="205" y="205"/>
                    </a:lnTo>
                    <a:lnTo>
                      <a:pt x="116" y="308"/>
                    </a:lnTo>
                    <a:lnTo>
                      <a:pt x="52" y="436"/>
                    </a:lnTo>
                    <a:lnTo>
                      <a:pt x="13" y="564"/>
                    </a:lnTo>
                    <a:lnTo>
                      <a:pt x="1" y="718"/>
                    </a:lnTo>
                    <a:lnTo>
                      <a:pt x="13" y="859"/>
                    </a:lnTo>
                    <a:lnTo>
                      <a:pt x="52" y="987"/>
                    </a:lnTo>
                    <a:lnTo>
                      <a:pt x="116" y="1115"/>
                    </a:lnTo>
                    <a:lnTo>
                      <a:pt x="205" y="1217"/>
                    </a:lnTo>
                    <a:lnTo>
                      <a:pt x="308" y="1307"/>
                    </a:lnTo>
                    <a:lnTo>
                      <a:pt x="436" y="1371"/>
                    </a:lnTo>
                    <a:lnTo>
                      <a:pt x="564" y="1409"/>
                    </a:lnTo>
                    <a:lnTo>
                      <a:pt x="718" y="1435"/>
                    </a:lnTo>
                    <a:lnTo>
                      <a:pt x="14550" y="1435"/>
                    </a:lnTo>
                    <a:lnTo>
                      <a:pt x="17906" y="4714"/>
                    </a:lnTo>
                    <a:lnTo>
                      <a:pt x="18021" y="4803"/>
                    </a:lnTo>
                    <a:lnTo>
                      <a:pt x="18136" y="4867"/>
                    </a:lnTo>
                    <a:lnTo>
                      <a:pt x="18277" y="4906"/>
                    </a:lnTo>
                    <a:lnTo>
                      <a:pt x="18405" y="4919"/>
                    </a:lnTo>
                    <a:lnTo>
                      <a:pt x="18546" y="4906"/>
                    </a:lnTo>
                    <a:lnTo>
                      <a:pt x="18674" y="4867"/>
                    </a:lnTo>
                    <a:lnTo>
                      <a:pt x="18802" y="4803"/>
                    </a:lnTo>
                    <a:lnTo>
                      <a:pt x="18918" y="4701"/>
                    </a:lnTo>
                    <a:lnTo>
                      <a:pt x="19007" y="4598"/>
                    </a:lnTo>
                    <a:lnTo>
                      <a:pt x="19071" y="4470"/>
                    </a:lnTo>
                    <a:lnTo>
                      <a:pt x="19110" y="4329"/>
                    </a:lnTo>
                    <a:lnTo>
                      <a:pt x="19123" y="4201"/>
                    </a:lnTo>
                    <a:lnTo>
                      <a:pt x="19110" y="4060"/>
                    </a:lnTo>
                    <a:lnTo>
                      <a:pt x="19071" y="3932"/>
                    </a:lnTo>
                    <a:lnTo>
                      <a:pt x="18995" y="3804"/>
                    </a:lnTo>
                    <a:lnTo>
                      <a:pt x="18905" y="3689"/>
                    </a:lnTo>
                    <a:lnTo>
                      <a:pt x="15344" y="205"/>
                    </a:lnTo>
                    <a:lnTo>
                      <a:pt x="15229" y="116"/>
                    </a:lnTo>
                    <a:lnTo>
                      <a:pt x="15114" y="52"/>
                    </a:lnTo>
                    <a:lnTo>
                      <a:pt x="14973" y="13"/>
                    </a:lnTo>
                    <a:lnTo>
                      <a:pt x="1484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5672100" y="3007988"/>
                <a:ext cx="371495" cy="44875"/>
              </a:xfrm>
              <a:custGeom>
                <a:rect b="b" l="l" r="r" t="t"/>
                <a:pathLst>
                  <a:path extrusionOk="0" h="1422" w="11772">
                    <a:moveTo>
                      <a:pt x="718" y="0"/>
                    </a:moveTo>
                    <a:lnTo>
                      <a:pt x="577" y="13"/>
                    </a:lnTo>
                    <a:lnTo>
                      <a:pt x="436" y="52"/>
                    </a:lnTo>
                    <a:lnTo>
                      <a:pt x="321" y="116"/>
                    </a:lnTo>
                    <a:lnTo>
                      <a:pt x="206" y="205"/>
                    </a:lnTo>
                    <a:lnTo>
                      <a:pt x="116" y="308"/>
                    </a:lnTo>
                    <a:lnTo>
                      <a:pt x="52" y="436"/>
                    </a:lnTo>
                    <a:lnTo>
                      <a:pt x="14" y="564"/>
                    </a:lnTo>
                    <a:lnTo>
                      <a:pt x="1" y="718"/>
                    </a:lnTo>
                    <a:lnTo>
                      <a:pt x="14" y="858"/>
                    </a:lnTo>
                    <a:lnTo>
                      <a:pt x="52" y="987"/>
                    </a:lnTo>
                    <a:lnTo>
                      <a:pt x="116" y="1115"/>
                    </a:lnTo>
                    <a:lnTo>
                      <a:pt x="206" y="1217"/>
                    </a:lnTo>
                    <a:lnTo>
                      <a:pt x="321" y="1307"/>
                    </a:lnTo>
                    <a:lnTo>
                      <a:pt x="436" y="1371"/>
                    </a:lnTo>
                    <a:lnTo>
                      <a:pt x="577" y="1409"/>
                    </a:lnTo>
                    <a:lnTo>
                      <a:pt x="718" y="1422"/>
                    </a:lnTo>
                    <a:lnTo>
                      <a:pt x="11054" y="1422"/>
                    </a:lnTo>
                    <a:lnTo>
                      <a:pt x="11195" y="1409"/>
                    </a:lnTo>
                    <a:lnTo>
                      <a:pt x="11323" y="1371"/>
                    </a:lnTo>
                    <a:lnTo>
                      <a:pt x="11451" y="1307"/>
                    </a:lnTo>
                    <a:lnTo>
                      <a:pt x="11554" y="1217"/>
                    </a:lnTo>
                    <a:lnTo>
                      <a:pt x="11643" y="1115"/>
                    </a:lnTo>
                    <a:lnTo>
                      <a:pt x="11707" y="987"/>
                    </a:lnTo>
                    <a:lnTo>
                      <a:pt x="11746" y="858"/>
                    </a:lnTo>
                    <a:lnTo>
                      <a:pt x="11771" y="718"/>
                    </a:lnTo>
                    <a:lnTo>
                      <a:pt x="11746" y="564"/>
                    </a:lnTo>
                    <a:lnTo>
                      <a:pt x="11707" y="436"/>
                    </a:lnTo>
                    <a:lnTo>
                      <a:pt x="11643" y="308"/>
                    </a:lnTo>
                    <a:lnTo>
                      <a:pt x="11554" y="205"/>
                    </a:lnTo>
                    <a:lnTo>
                      <a:pt x="11451" y="116"/>
                    </a:lnTo>
                    <a:lnTo>
                      <a:pt x="11323" y="52"/>
                    </a:lnTo>
                    <a:lnTo>
                      <a:pt x="11195" y="13"/>
                    </a:lnTo>
                    <a:lnTo>
                      <a:pt x="110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5816003" y="3109824"/>
                <a:ext cx="405419" cy="159302"/>
              </a:xfrm>
              <a:custGeom>
                <a:rect b="b" l="l" r="r" t="t"/>
                <a:pathLst>
                  <a:path extrusionOk="0" h="5048" w="12847">
                    <a:moveTo>
                      <a:pt x="12078" y="1"/>
                    </a:moveTo>
                    <a:lnTo>
                      <a:pt x="11937" y="14"/>
                    </a:lnTo>
                    <a:lnTo>
                      <a:pt x="11809" y="65"/>
                    </a:lnTo>
                    <a:lnTo>
                      <a:pt x="11694" y="155"/>
                    </a:lnTo>
                    <a:lnTo>
                      <a:pt x="7352" y="3613"/>
                    </a:lnTo>
                    <a:lnTo>
                      <a:pt x="718" y="3613"/>
                    </a:lnTo>
                    <a:lnTo>
                      <a:pt x="564" y="3626"/>
                    </a:lnTo>
                    <a:lnTo>
                      <a:pt x="436" y="3664"/>
                    </a:lnTo>
                    <a:lnTo>
                      <a:pt x="308" y="3728"/>
                    </a:lnTo>
                    <a:lnTo>
                      <a:pt x="205" y="3818"/>
                    </a:lnTo>
                    <a:lnTo>
                      <a:pt x="116" y="3920"/>
                    </a:lnTo>
                    <a:lnTo>
                      <a:pt x="52" y="4048"/>
                    </a:lnTo>
                    <a:lnTo>
                      <a:pt x="13" y="4176"/>
                    </a:lnTo>
                    <a:lnTo>
                      <a:pt x="1" y="4330"/>
                    </a:lnTo>
                    <a:lnTo>
                      <a:pt x="13" y="4471"/>
                    </a:lnTo>
                    <a:lnTo>
                      <a:pt x="52" y="4599"/>
                    </a:lnTo>
                    <a:lnTo>
                      <a:pt x="116" y="4727"/>
                    </a:lnTo>
                    <a:lnTo>
                      <a:pt x="205" y="4829"/>
                    </a:lnTo>
                    <a:lnTo>
                      <a:pt x="308" y="4919"/>
                    </a:lnTo>
                    <a:lnTo>
                      <a:pt x="436" y="4983"/>
                    </a:lnTo>
                    <a:lnTo>
                      <a:pt x="564" y="5022"/>
                    </a:lnTo>
                    <a:lnTo>
                      <a:pt x="718" y="5047"/>
                    </a:lnTo>
                    <a:lnTo>
                      <a:pt x="7608" y="5047"/>
                    </a:lnTo>
                    <a:lnTo>
                      <a:pt x="7724" y="5034"/>
                    </a:lnTo>
                    <a:lnTo>
                      <a:pt x="7839" y="4996"/>
                    </a:lnTo>
                    <a:lnTo>
                      <a:pt x="7954" y="4958"/>
                    </a:lnTo>
                    <a:lnTo>
                      <a:pt x="8057" y="4881"/>
                    </a:lnTo>
                    <a:lnTo>
                      <a:pt x="12578" y="1269"/>
                    </a:lnTo>
                    <a:lnTo>
                      <a:pt x="12693" y="1166"/>
                    </a:lnTo>
                    <a:lnTo>
                      <a:pt x="12770" y="1051"/>
                    </a:lnTo>
                    <a:lnTo>
                      <a:pt x="12821" y="923"/>
                    </a:lnTo>
                    <a:lnTo>
                      <a:pt x="12847" y="795"/>
                    </a:lnTo>
                    <a:lnTo>
                      <a:pt x="12847" y="654"/>
                    </a:lnTo>
                    <a:lnTo>
                      <a:pt x="12821" y="513"/>
                    </a:lnTo>
                    <a:lnTo>
                      <a:pt x="12770" y="385"/>
                    </a:lnTo>
                    <a:lnTo>
                      <a:pt x="12693" y="257"/>
                    </a:lnTo>
                    <a:lnTo>
                      <a:pt x="12591" y="155"/>
                    </a:lnTo>
                    <a:lnTo>
                      <a:pt x="12475" y="78"/>
                    </a:lnTo>
                    <a:lnTo>
                      <a:pt x="12347" y="27"/>
                    </a:lnTo>
                    <a:lnTo>
                      <a:pt x="122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6701577" y="2532667"/>
                <a:ext cx="196856" cy="210615"/>
              </a:xfrm>
              <a:custGeom>
                <a:rect b="b" l="l" r="r" t="t"/>
                <a:pathLst>
                  <a:path extrusionOk="0" h="6674" w="6238">
                    <a:moveTo>
                      <a:pt x="5521" y="0"/>
                    </a:moveTo>
                    <a:lnTo>
                      <a:pt x="5367" y="13"/>
                    </a:lnTo>
                    <a:lnTo>
                      <a:pt x="5239" y="64"/>
                    </a:lnTo>
                    <a:lnTo>
                      <a:pt x="5124" y="128"/>
                    </a:lnTo>
                    <a:lnTo>
                      <a:pt x="5008" y="218"/>
                    </a:lnTo>
                    <a:lnTo>
                      <a:pt x="4919" y="320"/>
                    </a:lnTo>
                    <a:lnTo>
                      <a:pt x="4855" y="436"/>
                    </a:lnTo>
                    <a:lnTo>
                      <a:pt x="4816" y="577"/>
                    </a:lnTo>
                    <a:lnTo>
                      <a:pt x="4804" y="717"/>
                    </a:lnTo>
                    <a:lnTo>
                      <a:pt x="4804" y="5251"/>
                    </a:lnTo>
                    <a:lnTo>
                      <a:pt x="705" y="5251"/>
                    </a:lnTo>
                    <a:lnTo>
                      <a:pt x="564" y="5264"/>
                    </a:lnTo>
                    <a:lnTo>
                      <a:pt x="436" y="5303"/>
                    </a:lnTo>
                    <a:lnTo>
                      <a:pt x="308" y="5367"/>
                    </a:lnTo>
                    <a:lnTo>
                      <a:pt x="205" y="5456"/>
                    </a:lnTo>
                    <a:lnTo>
                      <a:pt x="116" y="5559"/>
                    </a:lnTo>
                    <a:lnTo>
                      <a:pt x="52" y="5687"/>
                    </a:lnTo>
                    <a:lnTo>
                      <a:pt x="13" y="5815"/>
                    </a:lnTo>
                    <a:lnTo>
                      <a:pt x="1" y="5969"/>
                    </a:lnTo>
                    <a:lnTo>
                      <a:pt x="13" y="6110"/>
                    </a:lnTo>
                    <a:lnTo>
                      <a:pt x="52" y="6238"/>
                    </a:lnTo>
                    <a:lnTo>
                      <a:pt x="116" y="6366"/>
                    </a:lnTo>
                    <a:lnTo>
                      <a:pt x="205" y="6468"/>
                    </a:lnTo>
                    <a:lnTo>
                      <a:pt x="308" y="6558"/>
                    </a:lnTo>
                    <a:lnTo>
                      <a:pt x="436" y="6622"/>
                    </a:lnTo>
                    <a:lnTo>
                      <a:pt x="564" y="6660"/>
                    </a:lnTo>
                    <a:lnTo>
                      <a:pt x="705" y="6673"/>
                    </a:lnTo>
                    <a:lnTo>
                      <a:pt x="5521" y="6673"/>
                    </a:lnTo>
                    <a:lnTo>
                      <a:pt x="5662" y="6660"/>
                    </a:lnTo>
                    <a:lnTo>
                      <a:pt x="5803" y="6622"/>
                    </a:lnTo>
                    <a:lnTo>
                      <a:pt x="5918" y="6558"/>
                    </a:lnTo>
                    <a:lnTo>
                      <a:pt x="6020" y="6468"/>
                    </a:lnTo>
                    <a:lnTo>
                      <a:pt x="6110" y="6366"/>
                    </a:lnTo>
                    <a:lnTo>
                      <a:pt x="6174" y="6238"/>
                    </a:lnTo>
                    <a:lnTo>
                      <a:pt x="6225" y="6110"/>
                    </a:lnTo>
                    <a:lnTo>
                      <a:pt x="6238" y="5969"/>
                    </a:lnTo>
                    <a:lnTo>
                      <a:pt x="6238" y="717"/>
                    </a:lnTo>
                    <a:lnTo>
                      <a:pt x="6225" y="577"/>
                    </a:lnTo>
                    <a:lnTo>
                      <a:pt x="6174" y="436"/>
                    </a:lnTo>
                    <a:lnTo>
                      <a:pt x="6110" y="320"/>
                    </a:lnTo>
                    <a:lnTo>
                      <a:pt x="6020" y="218"/>
                    </a:lnTo>
                    <a:lnTo>
                      <a:pt x="5918" y="128"/>
                    </a:lnTo>
                    <a:lnTo>
                      <a:pt x="5803" y="64"/>
                    </a:lnTo>
                    <a:lnTo>
                      <a:pt x="5662" y="13"/>
                    </a:lnTo>
                    <a:lnTo>
                      <a:pt x="55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6636915" y="2872164"/>
                <a:ext cx="590535" cy="180698"/>
              </a:xfrm>
              <a:custGeom>
                <a:rect b="b" l="l" r="r" t="t"/>
                <a:pathLst>
                  <a:path extrusionOk="0" h="5726" w="18713">
                    <a:moveTo>
                      <a:pt x="9747" y="1"/>
                    </a:moveTo>
                    <a:lnTo>
                      <a:pt x="9657" y="14"/>
                    </a:lnTo>
                    <a:lnTo>
                      <a:pt x="9581" y="39"/>
                    </a:lnTo>
                    <a:lnTo>
                      <a:pt x="9504" y="78"/>
                    </a:lnTo>
                    <a:lnTo>
                      <a:pt x="9427" y="129"/>
                    </a:lnTo>
                    <a:lnTo>
                      <a:pt x="9363" y="180"/>
                    </a:lnTo>
                    <a:lnTo>
                      <a:pt x="9299" y="244"/>
                    </a:lnTo>
                    <a:lnTo>
                      <a:pt x="9248" y="308"/>
                    </a:lnTo>
                    <a:lnTo>
                      <a:pt x="6545" y="4304"/>
                    </a:lnTo>
                    <a:lnTo>
                      <a:pt x="718" y="4304"/>
                    </a:lnTo>
                    <a:lnTo>
                      <a:pt x="564" y="4317"/>
                    </a:lnTo>
                    <a:lnTo>
                      <a:pt x="436" y="4356"/>
                    </a:lnTo>
                    <a:lnTo>
                      <a:pt x="308" y="4420"/>
                    </a:lnTo>
                    <a:lnTo>
                      <a:pt x="205" y="4509"/>
                    </a:lnTo>
                    <a:lnTo>
                      <a:pt x="116" y="4612"/>
                    </a:lnTo>
                    <a:lnTo>
                      <a:pt x="52" y="4740"/>
                    </a:lnTo>
                    <a:lnTo>
                      <a:pt x="13" y="4868"/>
                    </a:lnTo>
                    <a:lnTo>
                      <a:pt x="0" y="5022"/>
                    </a:lnTo>
                    <a:lnTo>
                      <a:pt x="13" y="5162"/>
                    </a:lnTo>
                    <a:lnTo>
                      <a:pt x="52" y="5291"/>
                    </a:lnTo>
                    <a:lnTo>
                      <a:pt x="116" y="5419"/>
                    </a:lnTo>
                    <a:lnTo>
                      <a:pt x="205" y="5521"/>
                    </a:lnTo>
                    <a:lnTo>
                      <a:pt x="308" y="5611"/>
                    </a:lnTo>
                    <a:lnTo>
                      <a:pt x="436" y="5675"/>
                    </a:lnTo>
                    <a:lnTo>
                      <a:pt x="564" y="5713"/>
                    </a:lnTo>
                    <a:lnTo>
                      <a:pt x="718" y="5726"/>
                    </a:lnTo>
                    <a:lnTo>
                      <a:pt x="7006" y="5726"/>
                    </a:lnTo>
                    <a:lnTo>
                      <a:pt x="7096" y="5713"/>
                    </a:lnTo>
                    <a:lnTo>
                      <a:pt x="7173" y="5688"/>
                    </a:lnTo>
                    <a:lnTo>
                      <a:pt x="7250" y="5649"/>
                    </a:lnTo>
                    <a:lnTo>
                      <a:pt x="7326" y="5598"/>
                    </a:lnTo>
                    <a:lnTo>
                      <a:pt x="7390" y="5547"/>
                    </a:lnTo>
                    <a:lnTo>
                      <a:pt x="7454" y="5483"/>
                    </a:lnTo>
                    <a:lnTo>
                      <a:pt x="7506" y="5419"/>
                    </a:lnTo>
                    <a:lnTo>
                      <a:pt x="10221" y="1423"/>
                    </a:lnTo>
                    <a:lnTo>
                      <a:pt x="18008" y="1423"/>
                    </a:lnTo>
                    <a:lnTo>
                      <a:pt x="18149" y="1410"/>
                    </a:lnTo>
                    <a:lnTo>
                      <a:pt x="18277" y="1371"/>
                    </a:lnTo>
                    <a:lnTo>
                      <a:pt x="18405" y="1307"/>
                    </a:lnTo>
                    <a:lnTo>
                      <a:pt x="18508" y="1218"/>
                    </a:lnTo>
                    <a:lnTo>
                      <a:pt x="18597" y="1115"/>
                    </a:lnTo>
                    <a:lnTo>
                      <a:pt x="18661" y="987"/>
                    </a:lnTo>
                    <a:lnTo>
                      <a:pt x="18700" y="859"/>
                    </a:lnTo>
                    <a:lnTo>
                      <a:pt x="18713" y="718"/>
                    </a:lnTo>
                    <a:lnTo>
                      <a:pt x="18700" y="564"/>
                    </a:lnTo>
                    <a:lnTo>
                      <a:pt x="18661" y="436"/>
                    </a:lnTo>
                    <a:lnTo>
                      <a:pt x="18597" y="308"/>
                    </a:lnTo>
                    <a:lnTo>
                      <a:pt x="18508" y="206"/>
                    </a:lnTo>
                    <a:lnTo>
                      <a:pt x="18405" y="116"/>
                    </a:lnTo>
                    <a:lnTo>
                      <a:pt x="18277" y="52"/>
                    </a:lnTo>
                    <a:lnTo>
                      <a:pt x="18149" y="14"/>
                    </a:lnTo>
                    <a:lnTo>
                      <a:pt x="180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6767059" y="3199574"/>
                <a:ext cx="154032" cy="221123"/>
              </a:xfrm>
              <a:custGeom>
                <a:rect b="b" l="l" r="r" t="t"/>
                <a:pathLst>
                  <a:path extrusionOk="0" h="7007" w="4881">
                    <a:moveTo>
                      <a:pt x="718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0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18"/>
                    </a:lnTo>
                    <a:lnTo>
                      <a:pt x="0" y="6289"/>
                    </a:lnTo>
                    <a:lnTo>
                      <a:pt x="13" y="6430"/>
                    </a:lnTo>
                    <a:lnTo>
                      <a:pt x="52" y="6571"/>
                    </a:lnTo>
                    <a:lnTo>
                      <a:pt x="129" y="6686"/>
                    </a:lnTo>
                    <a:lnTo>
                      <a:pt x="205" y="6788"/>
                    </a:lnTo>
                    <a:lnTo>
                      <a:pt x="321" y="6878"/>
                    </a:lnTo>
                    <a:lnTo>
                      <a:pt x="436" y="6942"/>
                    </a:lnTo>
                    <a:lnTo>
                      <a:pt x="577" y="6993"/>
                    </a:lnTo>
                    <a:lnTo>
                      <a:pt x="718" y="7006"/>
                    </a:lnTo>
                    <a:lnTo>
                      <a:pt x="859" y="6993"/>
                    </a:lnTo>
                    <a:lnTo>
                      <a:pt x="999" y="6942"/>
                    </a:lnTo>
                    <a:lnTo>
                      <a:pt x="1115" y="6878"/>
                    </a:lnTo>
                    <a:lnTo>
                      <a:pt x="1217" y="6788"/>
                    </a:lnTo>
                    <a:lnTo>
                      <a:pt x="1307" y="6686"/>
                    </a:lnTo>
                    <a:lnTo>
                      <a:pt x="1371" y="6571"/>
                    </a:lnTo>
                    <a:lnTo>
                      <a:pt x="1422" y="6430"/>
                    </a:lnTo>
                    <a:lnTo>
                      <a:pt x="1435" y="6289"/>
                    </a:lnTo>
                    <a:lnTo>
                      <a:pt x="1435" y="1435"/>
                    </a:lnTo>
                    <a:lnTo>
                      <a:pt x="4163" y="1435"/>
                    </a:lnTo>
                    <a:lnTo>
                      <a:pt x="4304" y="1422"/>
                    </a:lnTo>
                    <a:lnTo>
                      <a:pt x="4445" y="1384"/>
                    </a:lnTo>
                    <a:lnTo>
                      <a:pt x="4560" y="1319"/>
                    </a:lnTo>
                    <a:lnTo>
                      <a:pt x="4663" y="1230"/>
                    </a:lnTo>
                    <a:lnTo>
                      <a:pt x="4752" y="1127"/>
                    </a:lnTo>
                    <a:lnTo>
                      <a:pt x="4816" y="999"/>
                    </a:lnTo>
                    <a:lnTo>
                      <a:pt x="4867" y="871"/>
                    </a:lnTo>
                    <a:lnTo>
                      <a:pt x="4880" y="718"/>
                    </a:lnTo>
                    <a:lnTo>
                      <a:pt x="4867" y="577"/>
                    </a:lnTo>
                    <a:lnTo>
                      <a:pt x="4816" y="449"/>
                    </a:lnTo>
                    <a:lnTo>
                      <a:pt x="4752" y="320"/>
                    </a:lnTo>
                    <a:lnTo>
                      <a:pt x="4663" y="218"/>
                    </a:lnTo>
                    <a:lnTo>
                      <a:pt x="4560" y="128"/>
                    </a:lnTo>
                    <a:lnTo>
                      <a:pt x="4445" y="64"/>
                    </a:lnTo>
                    <a:lnTo>
                      <a:pt x="4304" y="26"/>
                    </a:lnTo>
                    <a:lnTo>
                      <a:pt x="41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6253331" y="3407318"/>
                <a:ext cx="44906" cy="199696"/>
              </a:xfrm>
              <a:custGeom>
                <a:rect b="b" l="l" r="r" t="t"/>
                <a:pathLst>
                  <a:path extrusionOk="0" h="6328" w="1423">
                    <a:moveTo>
                      <a:pt x="718" y="1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8" y="129"/>
                    </a:lnTo>
                    <a:lnTo>
                      <a:pt x="206" y="205"/>
                    </a:lnTo>
                    <a:lnTo>
                      <a:pt x="116" y="321"/>
                    </a:lnTo>
                    <a:lnTo>
                      <a:pt x="52" y="436"/>
                    </a:lnTo>
                    <a:lnTo>
                      <a:pt x="13" y="577"/>
                    </a:lnTo>
                    <a:lnTo>
                      <a:pt x="1" y="718"/>
                    </a:lnTo>
                    <a:lnTo>
                      <a:pt x="1" y="5610"/>
                    </a:lnTo>
                    <a:lnTo>
                      <a:pt x="13" y="5764"/>
                    </a:lnTo>
                    <a:lnTo>
                      <a:pt x="52" y="5892"/>
                    </a:lnTo>
                    <a:lnTo>
                      <a:pt x="116" y="6020"/>
                    </a:lnTo>
                    <a:lnTo>
                      <a:pt x="206" y="6123"/>
                    </a:lnTo>
                    <a:lnTo>
                      <a:pt x="308" y="6212"/>
                    </a:lnTo>
                    <a:lnTo>
                      <a:pt x="436" y="6276"/>
                    </a:lnTo>
                    <a:lnTo>
                      <a:pt x="564" y="6315"/>
                    </a:lnTo>
                    <a:lnTo>
                      <a:pt x="718" y="6328"/>
                    </a:lnTo>
                    <a:lnTo>
                      <a:pt x="859" y="6315"/>
                    </a:lnTo>
                    <a:lnTo>
                      <a:pt x="987" y="6276"/>
                    </a:lnTo>
                    <a:lnTo>
                      <a:pt x="1115" y="6212"/>
                    </a:lnTo>
                    <a:lnTo>
                      <a:pt x="1217" y="6123"/>
                    </a:lnTo>
                    <a:lnTo>
                      <a:pt x="1307" y="6020"/>
                    </a:lnTo>
                    <a:lnTo>
                      <a:pt x="1371" y="5892"/>
                    </a:lnTo>
                    <a:lnTo>
                      <a:pt x="1410" y="5764"/>
                    </a:lnTo>
                    <a:lnTo>
                      <a:pt x="1422" y="5610"/>
                    </a:lnTo>
                    <a:lnTo>
                      <a:pt x="1422" y="718"/>
                    </a:lnTo>
                    <a:lnTo>
                      <a:pt x="1410" y="577"/>
                    </a:lnTo>
                    <a:lnTo>
                      <a:pt x="1371" y="436"/>
                    </a:lnTo>
                    <a:lnTo>
                      <a:pt x="1307" y="321"/>
                    </a:lnTo>
                    <a:lnTo>
                      <a:pt x="1217" y="205"/>
                    </a:lnTo>
                    <a:lnTo>
                      <a:pt x="1115" y="129"/>
                    </a:lnTo>
                    <a:lnTo>
                      <a:pt x="987" y="52"/>
                    </a:lnTo>
                    <a:lnTo>
                      <a:pt x="859" y="13"/>
                    </a:lnTo>
                    <a:lnTo>
                      <a:pt x="7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13"/>
              <p:cNvSpPr/>
              <p:nvPr/>
            </p:nvSpPr>
            <p:spPr>
              <a:xfrm>
                <a:off x="6399664" y="3287683"/>
                <a:ext cx="150782" cy="147153"/>
              </a:xfrm>
              <a:custGeom>
                <a:rect b="b" l="l" r="r" t="t"/>
                <a:pathLst>
                  <a:path extrusionOk="0" h="4663" w="4778">
                    <a:moveTo>
                      <a:pt x="705" y="0"/>
                    </a:moveTo>
                    <a:lnTo>
                      <a:pt x="564" y="13"/>
                    </a:lnTo>
                    <a:lnTo>
                      <a:pt x="436" y="52"/>
                    </a:lnTo>
                    <a:lnTo>
                      <a:pt x="307" y="116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9"/>
                    </a:lnTo>
                    <a:lnTo>
                      <a:pt x="13" y="590"/>
                    </a:lnTo>
                    <a:lnTo>
                      <a:pt x="0" y="730"/>
                    </a:lnTo>
                    <a:lnTo>
                      <a:pt x="13" y="859"/>
                    </a:lnTo>
                    <a:lnTo>
                      <a:pt x="64" y="987"/>
                    </a:lnTo>
                    <a:lnTo>
                      <a:pt x="128" y="1115"/>
                    </a:lnTo>
                    <a:lnTo>
                      <a:pt x="218" y="1230"/>
                    </a:lnTo>
                    <a:lnTo>
                      <a:pt x="3561" y="4458"/>
                    </a:lnTo>
                    <a:lnTo>
                      <a:pt x="3676" y="4547"/>
                    </a:lnTo>
                    <a:lnTo>
                      <a:pt x="3791" y="4611"/>
                    </a:lnTo>
                    <a:lnTo>
                      <a:pt x="3919" y="4650"/>
                    </a:lnTo>
                    <a:lnTo>
                      <a:pt x="4060" y="4662"/>
                    </a:lnTo>
                    <a:lnTo>
                      <a:pt x="4201" y="4650"/>
                    </a:lnTo>
                    <a:lnTo>
                      <a:pt x="4329" y="4598"/>
                    </a:lnTo>
                    <a:lnTo>
                      <a:pt x="4457" y="4534"/>
                    </a:lnTo>
                    <a:lnTo>
                      <a:pt x="4521" y="4496"/>
                    </a:lnTo>
                    <a:lnTo>
                      <a:pt x="4573" y="4445"/>
                    </a:lnTo>
                    <a:lnTo>
                      <a:pt x="4662" y="4329"/>
                    </a:lnTo>
                    <a:lnTo>
                      <a:pt x="4726" y="4201"/>
                    </a:lnTo>
                    <a:lnTo>
                      <a:pt x="4765" y="4073"/>
                    </a:lnTo>
                    <a:lnTo>
                      <a:pt x="4777" y="3932"/>
                    </a:lnTo>
                    <a:lnTo>
                      <a:pt x="4752" y="3792"/>
                    </a:lnTo>
                    <a:lnTo>
                      <a:pt x="4713" y="3663"/>
                    </a:lnTo>
                    <a:lnTo>
                      <a:pt x="4649" y="3535"/>
                    </a:lnTo>
                    <a:lnTo>
                      <a:pt x="4560" y="3433"/>
                    </a:lnTo>
                    <a:lnTo>
                      <a:pt x="1217" y="193"/>
                    </a:lnTo>
                    <a:lnTo>
                      <a:pt x="1102" y="103"/>
                    </a:lnTo>
                    <a:lnTo>
                      <a:pt x="974" y="39"/>
                    </a:lnTo>
                    <a:lnTo>
                      <a:pt x="845" y="13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13"/>
              <p:cNvSpPr/>
              <p:nvPr/>
            </p:nvSpPr>
            <p:spPr>
              <a:xfrm>
                <a:off x="5973634" y="2985361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435" y="0"/>
                    </a:moveTo>
                    <a:lnTo>
                      <a:pt x="1281" y="13"/>
                    </a:lnTo>
                    <a:lnTo>
                      <a:pt x="1141" y="26"/>
                    </a:lnTo>
                    <a:lnTo>
                      <a:pt x="1000" y="64"/>
                    </a:lnTo>
                    <a:lnTo>
                      <a:pt x="872" y="115"/>
                    </a:lnTo>
                    <a:lnTo>
                      <a:pt x="743" y="179"/>
                    </a:lnTo>
                    <a:lnTo>
                      <a:pt x="628" y="243"/>
                    </a:lnTo>
                    <a:lnTo>
                      <a:pt x="526" y="333"/>
                    </a:lnTo>
                    <a:lnTo>
                      <a:pt x="423" y="423"/>
                    </a:lnTo>
                    <a:lnTo>
                      <a:pt x="334" y="525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26" y="1140"/>
                    </a:lnTo>
                    <a:lnTo>
                      <a:pt x="13" y="1281"/>
                    </a:lnTo>
                    <a:lnTo>
                      <a:pt x="1" y="1435"/>
                    </a:lnTo>
                    <a:lnTo>
                      <a:pt x="13" y="1575"/>
                    </a:lnTo>
                    <a:lnTo>
                      <a:pt x="26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44" y="2229"/>
                    </a:lnTo>
                    <a:lnTo>
                      <a:pt x="334" y="2344"/>
                    </a:lnTo>
                    <a:lnTo>
                      <a:pt x="423" y="2434"/>
                    </a:lnTo>
                    <a:lnTo>
                      <a:pt x="526" y="2536"/>
                    </a:lnTo>
                    <a:lnTo>
                      <a:pt x="628" y="2613"/>
                    </a:lnTo>
                    <a:lnTo>
                      <a:pt x="743" y="2690"/>
                    </a:lnTo>
                    <a:lnTo>
                      <a:pt x="872" y="2741"/>
                    </a:lnTo>
                    <a:lnTo>
                      <a:pt x="1000" y="2792"/>
                    </a:lnTo>
                    <a:lnTo>
                      <a:pt x="1141" y="2831"/>
                    </a:lnTo>
                    <a:lnTo>
                      <a:pt x="1281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4" y="2536"/>
                    </a:lnTo>
                    <a:lnTo>
                      <a:pt x="2434" y="2434"/>
                    </a:lnTo>
                    <a:lnTo>
                      <a:pt x="2537" y="2344"/>
                    </a:lnTo>
                    <a:lnTo>
                      <a:pt x="2613" y="2229"/>
                    </a:lnTo>
                    <a:lnTo>
                      <a:pt x="2690" y="2113"/>
                    </a:lnTo>
                    <a:lnTo>
                      <a:pt x="2742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5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2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7" y="525"/>
                    </a:lnTo>
                    <a:lnTo>
                      <a:pt x="2434" y="423"/>
                    </a:lnTo>
                    <a:lnTo>
                      <a:pt x="2344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6351949" y="2832559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282" y="1"/>
                    </a:moveTo>
                    <a:lnTo>
                      <a:pt x="1141" y="26"/>
                    </a:lnTo>
                    <a:lnTo>
                      <a:pt x="1000" y="65"/>
                    </a:lnTo>
                    <a:lnTo>
                      <a:pt x="872" y="116"/>
                    </a:lnTo>
                    <a:lnTo>
                      <a:pt x="744" y="167"/>
                    </a:lnTo>
                    <a:lnTo>
                      <a:pt x="628" y="244"/>
                    </a:lnTo>
                    <a:lnTo>
                      <a:pt x="513" y="321"/>
                    </a:lnTo>
                    <a:lnTo>
                      <a:pt x="411" y="411"/>
                    </a:lnTo>
                    <a:lnTo>
                      <a:pt x="321" y="513"/>
                    </a:lnTo>
                    <a:lnTo>
                      <a:pt x="244" y="628"/>
                    </a:lnTo>
                    <a:lnTo>
                      <a:pt x="167" y="744"/>
                    </a:lnTo>
                    <a:lnTo>
                      <a:pt x="103" y="872"/>
                    </a:lnTo>
                    <a:lnTo>
                      <a:pt x="65" y="1000"/>
                    </a:lnTo>
                    <a:lnTo>
                      <a:pt x="26" y="1141"/>
                    </a:lnTo>
                    <a:lnTo>
                      <a:pt x="1" y="1281"/>
                    </a:lnTo>
                    <a:lnTo>
                      <a:pt x="1" y="1422"/>
                    </a:lnTo>
                    <a:lnTo>
                      <a:pt x="1" y="1576"/>
                    </a:lnTo>
                    <a:lnTo>
                      <a:pt x="26" y="1717"/>
                    </a:lnTo>
                    <a:lnTo>
                      <a:pt x="65" y="1845"/>
                    </a:lnTo>
                    <a:lnTo>
                      <a:pt x="103" y="1986"/>
                    </a:lnTo>
                    <a:lnTo>
                      <a:pt x="167" y="2101"/>
                    </a:lnTo>
                    <a:lnTo>
                      <a:pt x="244" y="2229"/>
                    </a:lnTo>
                    <a:lnTo>
                      <a:pt x="321" y="2332"/>
                    </a:lnTo>
                    <a:lnTo>
                      <a:pt x="411" y="2434"/>
                    </a:lnTo>
                    <a:lnTo>
                      <a:pt x="513" y="2524"/>
                    </a:lnTo>
                    <a:lnTo>
                      <a:pt x="628" y="2614"/>
                    </a:lnTo>
                    <a:lnTo>
                      <a:pt x="744" y="2678"/>
                    </a:lnTo>
                    <a:lnTo>
                      <a:pt x="872" y="2742"/>
                    </a:lnTo>
                    <a:lnTo>
                      <a:pt x="1000" y="2793"/>
                    </a:lnTo>
                    <a:lnTo>
                      <a:pt x="1141" y="2831"/>
                    </a:lnTo>
                    <a:lnTo>
                      <a:pt x="1282" y="2844"/>
                    </a:lnTo>
                    <a:lnTo>
                      <a:pt x="1422" y="2857"/>
                    </a:lnTo>
                    <a:lnTo>
                      <a:pt x="1563" y="2844"/>
                    </a:lnTo>
                    <a:lnTo>
                      <a:pt x="1717" y="2831"/>
                    </a:lnTo>
                    <a:lnTo>
                      <a:pt x="1845" y="2793"/>
                    </a:lnTo>
                    <a:lnTo>
                      <a:pt x="1973" y="2742"/>
                    </a:lnTo>
                    <a:lnTo>
                      <a:pt x="2101" y="2678"/>
                    </a:lnTo>
                    <a:lnTo>
                      <a:pt x="2217" y="2614"/>
                    </a:lnTo>
                    <a:lnTo>
                      <a:pt x="2332" y="2524"/>
                    </a:lnTo>
                    <a:lnTo>
                      <a:pt x="2434" y="2434"/>
                    </a:lnTo>
                    <a:lnTo>
                      <a:pt x="2524" y="2332"/>
                    </a:lnTo>
                    <a:lnTo>
                      <a:pt x="2614" y="2229"/>
                    </a:lnTo>
                    <a:lnTo>
                      <a:pt x="2678" y="2101"/>
                    </a:lnTo>
                    <a:lnTo>
                      <a:pt x="2742" y="1986"/>
                    </a:lnTo>
                    <a:lnTo>
                      <a:pt x="2793" y="1845"/>
                    </a:lnTo>
                    <a:lnTo>
                      <a:pt x="2819" y="1717"/>
                    </a:lnTo>
                    <a:lnTo>
                      <a:pt x="2844" y="1576"/>
                    </a:lnTo>
                    <a:lnTo>
                      <a:pt x="2857" y="1422"/>
                    </a:lnTo>
                    <a:lnTo>
                      <a:pt x="2844" y="1281"/>
                    </a:lnTo>
                    <a:lnTo>
                      <a:pt x="2819" y="1141"/>
                    </a:lnTo>
                    <a:lnTo>
                      <a:pt x="2793" y="1000"/>
                    </a:lnTo>
                    <a:lnTo>
                      <a:pt x="2742" y="872"/>
                    </a:lnTo>
                    <a:lnTo>
                      <a:pt x="2678" y="744"/>
                    </a:lnTo>
                    <a:lnTo>
                      <a:pt x="2614" y="628"/>
                    </a:lnTo>
                    <a:lnTo>
                      <a:pt x="2524" y="513"/>
                    </a:lnTo>
                    <a:lnTo>
                      <a:pt x="2434" y="411"/>
                    </a:lnTo>
                    <a:lnTo>
                      <a:pt x="2332" y="321"/>
                    </a:lnTo>
                    <a:lnTo>
                      <a:pt x="2217" y="244"/>
                    </a:lnTo>
                    <a:lnTo>
                      <a:pt x="2101" y="167"/>
                    </a:lnTo>
                    <a:lnTo>
                      <a:pt x="1973" y="116"/>
                    </a:lnTo>
                    <a:lnTo>
                      <a:pt x="1845" y="65"/>
                    </a:lnTo>
                    <a:lnTo>
                      <a:pt x="1717" y="26"/>
                    </a:lnTo>
                    <a:lnTo>
                      <a:pt x="15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6619937" y="2985361"/>
                <a:ext cx="90570" cy="90160"/>
              </a:xfrm>
              <a:custGeom>
                <a:rect b="b" l="l" r="r" t="t"/>
                <a:pathLst>
                  <a:path extrusionOk="0" h="2857" w="2870">
                    <a:moveTo>
                      <a:pt x="1435" y="0"/>
                    </a:moveTo>
                    <a:lnTo>
                      <a:pt x="1294" y="13"/>
                    </a:lnTo>
                    <a:lnTo>
                      <a:pt x="1153" y="26"/>
                    </a:lnTo>
                    <a:lnTo>
                      <a:pt x="1012" y="64"/>
                    </a:lnTo>
                    <a:lnTo>
                      <a:pt x="884" y="115"/>
                    </a:lnTo>
                    <a:lnTo>
                      <a:pt x="756" y="179"/>
                    </a:lnTo>
                    <a:lnTo>
                      <a:pt x="641" y="243"/>
                    </a:lnTo>
                    <a:lnTo>
                      <a:pt x="526" y="333"/>
                    </a:lnTo>
                    <a:lnTo>
                      <a:pt x="423" y="423"/>
                    </a:lnTo>
                    <a:lnTo>
                      <a:pt x="333" y="525"/>
                    </a:lnTo>
                    <a:lnTo>
                      <a:pt x="257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4" y="999"/>
                    </a:lnTo>
                    <a:lnTo>
                      <a:pt x="39" y="1140"/>
                    </a:lnTo>
                    <a:lnTo>
                      <a:pt x="13" y="1281"/>
                    </a:lnTo>
                    <a:lnTo>
                      <a:pt x="0" y="1435"/>
                    </a:lnTo>
                    <a:lnTo>
                      <a:pt x="13" y="1575"/>
                    </a:lnTo>
                    <a:lnTo>
                      <a:pt x="39" y="1716"/>
                    </a:lnTo>
                    <a:lnTo>
                      <a:pt x="64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57" y="2229"/>
                    </a:lnTo>
                    <a:lnTo>
                      <a:pt x="333" y="2344"/>
                    </a:lnTo>
                    <a:lnTo>
                      <a:pt x="423" y="2434"/>
                    </a:lnTo>
                    <a:lnTo>
                      <a:pt x="526" y="2536"/>
                    </a:lnTo>
                    <a:lnTo>
                      <a:pt x="641" y="2613"/>
                    </a:lnTo>
                    <a:lnTo>
                      <a:pt x="756" y="2690"/>
                    </a:lnTo>
                    <a:lnTo>
                      <a:pt x="884" y="2741"/>
                    </a:lnTo>
                    <a:lnTo>
                      <a:pt x="1012" y="2792"/>
                    </a:lnTo>
                    <a:lnTo>
                      <a:pt x="1153" y="2831"/>
                    </a:lnTo>
                    <a:lnTo>
                      <a:pt x="1294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4" y="2536"/>
                    </a:lnTo>
                    <a:lnTo>
                      <a:pt x="2447" y="2434"/>
                    </a:lnTo>
                    <a:lnTo>
                      <a:pt x="2536" y="2344"/>
                    </a:lnTo>
                    <a:lnTo>
                      <a:pt x="2613" y="2229"/>
                    </a:lnTo>
                    <a:lnTo>
                      <a:pt x="2690" y="2113"/>
                    </a:lnTo>
                    <a:lnTo>
                      <a:pt x="2754" y="1985"/>
                    </a:lnTo>
                    <a:lnTo>
                      <a:pt x="2805" y="1857"/>
                    </a:lnTo>
                    <a:lnTo>
                      <a:pt x="2831" y="1716"/>
                    </a:lnTo>
                    <a:lnTo>
                      <a:pt x="2857" y="1575"/>
                    </a:lnTo>
                    <a:lnTo>
                      <a:pt x="2869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805" y="999"/>
                    </a:lnTo>
                    <a:lnTo>
                      <a:pt x="2754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6" y="525"/>
                    </a:lnTo>
                    <a:lnTo>
                      <a:pt x="2447" y="423"/>
                    </a:lnTo>
                    <a:lnTo>
                      <a:pt x="2344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6853149" y="3177326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281" y="1"/>
                    </a:moveTo>
                    <a:lnTo>
                      <a:pt x="1140" y="26"/>
                    </a:lnTo>
                    <a:lnTo>
                      <a:pt x="1012" y="65"/>
                    </a:lnTo>
                    <a:lnTo>
                      <a:pt x="871" y="103"/>
                    </a:lnTo>
                    <a:lnTo>
                      <a:pt x="756" y="167"/>
                    </a:lnTo>
                    <a:lnTo>
                      <a:pt x="628" y="244"/>
                    </a:lnTo>
                    <a:lnTo>
                      <a:pt x="526" y="321"/>
                    </a:lnTo>
                    <a:lnTo>
                      <a:pt x="423" y="411"/>
                    </a:lnTo>
                    <a:lnTo>
                      <a:pt x="334" y="513"/>
                    </a:lnTo>
                    <a:lnTo>
                      <a:pt x="244" y="628"/>
                    </a:lnTo>
                    <a:lnTo>
                      <a:pt x="180" y="744"/>
                    </a:lnTo>
                    <a:lnTo>
                      <a:pt x="116" y="872"/>
                    </a:lnTo>
                    <a:lnTo>
                      <a:pt x="65" y="1000"/>
                    </a:lnTo>
                    <a:lnTo>
                      <a:pt x="39" y="1141"/>
                    </a:lnTo>
                    <a:lnTo>
                      <a:pt x="13" y="1282"/>
                    </a:lnTo>
                    <a:lnTo>
                      <a:pt x="1" y="1423"/>
                    </a:lnTo>
                    <a:lnTo>
                      <a:pt x="13" y="1576"/>
                    </a:lnTo>
                    <a:lnTo>
                      <a:pt x="39" y="1717"/>
                    </a:lnTo>
                    <a:lnTo>
                      <a:pt x="65" y="1845"/>
                    </a:lnTo>
                    <a:lnTo>
                      <a:pt x="116" y="1986"/>
                    </a:lnTo>
                    <a:lnTo>
                      <a:pt x="180" y="2101"/>
                    </a:lnTo>
                    <a:lnTo>
                      <a:pt x="244" y="2229"/>
                    </a:lnTo>
                    <a:lnTo>
                      <a:pt x="334" y="2332"/>
                    </a:lnTo>
                    <a:lnTo>
                      <a:pt x="423" y="2434"/>
                    </a:lnTo>
                    <a:lnTo>
                      <a:pt x="526" y="2524"/>
                    </a:lnTo>
                    <a:lnTo>
                      <a:pt x="628" y="2614"/>
                    </a:lnTo>
                    <a:lnTo>
                      <a:pt x="756" y="2678"/>
                    </a:lnTo>
                    <a:lnTo>
                      <a:pt x="871" y="2742"/>
                    </a:lnTo>
                    <a:lnTo>
                      <a:pt x="1012" y="2793"/>
                    </a:lnTo>
                    <a:lnTo>
                      <a:pt x="1140" y="2831"/>
                    </a:lnTo>
                    <a:lnTo>
                      <a:pt x="1281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31"/>
                    </a:lnTo>
                    <a:lnTo>
                      <a:pt x="1858" y="2793"/>
                    </a:lnTo>
                    <a:lnTo>
                      <a:pt x="1986" y="2742"/>
                    </a:lnTo>
                    <a:lnTo>
                      <a:pt x="2114" y="2678"/>
                    </a:lnTo>
                    <a:lnTo>
                      <a:pt x="2229" y="2614"/>
                    </a:lnTo>
                    <a:lnTo>
                      <a:pt x="2344" y="2524"/>
                    </a:lnTo>
                    <a:lnTo>
                      <a:pt x="2447" y="2434"/>
                    </a:lnTo>
                    <a:lnTo>
                      <a:pt x="2536" y="2332"/>
                    </a:lnTo>
                    <a:lnTo>
                      <a:pt x="2613" y="2229"/>
                    </a:lnTo>
                    <a:lnTo>
                      <a:pt x="2690" y="2101"/>
                    </a:lnTo>
                    <a:lnTo>
                      <a:pt x="2754" y="1986"/>
                    </a:lnTo>
                    <a:lnTo>
                      <a:pt x="2793" y="1845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3"/>
                    </a:lnTo>
                    <a:lnTo>
                      <a:pt x="2857" y="1282"/>
                    </a:lnTo>
                    <a:lnTo>
                      <a:pt x="2831" y="1141"/>
                    </a:lnTo>
                    <a:lnTo>
                      <a:pt x="2793" y="1000"/>
                    </a:lnTo>
                    <a:lnTo>
                      <a:pt x="2754" y="872"/>
                    </a:lnTo>
                    <a:lnTo>
                      <a:pt x="2690" y="744"/>
                    </a:lnTo>
                    <a:lnTo>
                      <a:pt x="2613" y="628"/>
                    </a:lnTo>
                    <a:lnTo>
                      <a:pt x="2536" y="513"/>
                    </a:lnTo>
                    <a:lnTo>
                      <a:pt x="2447" y="411"/>
                    </a:lnTo>
                    <a:lnTo>
                      <a:pt x="2344" y="321"/>
                    </a:lnTo>
                    <a:lnTo>
                      <a:pt x="2229" y="244"/>
                    </a:lnTo>
                    <a:lnTo>
                      <a:pt x="2114" y="167"/>
                    </a:lnTo>
                    <a:lnTo>
                      <a:pt x="1986" y="103"/>
                    </a:lnTo>
                    <a:lnTo>
                      <a:pt x="1858" y="65"/>
                    </a:lnTo>
                    <a:lnTo>
                      <a:pt x="1717" y="26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6665191" y="2675749"/>
                <a:ext cx="90191" cy="90160"/>
              </a:xfrm>
              <a:custGeom>
                <a:rect b="b" l="l" r="r" t="t"/>
                <a:pathLst>
                  <a:path extrusionOk="0" h="2857" w="2858">
                    <a:moveTo>
                      <a:pt x="1435" y="0"/>
                    </a:moveTo>
                    <a:lnTo>
                      <a:pt x="1282" y="13"/>
                    </a:lnTo>
                    <a:lnTo>
                      <a:pt x="1141" y="26"/>
                    </a:lnTo>
                    <a:lnTo>
                      <a:pt x="1000" y="64"/>
                    </a:lnTo>
                    <a:lnTo>
                      <a:pt x="872" y="116"/>
                    </a:lnTo>
                    <a:lnTo>
                      <a:pt x="744" y="180"/>
                    </a:lnTo>
                    <a:lnTo>
                      <a:pt x="628" y="244"/>
                    </a:lnTo>
                    <a:lnTo>
                      <a:pt x="526" y="333"/>
                    </a:lnTo>
                    <a:lnTo>
                      <a:pt x="424" y="423"/>
                    </a:lnTo>
                    <a:lnTo>
                      <a:pt x="321" y="525"/>
                    </a:lnTo>
                    <a:lnTo>
                      <a:pt x="244" y="628"/>
                    </a:lnTo>
                    <a:lnTo>
                      <a:pt x="167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26" y="1140"/>
                    </a:lnTo>
                    <a:lnTo>
                      <a:pt x="14" y="1281"/>
                    </a:lnTo>
                    <a:lnTo>
                      <a:pt x="1" y="1435"/>
                    </a:lnTo>
                    <a:lnTo>
                      <a:pt x="14" y="1576"/>
                    </a:lnTo>
                    <a:lnTo>
                      <a:pt x="26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67" y="2114"/>
                    </a:lnTo>
                    <a:lnTo>
                      <a:pt x="244" y="2229"/>
                    </a:lnTo>
                    <a:lnTo>
                      <a:pt x="321" y="2344"/>
                    </a:lnTo>
                    <a:lnTo>
                      <a:pt x="424" y="2434"/>
                    </a:lnTo>
                    <a:lnTo>
                      <a:pt x="526" y="2536"/>
                    </a:lnTo>
                    <a:lnTo>
                      <a:pt x="628" y="2613"/>
                    </a:lnTo>
                    <a:lnTo>
                      <a:pt x="744" y="2690"/>
                    </a:lnTo>
                    <a:lnTo>
                      <a:pt x="872" y="2741"/>
                    </a:lnTo>
                    <a:lnTo>
                      <a:pt x="1000" y="2792"/>
                    </a:lnTo>
                    <a:lnTo>
                      <a:pt x="1141" y="2831"/>
                    </a:lnTo>
                    <a:lnTo>
                      <a:pt x="1282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32" y="2536"/>
                    </a:lnTo>
                    <a:lnTo>
                      <a:pt x="2434" y="2434"/>
                    </a:lnTo>
                    <a:lnTo>
                      <a:pt x="2537" y="2344"/>
                    </a:lnTo>
                    <a:lnTo>
                      <a:pt x="2614" y="2229"/>
                    </a:lnTo>
                    <a:lnTo>
                      <a:pt x="2691" y="2114"/>
                    </a:lnTo>
                    <a:lnTo>
                      <a:pt x="2742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6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2" y="871"/>
                    </a:lnTo>
                    <a:lnTo>
                      <a:pt x="2691" y="743"/>
                    </a:lnTo>
                    <a:lnTo>
                      <a:pt x="2614" y="628"/>
                    </a:lnTo>
                    <a:lnTo>
                      <a:pt x="2537" y="525"/>
                    </a:lnTo>
                    <a:lnTo>
                      <a:pt x="2434" y="423"/>
                    </a:lnTo>
                    <a:lnTo>
                      <a:pt x="2332" y="333"/>
                    </a:lnTo>
                    <a:lnTo>
                      <a:pt x="2229" y="244"/>
                    </a:lnTo>
                    <a:lnTo>
                      <a:pt x="2114" y="180"/>
                    </a:lnTo>
                    <a:lnTo>
                      <a:pt x="1986" y="116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6377005" y="3265057"/>
                <a:ext cx="90191" cy="90160"/>
              </a:xfrm>
              <a:custGeom>
                <a:rect b="b" l="l" r="r" t="t"/>
                <a:pathLst>
                  <a:path extrusionOk="0" h="2857" w="2858">
                    <a:moveTo>
                      <a:pt x="1435" y="0"/>
                    </a:moveTo>
                    <a:lnTo>
                      <a:pt x="1294" y="13"/>
                    </a:lnTo>
                    <a:lnTo>
                      <a:pt x="1141" y="26"/>
                    </a:lnTo>
                    <a:lnTo>
                      <a:pt x="1013" y="64"/>
                    </a:lnTo>
                    <a:lnTo>
                      <a:pt x="885" y="115"/>
                    </a:lnTo>
                    <a:lnTo>
                      <a:pt x="757" y="179"/>
                    </a:lnTo>
                    <a:lnTo>
                      <a:pt x="641" y="243"/>
                    </a:lnTo>
                    <a:lnTo>
                      <a:pt x="526" y="333"/>
                    </a:lnTo>
                    <a:lnTo>
                      <a:pt x="424" y="423"/>
                    </a:lnTo>
                    <a:lnTo>
                      <a:pt x="334" y="525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5" y="999"/>
                    </a:lnTo>
                    <a:lnTo>
                      <a:pt x="39" y="1140"/>
                    </a:lnTo>
                    <a:lnTo>
                      <a:pt x="14" y="1281"/>
                    </a:lnTo>
                    <a:lnTo>
                      <a:pt x="1" y="1435"/>
                    </a:lnTo>
                    <a:lnTo>
                      <a:pt x="14" y="1576"/>
                    </a:lnTo>
                    <a:lnTo>
                      <a:pt x="39" y="1716"/>
                    </a:lnTo>
                    <a:lnTo>
                      <a:pt x="65" y="1857"/>
                    </a:lnTo>
                    <a:lnTo>
                      <a:pt x="116" y="1985"/>
                    </a:lnTo>
                    <a:lnTo>
                      <a:pt x="180" y="2113"/>
                    </a:lnTo>
                    <a:lnTo>
                      <a:pt x="244" y="2229"/>
                    </a:lnTo>
                    <a:lnTo>
                      <a:pt x="334" y="2344"/>
                    </a:lnTo>
                    <a:lnTo>
                      <a:pt x="424" y="2434"/>
                    </a:lnTo>
                    <a:lnTo>
                      <a:pt x="526" y="2536"/>
                    </a:lnTo>
                    <a:lnTo>
                      <a:pt x="641" y="2613"/>
                    </a:lnTo>
                    <a:lnTo>
                      <a:pt x="757" y="2690"/>
                    </a:lnTo>
                    <a:lnTo>
                      <a:pt x="885" y="2741"/>
                    </a:lnTo>
                    <a:lnTo>
                      <a:pt x="1013" y="2792"/>
                    </a:lnTo>
                    <a:lnTo>
                      <a:pt x="1141" y="2831"/>
                    </a:lnTo>
                    <a:lnTo>
                      <a:pt x="1294" y="2856"/>
                    </a:lnTo>
                    <a:lnTo>
                      <a:pt x="1576" y="2856"/>
                    </a:lnTo>
                    <a:lnTo>
                      <a:pt x="1717" y="2831"/>
                    </a:lnTo>
                    <a:lnTo>
                      <a:pt x="1858" y="2792"/>
                    </a:lnTo>
                    <a:lnTo>
                      <a:pt x="1986" y="2741"/>
                    </a:lnTo>
                    <a:lnTo>
                      <a:pt x="2114" y="2690"/>
                    </a:lnTo>
                    <a:lnTo>
                      <a:pt x="2229" y="2613"/>
                    </a:lnTo>
                    <a:lnTo>
                      <a:pt x="2345" y="2536"/>
                    </a:lnTo>
                    <a:lnTo>
                      <a:pt x="2447" y="2434"/>
                    </a:lnTo>
                    <a:lnTo>
                      <a:pt x="2537" y="2344"/>
                    </a:lnTo>
                    <a:lnTo>
                      <a:pt x="2614" y="2229"/>
                    </a:lnTo>
                    <a:lnTo>
                      <a:pt x="2691" y="2113"/>
                    </a:lnTo>
                    <a:lnTo>
                      <a:pt x="2755" y="1985"/>
                    </a:lnTo>
                    <a:lnTo>
                      <a:pt x="2793" y="1857"/>
                    </a:lnTo>
                    <a:lnTo>
                      <a:pt x="2831" y="1716"/>
                    </a:lnTo>
                    <a:lnTo>
                      <a:pt x="2857" y="1576"/>
                    </a:lnTo>
                    <a:lnTo>
                      <a:pt x="2857" y="1435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55" y="871"/>
                    </a:lnTo>
                    <a:lnTo>
                      <a:pt x="2691" y="743"/>
                    </a:lnTo>
                    <a:lnTo>
                      <a:pt x="2614" y="628"/>
                    </a:lnTo>
                    <a:lnTo>
                      <a:pt x="2537" y="525"/>
                    </a:lnTo>
                    <a:lnTo>
                      <a:pt x="2447" y="423"/>
                    </a:lnTo>
                    <a:lnTo>
                      <a:pt x="2345" y="333"/>
                    </a:lnTo>
                    <a:lnTo>
                      <a:pt x="2229" y="243"/>
                    </a:lnTo>
                    <a:lnTo>
                      <a:pt x="2114" y="179"/>
                    </a:lnTo>
                    <a:lnTo>
                      <a:pt x="1986" y="115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13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6153892" y="3087198"/>
                <a:ext cx="90191" cy="90160"/>
              </a:xfrm>
              <a:custGeom>
                <a:rect b="b" l="l" r="r" t="t"/>
                <a:pathLst>
                  <a:path extrusionOk="0" h="2857" w="2858">
                    <a:moveTo>
                      <a:pt x="1282" y="1"/>
                    </a:moveTo>
                    <a:lnTo>
                      <a:pt x="1141" y="26"/>
                    </a:lnTo>
                    <a:lnTo>
                      <a:pt x="1000" y="65"/>
                    </a:lnTo>
                    <a:lnTo>
                      <a:pt x="872" y="116"/>
                    </a:lnTo>
                    <a:lnTo>
                      <a:pt x="744" y="167"/>
                    </a:lnTo>
                    <a:lnTo>
                      <a:pt x="629" y="244"/>
                    </a:lnTo>
                    <a:lnTo>
                      <a:pt x="526" y="321"/>
                    </a:lnTo>
                    <a:lnTo>
                      <a:pt x="424" y="411"/>
                    </a:lnTo>
                    <a:lnTo>
                      <a:pt x="334" y="513"/>
                    </a:lnTo>
                    <a:lnTo>
                      <a:pt x="244" y="628"/>
                    </a:lnTo>
                    <a:lnTo>
                      <a:pt x="167" y="744"/>
                    </a:lnTo>
                    <a:lnTo>
                      <a:pt x="116" y="872"/>
                    </a:lnTo>
                    <a:lnTo>
                      <a:pt x="65" y="1000"/>
                    </a:lnTo>
                    <a:lnTo>
                      <a:pt x="27" y="1141"/>
                    </a:lnTo>
                    <a:lnTo>
                      <a:pt x="14" y="1281"/>
                    </a:lnTo>
                    <a:lnTo>
                      <a:pt x="1" y="1422"/>
                    </a:lnTo>
                    <a:lnTo>
                      <a:pt x="14" y="1576"/>
                    </a:lnTo>
                    <a:lnTo>
                      <a:pt x="27" y="1717"/>
                    </a:lnTo>
                    <a:lnTo>
                      <a:pt x="65" y="1858"/>
                    </a:lnTo>
                    <a:lnTo>
                      <a:pt x="116" y="1986"/>
                    </a:lnTo>
                    <a:lnTo>
                      <a:pt x="167" y="2114"/>
                    </a:lnTo>
                    <a:lnTo>
                      <a:pt x="244" y="2229"/>
                    </a:lnTo>
                    <a:lnTo>
                      <a:pt x="334" y="2332"/>
                    </a:lnTo>
                    <a:lnTo>
                      <a:pt x="424" y="2434"/>
                    </a:lnTo>
                    <a:lnTo>
                      <a:pt x="526" y="2524"/>
                    </a:lnTo>
                    <a:lnTo>
                      <a:pt x="629" y="2613"/>
                    </a:lnTo>
                    <a:lnTo>
                      <a:pt x="744" y="2678"/>
                    </a:lnTo>
                    <a:lnTo>
                      <a:pt x="872" y="2742"/>
                    </a:lnTo>
                    <a:lnTo>
                      <a:pt x="1000" y="2793"/>
                    </a:lnTo>
                    <a:lnTo>
                      <a:pt x="1141" y="2831"/>
                    </a:lnTo>
                    <a:lnTo>
                      <a:pt x="1282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31"/>
                    </a:lnTo>
                    <a:lnTo>
                      <a:pt x="1858" y="2793"/>
                    </a:lnTo>
                    <a:lnTo>
                      <a:pt x="1986" y="2742"/>
                    </a:lnTo>
                    <a:lnTo>
                      <a:pt x="2114" y="2678"/>
                    </a:lnTo>
                    <a:lnTo>
                      <a:pt x="2230" y="2613"/>
                    </a:lnTo>
                    <a:lnTo>
                      <a:pt x="2345" y="2524"/>
                    </a:lnTo>
                    <a:lnTo>
                      <a:pt x="2434" y="2434"/>
                    </a:lnTo>
                    <a:lnTo>
                      <a:pt x="2537" y="2332"/>
                    </a:lnTo>
                    <a:lnTo>
                      <a:pt x="2614" y="2229"/>
                    </a:lnTo>
                    <a:lnTo>
                      <a:pt x="2691" y="2114"/>
                    </a:lnTo>
                    <a:lnTo>
                      <a:pt x="2742" y="1986"/>
                    </a:lnTo>
                    <a:lnTo>
                      <a:pt x="2793" y="1858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2"/>
                    </a:lnTo>
                    <a:lnTo>
                      <a:pt x="2857" y="1281"/>
                    </a:lnTo>
                    <a:lnTo>
                      <a:pt x="2831" y="1141"/>
                    </a:lnTo>
                    <a:lnTo>
                      <a:pt x="2793" y="1000"/>
                    </a:lnTo>
                    <a:lnTo>
                      <a:pt x="2742" y="872"/>
                    </a:lnTo>
                    <a:lnTo>
                      <a:pt x="2691" y="744"/>
                    </a:lnTo>
                    <a:lnTo>
                      <a:pt x="2614" y="628"/>
                    </a:lnTo>
                    <a:lnTo>
                      <a:pt x="2537" y="513"/>
                    </a:lnTo>
                    <a:lnTo>
                      <a:pt x="2434" y="411"/>
                    </a:lnTo>
                    <a:lnTo>
                      <a:pt x="2345" y="321"/>
                    </a:lnTo>
                    <a:lnTo>
                      <a:pt x="2230" y="244"/>
                    </a:lnTo>
                    <a:lnTo>
                      <a:pt x="2114" y="167"/>
                    </a:lnTo>
                    <a:lnTo>
                      <a:pt x="1986" y="116"/>
                    </a:lnTo>
                    <a:lnTo>
                      <a:pt x="1858" y="65"/>
                    </a:lnTo>
                    <a:lnTo>
                      <a:pt x="1717" y="26"/>
                    </a:lnTo>
                    <a:lnTo>
                      <a:pt x="1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6230704" y="3361244"/>
                <a:ext cx="90160" cy="90160"/>
              </a:xfrm>
              <a:custGeom>
                <a:rect b="b" l="l" r="r" t="t"/>
                <a:pathLst>
                  <a:path extrusionOk="0" h="2857" w="2857">
                    <a:moveTo>
                      <a:pt x="1281" y="0"/>
                    </a:moveTo>
                    <a:lnTo>
                      <a:pt x="1140" y="26"/>
                    </a:lnTo>
                    <a:lnTo>
                      <a:pt x="999" y="64"/>
                    </a:lnTo>
                    <a:lnTo>
                      <a:pt x="871" y="103"/>
                    </a:lnTo>
                    <a:lnTo>
                      <a:pt x="743" y="167"/>
                    </a:lnTo>
                    <a:lnTo>
                      <a:pt x="628" y="244"/>
                    </a:lnTo>
                    <a:lnTo>
                      <a:pt x="526" y="321"/>
                    </a:lnTo>
                    <a:lnTo>
                      <a:pt x="423" y="410"/>
                    </a:lnTo>
                    <a:lnTo>
                      <a:pt x="333" y="513"/>
                    </a:lnTo>
                    <a:lnTo>
                      <a:pt x="244" y="628"/>
                    </a:lnTo>
                    <a:lnTo>
                      <a:pt x="180" y="743"/>
                    </a:lnTo>
                    <a:lnTo>
                      <a:pt x="116" y="871"/>
                    </a:lnTo>
                    <a:lnTo>
                      <a:pt x="64" y="999"/>
                    </a:lnTo>
                    <a:lnTo>
                      <a:pt x="26" y="1140"/>
                    </a:lnTo>
                    <a:lnTo>
                      <a:pt x="13" y="1281"/>
                    </a:lnTo>
                    <a:lnTo>
                      <a:pt x="0" y="1422"/>
                    </a:lnTo>
                    <a:lnTo>
                      <a:pt x="13" y="1576"/>
                    </a:lnTo>
                    <a:lnTo>
                      <a:pt x="26" y="1717"/>
                    </a:lnTo>
                    <a:lnTo>
                      <a:pt x="64" y="1845"/>
                    </a:lnTo>
                    <a:lnTo>
                      <a:pt x="116" y="1986"/>
                    </a:lnTo>
                    <a:lnTo>
                      <a:pt x="180" y="2101"/>
                    </a:lnTo>
                    <a:lnTo>
                      <a:pt x="244" y="2229"/>
                    </a:lnTo>
                    <a:lnTo>
                      <a:pt x="333" y="2331"/>
                    </a:lnTo>
                    <a:lnTo>
                      <a:pt x="423" y="2434"/>
                    </a:lnTo>
                    <a:lnTo>
                      <a:pt x="526" y="2524"/>
                    </a:lnTo>
                    <a:lnTo>
                      <a:pt x="628" y="2613"/>
                    </a:lnTo>
                    <a:lnTo>
                      <a:pt x="743" y="2677"/>
                    </a:lnTo>
                    <a:lnTo>
                      <a:pt x="871" y="2741"/>
                    </a:lnTo>
                    <a:lnTo>
                      <a:pt x="999" y="2793"/>
                    </a:lnTo>
                    <a:lnTo>
                      <a:pt x="1140" y="2818"/>
                    </a:lnTo>
                    <a:lnTo>
                      <a:pt x="1281" y="2844"/>
                    </a:lnTo>
                    <a:lnTo>
                      <a:pt x="1435" y="2857"/>
                    </a:lnTo>
                    <a:lnTo>
                      <a:pt x="1576" y="2844"/>
                    </a:lnTo>
                    <a:lnTo>
                      <a:pt x="1717" y="2818"/>
                    </a:lnTo>
                    <a:lnTo>
                      <a:pt x="1858" y="2793"/>
                    </a:lnTo>
                    <a:lnTo>
                      <a:pt x="1986" y="2741"/>
                    </a:lnTo>
                    <a:lnTo>
                      <a:pt x="2114" y="2677"/>
                    </a:lnTo>
                    <a:lnTo>
                      <a:pt x="2229" y="2613"/>
                    </a:lnTo>
                    <a:lnTo>
                      <a:pt x="2344" y="2524"/>
                    </a:lnTo>
                    <a:lnTo>
                      <a:pt x="2434" y="2434"/>
                    </a:lnTo>
                    <a:lnTo>
                      <a:pt x="2536" y="2331"/>
                    </a:lnTo>
                    <a:lnTo>
                      <a:pt x="2613" y="2229"/>
                    </a:lnTo>
                    <a:lnTo>
                      <a:pt x="2690" y="2101"/>
                    </a:lnTo>
                    <a:lnTo>
                      <a:pt x="2741" y="1986"/>
                    </a:lnTo>
                    <a:lnTo>
                      <a:pt x="2793" y="1845"/>
                    </a:lnTo>
                    <a:lnTo>
                      <a:pt x="2831" y="1717"/>
                    </a:lnTo>
                    <a:lnTo>
                      <a:pt x="2857" y="1576"/>
                    </a:lnTo>
                    <a:lnTo>
                      <a:pt x="2857" y="1422"/>
                    </a:lnTo>
                    <a:lnTo>
                      <a:pt x="2857" y="1281"/>
                    </a:lnTo>
                    <a:lnTo>
                      <a:pt x="2831" y="1140"/>
                    </a:lnTo>
                    <a:lnTo>
                      <a:pt x="2793" y="999"/>
                    </a:lnTo>
                    <a:lnTo>
                      <a:pt x="2741" y="871"/>
                    </a:lnTo>
                    <a:lnTo>
                      <a:pt x="2690" y="743"/>
                    </a:lnTo>
                    <a:lnTo>
                      <a:pt x="2613" y="628"/>
                    </a:lnTo>
                    <a:lnTo>
                      <a:pt x="2536" y="513"/>
                    </a:lnTo>
                    <a:lnTo>
                      <a:pt x="2434" y="410"/>
                    </a:lnTo>
                    <a:lnTo>
                      <a:pt x="2344" y="321"/>
                    </a:lnTo>
                    <a:lnTo>
                      <a:pt x="2229" y="244"/>
                    </a:lnTo>
                    <a:lnTo>
                      <a:pt x="2114" y="167"/>
                    </a:lnTo>
                    <a:lnTo>
                      <a:pt x="1986" y="103"/>
                    </a:lnTo>
                    <a:lnTo>
                      <a:pt x="1858" y="64"/>
                    </a:lnTo>
                    <a:lnTo>
                      <a:pt x="1717" y="26"/>
                    </a:lnTo>
                    <a:lnTo>
                      <a:pt x="15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6199178" y="2411391"/>
                <a:ext cx="524643" cy="109568"/>
              </a:xfrm>
              <a:custGeom>
                <a:rect b="b" l="l" r="r" t="t"/>
                <a:pathLst>
                  <a:path extrusionOk="0" h="3472" w="16625">
                    <a:moveTo>
                      <a:pt x="0" y="1"/>
                    </a:moveTo>
                    <a:lnTo>
                      <a:pt x="0" y="3472"/>
                    </a:lnTo>
                    <a:lnTo>
                      <a:pt x="16625" y="3472"/>
                    </a:lnTo>
                    <a:lnTo>
                      <a:pt x="166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6530218" y="3921455"/>
                <a:ext cx="188367" cy="187956"/>
              </a:xfrm>
              <a:custGeom>
                <a:rect b="b" l="l" r="r" t="t"/>
                <a:pathLst>
                  <a:path extrusionOk="0" h="5956" w="5969">
                    <a:moveTo>
                      <a:pt x="2831" y="0"/>
                    </a:moveTo>
                    <a:lnTo>
                      <a:pt x="2677" y="13"/>
                    </a:lnTo>
                    <a:lnTo>
                      <a:pt x="2382" y="64"/>
                    </a:lnTo>
                    <a:lnTo>
                      <a:pt x="2101" y="128"/>
                    </a:lnTo>
                    <a:lnTo>
                      <a:pt x="1832" y="231"/>
                    </a:lnTo>
                    <a:lnTo>
                      <a:pt x="1563" y="359"/>
                    </a:lnTo>
                    <a:lnTo>
                      <a:pt x="1319" y="512"/>
                    </a:lnTo>
                    <a:lnTo>
                      <a:pt x="1089" y="679"/>
                    </a:lnTo>
                    <a:lnTo>
                      <a:pt x="884" y="871"/>
                    </a:lnTo>
                    <a:lnTo>
                      <a:pt x="692" y="1089"/>
                    </a:lnTo>
                    <a:lnTo>
                      <a:pt x="512" y="1319"/>
                    </a:lnTo>
                    <a:lnTo>
                      <a:pt x="371" y="1563"/>
                    </a:lnTo>
                    <a:lnTo>
                      <a:pt x="243" y="1819"/>
                    </a:lnTo>
                    <a:lnTo>
                      <a:pt x="141" y="2088"/>
                    </a:lnTo>
                    <a:lnTo>
                      <a:pt x="64" y="2382"/>
                    </a:lnTo>
                    <a:lnTo>
                      <a:pt x="26" y="2677"/>
                    </a:lnTo>
                    <a:lnTo>
                      <a:pt x="13" y="2831"/>
                    </a:lnTo>
                    <a:lnTo>
                      <a:pt x="0" y="2984"/>
                    </a:lnTo>
                    <a:lnTo>
                      <a:pt x="13" y="3138"/>
                    </a:lnTo>
                    <a:lnTo>
                      <a:pt x="26" y="3279"/>
                    </a:lnTo>
                    <a:lnTo>
                      <a:pt x="64" y="3586"/>
                    </a:lnTo>
                    <a:lnTo>
                      <a:pt x="141" y="3868"/>
                    </a:lnTo>
                    <a:lnTo>
                      <a:pt x="243" y="4137"/>
                    </a:lnTo>
                    <a:lnTo>
                      <a:pt x="371" y="4406"/>
                    </a:lnTo>
                    <a:lnTo>
                      <a:pt x="512" y="4649"/>
                    </a:lnTo>
                    <a:lnTo>
                      <a:pt x="692" y="4880"/>
                    </a:lnTo>
                    <a:lnTo>
                      <a:pt x="884" y="5085"/>
                    </a:lnTo>
                    <a:lnTo>
                      <a:pt x="1089" y="5277"/>
                    </a:lnTo>
                    <a:lnTo>
                      <a:pt x="1319" y="5456"/>
                    </a:lnTo>
                    <a:lnTo>
                      <a:pt x="1563" y="5597"/>
                    </a:lnTo>
                    <a:lnTo>
                      <a:pt x="1832" y="5725"/>
                    </a:lnTo>
                    <a:lnTo>
                      <a:pt x="2101" y="5828"/>
                    </a:lnTo>
                    <a:lnTo>
                      <a:pt x="2382" y="5905"/>
                    </a:lnTo>
                    <a:lnTo>
                      <a:pt x="2677" y="5943"/>
                    </a:lnTo>
                    <a:lnTo>
                      <a:pt x="2831" y="5956"/>
                    </a:lnTo>
                    <a:lnTo>
                      <a:pt x="3138" y="5956"/>
                    </a:lnTo>
                    <a:lnTo>
                      <a:pt x="3292" y="5943"/>
                    </a:lnTo>
                    <a:lnTo>
                      <a:pt x="3586" y="5905"/>
                    </a:lnTo>
                    <a:lnTo>
                      <a:pt x="3868" y="5828"/>
                    </a:lnTo>
                    <a:lnTo>
                      <a:pt x="4150" y="5725"/>
                    </a:lnTo>
                    <a:lnTo>
                      <a:pt x="4406" y="5597"/>
                    </a:lnTo>
                    <a:lnTo>
                      <a:pt x="4649" y="5456"/>
                    </a:lnTo>
                    <a:lnTo>
                      <a:pt x="4880" y="5277"/>
                    </a:lnTo>
                    <a:lnTo>
                      <a:pt x="5098" y="5085"/>
                    </a:lnTo>
                    <a:lnTo>
                      <a:pt x="5290" y="4880"/>
                    </a:lnTo>
                    <a:lnTo>
                      <a:pt x="5456" y="4649"/>
                    </a:lnTo>
                    <a:lnTo>
                      <a:pt x="5610" y="4406"/>
                    </a:lnTo>
                    <a:lnTo>
                      <a:pt x="5725" y="4137"/>
                    </a:lnTo>
                    <a:lnTo>
                      <a:pt x="5828" y="3868"/>
                    </a:lnTo>
                    <a:lnTo>
                      <a:pt x="5904" y="3586"/>
                    </a:lnTo>
                    <a:lnTo>
                      <a:pt x="5956" y="3279"/>
                    </a:lnTo>
                    <a:lnTo>
                      <a:pt x="5956" y="3138"/>
                    </a:lnTo>
                    <a:lnTo>
                      <a:pt x="5969" y="2984"/>
                    </a:lnTo>
                    <a:lnTo>
                      <a:pt x="5956" y="2831"/>
                    </a:lnTo>
                    <a:lnTo>
                      <a:pt x="5956" y="2677"/>
                    </a:lnTo>
                    <a:lnTo>
                      <a:pt x="5904" y="2382"/>
                    </a:lnTo>
                    <a:lnTo>
                      <a:pt x="5828" y="2088"/>
                    </a:lnTo>
                    <a:lnTo>
                      <a:pt x="5725" y="1819"/>
                    </a:lnTo>
                    <a:lnTo>
                      <a:pt x="5610" y="1563"/>
                    </a:lnTo>
                    <a:lnTo>
                      <a:pt x="5456" y="1319"/>
                    </a:lnTo>
                    <a:lnTo>
                      <a:pt x="5290" y="1089"/>
                    </a:lnTo>
                    <a:lnTo>
                      <a:pt x="5098" y="871"/>
                    </a:lnTo>
                    <a:lnTo>
                      <a:pt x="4880" y="679"/>
                    </a:lnTo>
                    <a:lnTo>
                      <a:pt x="4649" y="512"/>
                    </a:lnTo>
                    <a:lnTo>
                      <a:pt x="4406" y="359"/>
                    </a:lnTo>
                    <a:lnTo>
                      <a:pt x="4150" y="231"/>
                    </a:lnTo>
                    <a:lnTo>
                      <a:pt x="3868" y="128"/>
                    </a:lnTo>
                    <a:lnTo>
                      <a:pt x="3586" y="64"/>
                    </a:lnTo>
                    <a:lnTo>
                      <a:pt x="3292" y="13"/>
                    </a:lnTo>
                    <a:lnTo>
                      <a:pt x="3138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13"/>
              <p:cNvSpPr/>
              <p:nvPr/>
            </p:nvSpPr>
            <p:spPr>
              <a:xfrm>
                <a:off x="6561745" y="3952981"/>
                <a:ext cx="125315" cy="125315"/>
              </a:xfrm>
              <a:custGeom>
                <a:rect b="b" l="l" r="r" t="t"/>
                <a:pathLst>
                  <a:path extrusionOk="0" h="3971" w="3971">
                    <a:moveTo>
                      <a:pt x="1780" y="0"/>
                    </a:moveTo>
                    <a:lnTo>
                      <a:pt x="1588" y="39"/>
                    </a:lnTo>
                    <a:lnTo>
                      <a:pt x="1396" y="90"/>
                    </a:lnTo>
                    <a:lnTo>
                      <a:pt x="1217" y="154"/>
                    </a:lnTo>
                    <a:lnTo>
                      <a:pt x="1037" y="231"/>
                    </a:lnTo>
                    <a:lnTo>
                      <a:pt x="871" y="333"/>
                    </a:lnTo>
                    <a:lnTo>
                      <a:pt x="717" y="448"/>
                    </a:lnTo>
                    <a:lnTo>
                      <a:pt x="576" y="577"/>
                    </a:lnTo>
                    <a:lnTo>
                      <a:pt x="448" y="717"/>
                    </a:lnTo>
                    <a:lnTo>
                      <a:pt x="333" y="871"/>
                    </a:lnTo>
                    <a:lnTo>
                      <a:pt x="243" y="1038"/>
                    </a:lnTo>
                    <a:lnTo>
                      <a:pt x="154" y="1204"/>
                    </a:lnTo>
                    <a:lnTo>
                      <a:pt x="90" y="1396"/>
                    </a:lnTo>
                    <a:lnTo>
                      <a:pt x="38" y="1576"/>
                    </a:lnTo>
                    <a:lnTo>
                      <a:pt x="13" y="1780"/>
                    </a:lnTo>
                    <a:lnTo>
                      <a:pt x="0" y="1985"/>
                    </a:lnTo>
                    <a:lnTo>
                      <a:pt x="13" y="2178"/>
                    </a:lnTo>
                    <a:lnTo>
                      <a:pt x="38" y="2382"/>
                    </a:lnTo>
                    <a:lnTo>
                      <a:pt x="90" y="2575"/>
                    </a:lnTo>
                    <a:lnTo>
                      <a:pt x="154" y="2754"/>
                    </a:lnTo>
                    <a:lnTo>
                      <a:pt x="243" y="2933"/>
                    </a:lnTo>
                    <a:lnTo>
                      <a:pt x="333" y="3087"/>
                    </a:lnTo>
                    <a:lnTo>
                      <a:pt x="448" y="3241"/>
                    </a:lnTo>
                    <a:lnTo>
                      <a:pt x="576" y="3381"/>
                    </a:lnTo>
                    <a:lnTo>
                      <a:pt x="717" y="3510"/>
                    </a:lnTo>
                    <a:lnTo>
                      <a:pt x="871" y="3625"/>
                    </a:lnTo>
                    <a:lnTo>
                      <a:pt x="1037" y="3727"/>
                    </a:lnTo>
                    <a:lnTo>
                      <a:pt x="1217" y="3817"/>
                    </a:lnTo>
                    <a:lnTo>
                      <a:pt x="1396" y="3881"/>
                    </a:lnTo>
                    <a:lnTo>
                      <a:pt x="1588" y="3932"/>
                    </a:lnTo>
                    <a:lnTo>
                      <a:pt x="1780" y="3958"/>
                    </a:lnTo>
                    <a:lnTo>
                      <a:pt x="1985" y="3971"/>
                    </a:lnTo>
                    <a:lnTo>
                      <a:pt x="2190" y="3958"/>
                    </a:lnTo>
                    <a:lnTo>
                      <a:pt x="2382" y="3932"/>
                    </a:lnTo>
                    <a:lnTo>
                      <a:pt x="2574" y="3881"/>
                    </a:lnTo>
                    <a:lnTo>
                      <a:pt x="2754" y="3817"/>
                    </a:lnTo>
                    <a:lnTo>
                      <a:pt x="2933" y="3727"/>
                    </a:lnTo>
                    <a:lnTo>
                      <a:pt x="3100" y="3625"/>
                    </a:lnTo>
                    <a:lnTo>
                      <a:pt x="3253" y="3510"/>
                    </a:lnTo>
                    <a:lnTo>
                      <a:pt x="3394" y="3381"/>
                    </a:lnTo>
                    <a:lnTo>
                      <a:pt x="3522" y="3241"/>
                    </a:lnTo>
                    <a:lnTo>
                      <a:pt x="3637" y="3087"/>
                    </a:lnTo>
                    <a:lnTo>
                      <a:pt x="3727" y="2933"/>
                    </a:lnTo>
                    <a:lnTo>
                      <a:pt x="3817" y="2754"/>
                    </a:lnTo>
                    <a:lnTo>
                      <a:pt x="3881" y="2575"/>
                    </a:lnTo>
                    <a:lnTo>
                      <a:pt x="3932" y="2382"/>
                    </a:lnTo>
                    <a:lnTo>
                      <a:pt x="3958" y="2178"/>
                    </a:lnTo>
                    <a:lnTo>
                      <a:pt x="3970" y="1985"/>
                    </a:lnTo>
                    <a:lnTo>
                      <a:pt x="3958" y="1780"/>
                    </a:lnTo>
                    <a:lnTo>
                      <a:pt x="3932" y="1576"/>
                    </a:lnTo>
                    <a:lnTo>
                      <a:pt x="3881" y="1396"/>
                    </a:lnTo>
                    <a:lnTo>
                      <a:pt x="3817" y="1204"/>
                    </a:lnTo>
                    <a:lnTo>
                      <a:pt x="3727" y="1038"/>
                    </a:lnTo>
                    <a:lnTo>
                      <a:pt x="3637" y="871"/>
                    </a:lnTo>
                    <a:lnTo>
                      <a:pt x="3522" y="717"/>
                    </a:lnTo>
                    <a:lnTo>
                      <a:pt x="3394" y="577"/>
                    </a:lnTo>
                    <a:lnTo>
                      <a:pt x="3253" y="448"/>
                    </a:lnTo>
                    <a:lnTo>
                      <a:pt x="3100" y="333"/>
                    </a:lnTo>
                    <a:lnTo>
                      <a:pt x="2933" y="231"/>
                    </a:lnTo>
                    <a:lnTo>
                      <a:pt x="2754" y="154"/>
                    </a:lnTo>
                    <a:lnTo>
                      <a:pt x="2574" y="90"/>
                    </a:lnTo>
                    <a:lnTo>
                      <a:pt x="2382" y="39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13"/>
              <p:cNvSpPr/>
              <p:nvPr/>
            </p:nvSpPr>
            <p:spPr>
              <a:xfrm>
                <a:off x="6597310" y="3988547"/>
                <a:ext cx="54184" cy="54184"/>
              </a:xfrm>
              <a:custGeom>
                <a:rect b="b" l="l" r="r" t="t"/>
                <a:pathLst>
                  <a:path extrusionOk="0" h="1717" w="1717">
                    <a:moveTo>
                      <a:pt x="769" y="0"/>
                    </a:moveTo>
                    <a:lnTo>
                      <a:pt x="692" y="13"/>
                    </a:lnTo>
                    <a:lnTo>
                      <a:pt x="602" y="39"/>
                    </a:lnTo>
                    <a:lnTo>
                      <a:pt x="525" y="64"/>
                    </a:lnTo>
                    <a:lnTo>
                      <a:pt x="448" y="103"/>
                    </a:lnTo>
                    <a:lnTo>
                      <a:pt x="384" y="141"/>
                    </a:lnTo>
                    <a:lnTo>
                      <a:pt x="308" y="192"/>
                    </a:lnTo>
                    <a:lnTo>
                      <a:pt x="256" y="244"/>
                    </a:lnTo>
                    <a:lnTo>
                      <a:pt x="192" y="308"/>
                    </a:lnTo>
                    <a:lnTo>
                      <a:pt x="141" y="372"/>
                    </a:lnTo>
                    <a:lnTo>
                      <a:pt x="103" y="449"/>
                    </a:lnTo>
                    <a:lnTo>
                      <a:pt x="64" y="525"/>
                    </a:lnTo>
                    <a:lnTo>
                      <a:pt x="39" y="602"/>
                    </a:lnTo>
                    <a:lnTo>
                      <a:pt x="13" y="679"/>
                    </a:lnTo>
                    <a:lnTo>
                      <a:pt x="0" y="769"/>
                    </a:lnTo>
                    <a:lnTo>
                      <a:pt x="0" y="858"/>
                    </a:lnTo>
                    <a:lnTo>
                      <a:pt x="0" y="935"/>
                    </a:lnTo>
                    <a:lnTo>
                      <a:pt x="13" y="1025"/>
                    </a:lnTo>
                    <a:lnTo>
                      <a:pt x="39" y="1115"/>
                    </a:lnTo>
                    <a:lnTo>
                      <a:pt x="64" y="1191"/>
                    </a:lnTo>
                    <a:lnTo>
                      <a:pt x="103" y="1268"/>
                    </a:lnTo>
                    <a:lnTo>
                      <a:pt x="141" y="1332"/>
                    </a:lnTo>
                    <a:lnTo>
                      <a:pt x="192" y="1396"/>
                    </a:lnTo>
                    <a:lnTo>
                      <a:pt x="256" y="1460"/>
                    </a:lnTo>
                    <a:lnTo>
                      <a:pt x="308" y="1512"/>
                    </a:lnTo>
                    <a:lnTo>
                      <a:pt x="384" y="1563"/>
                    </a:lnTo>
                    <a:lnTo>
                      <a:pt x="448" y="1614"/>
                    </a:lnTo>
                    <a:lnTo>
                      <a:pt x="525" y="1640"/>
                    </a:lnTo>
                    <a:lnTo>
                      <a:pt x="602" y="1678"/>
                    </a:lnTo>
                    <a:lnTo>
                      <a:pt x="692" y="1691"/>
                    </a:lnTo>
                    <a:lnTo>
                      <a:pt x="769" y="1704"/>
                    </a:lnTo>
                    <a:lnTo>
                      <a:pt x="858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4" y="1678"/>
                    </a:lnTo>
                    <a:lnTo>
                      <a:pt x="1191" y="1640"/>
                    </a:lnTo>
                    <a:lnTo>
                      <a:pt x="1268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3" y="1460"/>
                    </a:lnTo>
                    <a:lnTo>
                      <a:pt x="1524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2" y="1191"/>
                    </a:lnTo>
                    <a:lnTo>
                      <a:pt x="1678" y="1115"/>
                    </a:lnTo>
                    <a:lnTo>
                      <a:pt x="1704" y="1025"/>
                    </a:lnTo>
                    <a:lnTo>
                      <a:pt x="1716" y="935"/>
                    </a:lnTo>
                    <a:lnTo>
                      <a:pt x="1716" y="858"/>
                    </a:lnTo>
                    <a:lnTo>
                      <a:pt x="1716" y="769"/>
                    </a:lnTo>
                    <a:lnTo>
                      <a:pt x="1704" y="679"/>
                    </a:lnTo>
                    <a:lnTo>
                      <a:pt x="1678" y="602"/>
                    </a:lnTo>
                    <a:lnTo>
                      <a:pt x="1652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4" y="308"/>
                    </a:lnTo>
                    <a:lnTo>
                      <a:pt x="1473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8" y="103"/>
                    </a:lnTo>
                    <a:lnTo>
                      <a:pt x="1191" y="64"/>
                    </a:lnTo>
                    <a:lnTo>
                      <a:pt x="1114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13"/>
              <p:cNvSpPr/>
              <p:nvPr/>
            </p:nvSpPr>
            <p:spPr>
              <a:xfrm>
                <a:off x="6202396" y="3921455"/>
                <a:ext cx="187988" cy="187956"/>
              </a:xfrm>
              <a:custGeom>
                <a:rect b="b" l="l" r="r" t="t"/>
                <a:pathLst>
                  <a:path extrusionOk="0" h="5956" w="5957">
                    <a:moveTo>
                      <a:pt x="2819" y="0"/>
                    </a:moveTo>
                    <a:lnTo>
                      <a:pt x="2678" y="13"/>
                    </a:lnTo>
                    <a:lnTo>
                      <a:pt x="2383" y="64"/>
                    </a:lnTo>
                    <a:lnTo>
                      <a:pt x="2089" y="128"/>
                    </a:lnTo>
                    <a:lnTo>
                      <a:pt x="1820" y="231"/>
                    </a:lnTo>
                    <a:lnTo>
                      <a:pt x="1563" y="359"/>
                    </a:lnTo>
                    <a:lnTo>
                      <a:pt x="1307" y="512"/>
                    </a:lnTo>
                    <a:lnTo>
                      <a:pt x="1077" y="679"/>
                    </a:lnTo>
                    <a:lnTo>
                      <a:pt x="872" y="871"/>
                    </a:lnTo>
                    <a:lnTo>
                      <a:pt x="680" y="1089"/>
                    </a:lnTo>
                    <a:lnTo>
                      <a:pt x="513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9" y="2088"/>
                    </a:lnTo>
                    <a:lnTo>
                      <a:pt x="65" y="2382"/>
                    </a:lnTo>
                    <a:lnTo>
                      <a:pt x="14" y="2677"/>
                    </a:lnTo>
                    <a:lnTo>
                      <a:pt x="1" y="2831"/>
                    </a:lnTo>
                    <a:lnTo>
                      <a:pt x="1" y="2984"/>
                    </a:lnTo>
                    <a:lnTo>
                      <a:pt x="1" y="3138"/>
                    </a:lnTo>
                    <a:lnTo>
                      <a:pt x="14" y="3279"/>
                    </a:lnTo>
                    <a:lnTo>
                      <a:pt x="65" y="3586"/>
                    </a:lnTo>
                    <a:lnTo>
                      <a:pt x="129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13" y="4649"/>
                    </a:lnTo>
                    <a:lnTo>
                      <a:pt x="680" y="4880"/>
                    </a:lnTo>
                    <a:lnTo>
                      <a:pt x="872" y="5085"/>
                    </a:lnTo>
                    <a:lnTo>
                      <a:pt x="1077" y="5277"/>
                    </a:lnTo>
                    <a:lnTo>
                      <a:pt x="1307" y="5456"/>
                    </a:lnTo>
                    <a:lnTo>
                      <a:pt x="1563" y="5597"/>
                    </a:lnTo>
                    <a:lnTo>
                      <a:pt x="1820" y="5725"/>
                    </a:lnTo>
                    <a:lnTo>
                      <a:pt x="2089" y="5828"/>
                    </a:lnTo>
                    <a:lnTo>
                      <a:pt x="2383" y="5905"/>
                    </a:lnTo>
                    <a:lnTo>
                      <a:pt x="2678" y="5943"/>
                    </a:lnTo>
                    <a:lnTo>
                      <a:pt x="2819" y="5956"/>
                    </a:lnTo>
                    <a:lnTo>
                      <a:pt x="3126" y="5956"/>
                    </a:lnTo>
                    <a:lnTo>
                      <a:pt x="3280" y="5943"/>
                    </a:lnTo>
                    <a:lnTo>
                      <a:pt x="3574" y="5905"/>
                    </a:lnTo>
                    <a:lnTo>
                      <a:pt x="3869" y="5828"/>
                    </a:lnTo>
                    <a:lnTo>
                      <a:pt x="4138" y="5725"/>
                    </a:lnTo>
                    <a:lnTo>
                      <a:pt x="4394" y="5597"/>
                    </a:lnTo>
                    <a:lnTo>
                      <a:pt x="4650" y="5456"/>
                    </a:lnTo>
                    <a:lnTo>
                      <a:pt x="4868" y="5277"/>
                    </a:lnTo>
                    <a:lnTo>
                      <a:pt x="5086" y="5085"/>
                    </a:lnTo>
                    <a:lnTo>
                      <a:pt x="5278" y="4880"/>
                    </a:lnTo>
                    <a:lnTo>
                      <a:pt x="5444" y="4649"/>
                    </a:lnTo>
                    <a:lnTo>
                      <a:pt x="5598" y="4406"/>
                    </a:lnTo>
                    <a:lnTo>
                      <a:pt x="5726" y="4137"/>
                    </a:lnTo>
                    <a:lnTo>
                      <a:pt x="5828" y="3868"/>
                    </a:lnTo>
                    <a:lnTo>
                      <a:pt x="5892" y="3586"/>
                    </a:lnTo>
                    <a:lnTo>
                      <a:pt x="5944" y="3279"/>
                    </a:lnTo>
                    <a:lnTo>
                      <a:pt x="5957" y="3138"/>
                    </a:lnTo>
                    <a:lnTo>
                      <a:pt x="5957" y="2984"/>
                    </a:lnTo>
                    <a:lnTo>
                      <a:pt x="5957" y="2831"/>
                    </a:lnTo>
                    <a:lnTo>
                      <a:pt x="5944" y="2677"/>
                    </a:lnTo>
                    <a:lnTo>
                      <a:pt x="5892" y="2382"/>
                    </a:lnTo>
                    <a:lnTo>
                      <a:pt x="5828" y="2088"/>
                    </a:lnTo>
                    <a:lnTo>
                      <a:pt x="5726" y="1819"/>
                    </a:lnTo>
                    <a:lnTo>
                      <a:pt x="5598" y="1563"/>
                    </a:lnTo>
                    <a:lnTo>
                      <a:pt x="5444" y="1319"/>
                    </a:lnTo>
                    <a:lnTo>
                      <a:pt x="5278" y="1089"/>
                    </a:lnTo>
                    <a:lnTo>
                      <a:pt x="5086" y="871"/>
                    </a:lnTo>
                    <a:lnTo>
                      <a:pt x="4868" y="679"/>
                    </a:lnTo>
                    <a:lnTo>
                      <a:pt x="4650" y="512"/>
                    </a:lnTo>
                    <a:lnTo>
                      <a:pt x="4394" y="359"/>
                    </a:lnTo>
                    <a:lnTo>
                      <a:pt x="4138" y="231"/>
                    </a:lnTo>
                    <a:lnTo>
                      <a:pt x="3869" y="128"/>
                    </a:lnTo>
                    <a:lnTo>
                      <a:pt x="3574" y="64"/>
                    </a:lnTo>
                    <a:lnTo>
                      <a:pt x="3280" y="13"/>
                    </a:lnTo>
                    <a:lnTo>
                      <a:pt x="3126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6233544" y="3952981"/>
                <a:ext cx="125725" cy="125315"/>
              </a:xfrm>
              <a:custGeom>
                <a:rect b="b" l="l" r="r" t="t"/>
                <a:pathLst>
                  <a:path extrusionOk="0" h="3971" w="3984">
                    <a:moveTo>
                      <a:pt x="1793" y="0"/>
                    </a:moveTo>
                    <a:lnTo>
                      <a:pt x="1588" y="39"/>
                    </a:lnTo>
                    <a:lnTo>
                      <a:pt x="1396" y="90"/>
                    </a:lnTo>
                    <a:lnTo>
                      <a:pt x="1217" y="154"/>
                    </a:lnTo>
                    <a:lnTo>
                      <a:pt x="1050" y="231"/>
                    </a:lnTo>
                    <a:lnTo>
                      <a:pt x="884" y="333"/>
                    </a:lnTo>
                    <a:lnTo>
                      <a:pt x="730" y="448"/>
                    </a:lnTo>
                    <a:lnTo>
                      <a:pt x="589" y="577"/>
                    </a:lnTo>
                    <a:lnTo>
                      <a:pt x="461" y="717"/>
                    </a:lnTo>
                    <a:lnTo>
                      <a:pt x="346" y="871"/>
                    </a:lnTo>
                    <a:lnTo>
                      <a:pt x="243" y="1038"/>
                    </a:lnTo>
                    <a:lnTo>
                      <a:pt x="167" y="1204"/>
                    </a:lnTo>
                    <a:lnTo>
                      <a:pt x="90" y="1396"/>
                    </a:lnTo>
                    <a:lnTo>
                      <a:pt x="51" y="1576"/>
                    </a:lnTo>
                    <a:lnTo>
                      <a:pt x="13" y="1780"/>
                    </a:lnTo>
                    <a:lnTo>
                      <a:pt x="0" y="1985"/>
                    </a:lnTo>
                    <a:lnTo>
                      <a:pt x="13" y="2178"/>
                    </a:lnTo>
                    <a:lnTo>
                      <a:pt x="51" y="2382"/>
                    </a:lnTo>
                    <a:lnTo>
                      <a:pt x="90" y="2575"/>
                    </a:lnTo>
                    <a:lnTo>
                      <a:pt x="167" y="2754"/>
                    </a:lnTo>
                    <a:lnTo>
                      <a:pt x="243" y="2933"/>
                    </a:lnTo>
                    <a:lnTo>
                      <a:pt x="346" y="3087"/>
                    </a:lnTo>
                    <a:lnTo>
                      <a:pt x="461" y="3241"/>
                    </a:lnTo>
                    <a:lnTo>
                      <a:pt x="589" y="3381"/>
                    </a:lnTo>
                    <a:lnTo>
                      <a:pt x="730" y="3510"/>
                    </a:lnTo>
                    <a:lnTo>
                      <a:pt x="884" y="3625"/>
                    </a:lnTo>
                    <a:lnTo>
                      <a:pt x="1050" y="3727"/>
                    </a:lnTo>
                    <a:lnTo>
                      <a:pt x="1217" y="3817"/>
                    </a:lnTo>
                    <a:lnTo>
                      <a:pt x="1396" y="3881"/>
                    </a:lnTo>
                    <a:lnTo>
                      <a:pt x="1588" y="3932"/>
                    </a:lnTo>
                    <a:lnTo>
                      <a:pt x="1793" y="3958"/>
                    </a:lnTo>
                    <a:lnTo>
                      <a:pt x="1985" y="3971"/>
                    </a:lnTo>
                    <a:lnTo>
                      <a:pt x="2190" y="3958"/>
                    </a:lnTo>
                    <a:lnTo>
                      <a:pt x="2395" y="3932"/>
                    </a:lnTo>
                    <a:lnTo>
                      <a:pt x="2587" y="3881"/>
                    </a:lnTo>
                    <a:lnTo>
                      <a:pt x="2767" y="3817"/>
                    </a:lnTo>
                    <a:lnTo>
                      <a:pt x="2933" y="3727"/>
                    </a:lnTo>
                    <a:lnTo>
                      <a:pt x="3100" y="3625"/>
                    </a:lnTo>
                    <a:lnTo>
                      <a:pt x="3253" y="3510"/>
                    </a:lnTo>
                    <a:lnTo>
                      <a:pt x="3394" y="3381"/>
                    </a:lnTo>
                    <a:lnTo>
                      <a:pt x="3522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94" y="2575"/>
                    </a:lnTo>
                    <a:lnTo>
                      <a:pt x="3932" y="2382"/>
                    </a:lnTo>
                    <a:lnTo>
                      <a:pt x="3971" y="2178"/>
                    </a:lnTo>
                    <a:lnTo>
                      <a:pt x="3983" y="1985"/>
                    </a:lnTo>
                    <a:lnTo>
                      <a:pt x="3971" y="1780"/>
                    </a:lnTo>
                    <a:lnTo>
                      <a:pt x="3932" y="1576"/>
                    </a:lnTo>
                    <a:lnTo>
                      <a:pt x="3894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2" y="717"/>
                    </a:lnTo>
                    <a:lnTo>
                      <a:pt x="3394" y="577"/>
                    </a:lnTo>
                    <a:lnTo>
                      <a:pt x="3253" y="448"/>
                    </a:lnTo>
                    <a:lnTo>
                      <a:pt x="3100" y="333"/>
                    </a:lnTo>
                    <a:lnTo>
                      <a:pt x="2933" y="231"/>
                    </a:lnTo>
                    <a:lnTo>
                      <a:pt x="2767" y="154"/>
                    </a:lnTo>
                    <a:lnTo>
                      <a:pt x="2587" y="90"/>
                    </a:lnTo>
                    <a:lnTo>
                      <a:pt x="2395" y="39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6269110" y="3988547"/>
                <a:ext cx="54594" cy="54184"/>
              </a:xfrm>
              <a:custGeom>
                <a:rect b="b" l="l" r="r" t="t"/>
                <a:pathLst>
                  <a:path extrusionOk="0" h="1717" w="1730">
                    <a:moveTo>
                      <a:pt x="781" y="0"/>
                    </a:moveTo>
                    <a:lnTo>
                      <a:pt x="692" y="13"/>
                    </a:lnTo>
                    <a:lnTo>
                      <a:pt x="615" y="39"/>
                    </a:lnTo>
                    <a:lnTo>
                      <a:pt x="525" y="64"/>
                    </a:lnTo>
                    <a:lnTo>
                      <a:pt x="448" y="103"/>
                    </a:lnTo>
                    <a:lnTo>
                      <a:pt x="384" y="141"/>
                    </a:lnTo>
                    <a:lnTo>
                      <a:pt x="320" y="192"/>
                    </a:lnTo>
                    <a:lnTo>
                      <a:pt x="256" y="244"/>
                    </a:lnTo>
                    <a:lnTo>
                      <a:pt x="205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77" y="525"/>
                    </a:lnTo>
                    <a:lnTo>
                      <a:pt x="39" y="602"/>
                    </a:lnTo>
                    <a:lnTo>
                      <a:pt x="26" y="679"/>
                    </a:lnTo>
                    <a:lnTo>
                      <a:pt x="13" y="769"/>
                    </a:lnTo>
                    <a:lnTo>
                      <a:pt x="0" y="858"/>
                    </a:lnTo>
                    <a:lnTo>
                      <a:pt x="13" y="935"/>
                    </a:lnTo>
                    <a:lnTo>
                      <a:pt x="26" y="1025"/>
                    </a:lnTo>
                    <a:lnTo>
                      <a:pt x="39" y="1115"/>
                    </a:lnTo>
                    <a:lnTo>
                      <a:pt x="77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205" y="1396"/>
                    </a:lnTo>
                    <a:lnTo>
                      <a:pt x="256" y="1460"/>
                    </a:lnTo>
                    <a:lnTo>
                      <a:pt x="320" y="1512"/>
                    </a:lnTo>
                    <a:lnTo>
                      <a:pt x="384" y="1563"/>
                    </a:lnTo>
                    <a:lnTo>
                      <a:pt x="448" y="1614"/>
                    </a:lnTo>
                    <a:lnTo>
                      <a:pt x="525" y="1640"/>
                    </a:lnTo>
                    <a:lnTo>
                      <a:pt x="615" y="1678"/>
                    </a:lnTo>
                    <a:lnTo>
                      <a:pt x="692" y="1691"/>
                    </a:lnTo>
                    <a:lnTo>
                      <a:pt x="781" y="1704"/>
                    </a:lnTo>
                    <a:lnTo>
                      <a:pt x="858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4" y="1678"/>
                    </a:lnTo>
                    <a:lnTo>
                      <a:pt x="1204" y="1640"/>
                    </a:lnTo>
                    <a:lnTo>
                      <a:pt x="1268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3" y="1460"/>
                    </a:lnTo>
                    <a:lnTo>
                      <a:pt x="1524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2" y="1191"/>
                    </a:lnTo>
                    <a:lnTo>
                      <a:pt x="1691" y="1115"/>
                    </a:lnTo>
                    <a:lnTo>
                      <a:pt x="1704" y="1025"/>
                    </a:lnTo>
                    <a:lnTo>
                      <a:pt x="1716" y="935"/>
                    </a:lnTo>
                    <a:lnTo>
                      <a:pt x="1729" y="858"/>
                    </a:lnTo>
                    <a:lnTo>
                      <a:pt x="1716" y="769"/>
                    </a:lnTo>
                    <a:lnTo>
                      <a:pt x="1704" y="679"/>
                    </a:lnTo>
                    <a:lnTo>
                      <a:pt x="1691" y="602"/>
                    </a:lnTo>
                    <a:lnTo>
                      <a:pt x="1652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4" y="308"/>
                    </a:lnTo>
                    <a:lnTo>
                      <a:pt x="1473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8" y="103"/>
                    </a:lnTo>
                    <a:lnTo>
                      <a:pt x="1204" y="64"/>
                    </a:lnTo>
                    <a:lnTo>
                      <a:pt x="1114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6836581" y="3921455"/>
                <a:ext cx="187988" cy="187956"/>
              </a:xfrm>
              <a:custGeom>
                <a:rect b="b" l="l" r="r" t="t"/>
                <a:pathLst>
                  <a:path extrusionOk="0" h="5956" w="5957">
                    <a:moveTo>
                      <a:pt x="2818" y="0"/>
                    </a:moveTo>
                    <a:lnTo>
                      <a:pt x="2677" y="13"/>
                    </a:lnTo>
                    <a:lnTo>
                      <a:pt x="2383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63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13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64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64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13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63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83" y="5905"/>
                    </a:lnTo>
                    <a:lnTo>
                      <a:pt x="2677" y="5943"/>
                    </a:lnTo>
                    <a:lnTo>
                      <a:pt x="2818" y="5956"/>
                    </a:lnTo>
                    <a:lnTo>
                      <a:pt x="3126" y="5956"/>
                    </a:lnTo>
                    <a:lnTo>
                      <a:pt x="3279" y="5943"/>
                    </a:lnTo>
                    <a:lnTo>
                      <a:pt x="3574" y="5905"/>
                    </a:lnTo>
                    <a:lnTo>
                      <a:pt x="3868" y="5828"/>
                    </a:lnTo>
                    <a:lnTo>
                      <a:pt x="4137" y="5725"/>
                    </a:lnTo>
                    <a:lnTo>
                      <a:pt x="4393" y="5597"/>
                    </a:lnTo>
                    <a:lnTo>
                      <a:pt x="4637" y="5456"/>
                    </a:lnTo>
                    <a:lnTo>
                      <a:pt x="4867" y="5277"/>
                    </a:lnTo>
                    <a:lnTo>
                      <a:pt x="5085" y="5085"/>
                    </a:lnTo>
                    <a:lnTo>
                      <a:pt x="5277" y="4880"/>
                    </a:lnTo>
                    <a:lnTo>
                      <a:pt x="5444" y="4649"/>
                    </a:lnTo>
                    <a:lnTo>
                      <a:pt x="5597" y="4406"/>
                    </a:lnTo>
                    <a:lnTo>
                      <a:pt x="5726" y="4137"/>
                    </a:lnTo>
                    <a:lnTo>
                      <a:pt x="5828" y="3868"/>
                    </a:lnTo>
                    <a:lnTo>
                      <a:pt x="5892" y="3586"/>
                    </a:lnTo>
                    <a:lnTo>
                      <a:pt x="5943" y="3279"/>
                    </a:lnTo>
                    <a:lnTo>
                      <a:pt x="5956" y="3138"/>
                    </a:lnTo>
                    <a:lnTo>
                      <a:pt x="5956" y="2984"/>
                    </a:lnTo>
                    <a:lnTo>
                      <a:pt x="5956" y="2831"/>
                    </a:lnTo>
                    <a:lnTo>
                      <a:pt x="5943" y="2677"/>
                    </a:lnTo>
                    <a:lnTo>
                      <a:pt x="5892" y="2382"/>
                    </a:lnTo>
                    <a:lnTo>
                      <a:pt x="5828" y="2088"/>
                    </a:lnTo>
                    <a:lnTo>
                      <a:pt x="5726" y="1819"/>
                    </a:lnTo>
                    <a:lnTo>
                      <a:pt x="5597" y="1563"/>
                    </a:lnTo>
                    <a:lnTo>
                      <a:pt x="5444" y="1319"/>
                    </a:lnTo>
                    <a:lnTo>
                      <a:pt x="5277" y="1089"/>
                    </a:lnTo>
                    <a:lnTo>
                      <a:pt x="5085" y="871"/>
                    </a:lnTo>
                    <a:lnTo>
                      <a:pt x="4867" y="679"/>
                    </a:lnTo>
                    <a:lnTo>
                      <a:pt x="4637" y="512"/>
                    </a:lnTo>
                    <a:lnTo>
                      <a:pt x="4393" y="359"/>
                    </a:lnTo>
                    <a:lnTo>
                      <a:pt x="4137" y="231"/>
                    </a:lnTo>
                    <a:lnTo>
                      <a:pt x="3868" y="128"/>
                    </a:lnTo>
                    <a:lnTo>
                      <a:pt x="3574" y="64"/>
                    </a:lnTo>
                    <a:lnTo>
                      <a:pt x="3279" y="13"/>
                    </a:lnTo>
                    <a:lnTo>
                      <a:pt x="3126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6867697" y="3952981"/>
                <a:ext cx="125346" cy="125315"/>
              </a:xfrm>
              <a:custGeom>
                <a:rect b="b" l="l" r="r" t="t"/>
                <a:pathLst>
                  <a:path extrusionOk="0" h="3971" w="3972">
                    <a:moveTo>
                      <a:pt x="1794" y="0"/>
                    </a:moveTo>
                    <a:lnTo>
                      <a:pt x="1589" y="39"/>
                    </a:lnTo>
                    <a:lnTo>
                      <a:pt x="1397" y="90"/>
                    </a:lnTo>
                    <a:lnTo>
                      <a:pt x="1217" y="154"/>
                    </a:lnTo>
                    <a:lnTo>
                      <a:pt x="1038" y="231"/>
                    </a:lnTo>
                    <a:lnTo>
                      <a:pt x="884" y="333"/>
                    </a:lnTo>
                    <a:lnTo>
                      <a:pt x="731" y="448"/>
                    </a:lnTo>
                    <a:lnTo>
                      <a:pt x="590" y="577"/>
                    </a:lnTo>
                    <a:lnTo>
                      <a:pt x="462" y="717"/>
                    </a:lnTo>
                    <a:lnTo>
                      <a:pt x="346" y="871"/>
                    </a:lnTo>
                    <a:lnTo>
                      <a:pt x="244" y="1038"/>
                    </a:lnTo>
                    <a:lnTo>
                      <a:pt x="167" y="1204"/>
                    </a:lnTo>
                    <a:lnTo>
                      <a:pt x="90" y="1396"/>
                    </a:lnTo>
                    <a:lnTo>
                      <a:pt x="39" y="1576"/>
                    </a:lnTo>
                    <a:lnTo>
                      <a:pt x="13" y="1780"/>
                    </a:lnTo>
                    <a:lnTo>
                      <a:pt x="1" y="1985"/>
                    </a:lnTo>
                    <a:lnTo>
                      <a:pt x="13" y="2178"/>
                    </a:lnTo>
                    <a:lnTo>
                      <a:pt x="39" y="2382"/>
                    </a:lnTo>
                    <a:lnTo>
                      <a:pt x="90" y="2575"/>
                    </a:lnTo>
                    <a:lnTo>
                      <a:pt x="167" y="2754"/>
                    </a:lnTo>
                    <a:lnTo>
                      <a:pt x="244" y="2933"/>
                    </a:lnTo>
                    <a:lnTo>
                      <a:pt x="346" y="3087"/>
                    </a:lnTo>
                    <a:lnTo>
                      <a:pt x="462" y="3241"/>
                    </a:lnTo>
                    <a:lnTo>
                      <a:pt x="590" y="3381"/>
                    </a:lnTo>
                    <a:lnTo>
                      <a:pt x="731" y="3510"/>
                    </a:lnTo>
                    <a:lnTo>
                      <a:pt x="884" y="3625"/>
                    </a:lnTo>
                    <a:lnTo>
                      <a:pt x="1038" y="3727"/>
                    </a:lnTo>
                    <a:lnTo>
                      <a:pt x="1217" y="3817"/>
                    </a:lnTo>
                    <a:lnTo>
                      <a:pt x="1397" y="3881"/>
                    </a:lnTo>
                    <a:lnTo>
                      <a:pt x="1589" y="3932"/>
                    </a:lnTo>
                    <a:lnTo>
                      <a:pt x="1794" y="3958"/>
                    </a:lnTo>
                    <a:lnTo>
                      <a:pt x="1986" y="3971"/>
                    </a:lnTo>
                    <a:lnTo>
                      <a:pt x="2191" y="3958"/>
                    </a:lnTo>
                    <a:lnTo>
                      <a:pt x="2396" y="3932"/>
                    </a:lnTo>
                    <a:lnTo>
                      <a:pt x="2588" y="3881"/>
                    </a:lnTo>
                    <a:lnTo>
                      <a:pt x="2767" y="3817"/>
                    </a:lnTo>
                    <a:lnTo>
                      <a:pt x="2934" y="3727"/>
                    </a:lnTo>
                    <a:lnTo>
                      <a:pt x="3100" y="3625"/>
                    </a:lnTo>
                    <a:lnTo>
                      <a:pt x="3254" y="3510"/>
                    </a:lnTo>
                    <a:lnTo>
                      <a:pt x="3395" y="3381"/>
                    </a:lnTo>
                    <a:lnTo>
                      <a:pt x="3523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94" y="2575"/>
                    </a:lnTo>
                    <a:lnTo>
                      <a:pt x="3933" y="2382"/>
                    </a:lnTo>
                    <a:lnTo>
                      <a:pt x="3971" y="2178"/>
                    </a:lnTo>
                    <a:lnTo>
                      <a:pt x="3971" y="1985"/>
                    </a:lnTo>
                    <a:lnTo>
                      <a:pt x="3971" y="1780"/>
                    </a:lnTo>
                    <a:lnTo>
                      <a:pt x="3933" y="1576"/>
                    </a:lnTo>
                    <a:lnTo>
                      <a:pt x="3894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3" y="717"/>
                    </a:lnTo>
                    <a:lnTo>
                      <a:pt x="3395" y="577"/>
                    </a:lnTo>
                    <a:lnTo>
                      <a:pt x="3254" y="448"/>
                    </a:lnTo>
                    <a:lnTo>
                      <a:pt x="3100" y="333"/>
                    </a:lnTo>
                    <a:lnTo>
                      <a:pt x="2934" y="231"/>
                    </a:lnTo>
                    <a:lnTo>
                      <a:pt x="2767" y="154"/>
                    </a:lnTo>
                    <a:lnTo>
                      <a:pt x="2588" y="90"/>
                    </a:lnTo>
                    <a:lnTo>
                      <a:pt x="2396" y="39"/>
                    </a:lnTo>
                    <a:lnTo>
                      <a:pt x="2191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6903263" y="3988547"/>
                <a:ext cx="54184" cy="54184"/>
              </a:xfrm>
              <a:custGeom>
                <a:rect b="b" l="l" r="r" t="t"/>
                <a:pathLst>
                  <a:path extrusionOk="0" h="1717" w="1717">
                    <a:moveTo>
                      <a:pt x="782" y="0"/>
                    </a:moveTo>
                    <a:lnTo>
                      <a:pt x="692" y="13"/>
                    </a:lnTo>
                    <a:lnTo>
                      <a:pt x="603" y="39"/>
                    </a:lnTo>
                    <a:lnTo>
                      <a:pt x="526" y="64"/>
                    </a:lnTo>
                    <a:lnTo>
                      <a:pt x="449" y="103"/>
                    </a:lnTo>
                    <a:lnTo>
                      <a:pt x="385" y="141"/>
                    </a:lnTo>
                    <a:lnTo>
                      <a:pt x="321" y="192"/>
                    </a:lnTo>
                    <a:lnTo>
                      <a:pt x="257" y="244"/>
                    </a:lnTo>
                    <a:lnTo>
                      <a:pt x="206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78" y="525"/>
                    </a:lnTo>
                    <a:lnTo>
                      <a:pt x="39" y="602"/>
                    </a:lnTo>
                    <a:lnTo>
                      <a:pt x="26" y="679"/>
                    </a:lnTo>
                    <a:lnTo>
                      <a:pt x="14" y="769"/>
                    </a:lnTo>
                    <a:lnTo>
                      <a:pt x="1" y="858"/>
                    </a:lnTo>
                    <a:lnTo>
                      <a:pt x="14" y="935"/>
                    </a:lnTo>
                    <a:lnTo>
                      <a:pt x="26" y="1025"/>
                    </a:lnTo>
                    <a:lnTo>
                      <a:pt x="39" y="1115"/>
                    </a:lnTo>
                    <a:lnTo>
                      <a:pt x="78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206" y="1396"/>
                    </a:lnTo>
                    <a:lnTo>
                      <a:pt x="257" y="1460"/>
                    </a:lnTo>
                    <a:lnTo>
                      <a:pt x="321" y="1512"/>
                    </a:lnTo>
                    <a:lnTo>
                      <a:pt x="385" y="1563"/>
                    </a:lnTo>
                    <a:lnTo>
                      <a:pt x="449" y="1614"/>
                    </a:lnTo>
                    <a:lnTo>
                      <a:pt x="526" y="1640"/>
                    </a:lnTo>
                    <a:lnTo>
                      <a:pt x="603" y="1678"/>
                    </a:lnTo>
                    <a:lnTo>
                      <a:pt x="692" y="1691"/>
                    </a:lnTo>
                    <a:lnTo>
                      <a:pt x="782" y="1704"/>
                    </a:lnTo>
                    <a:lnTo>
                      <a:pt x="859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5" y="1678"/>
                    </a:lnTo>
                    <a:lnTo>
                      <a:pt x="1205" y="1640"/>
                    </a:lnTo>
                    <a:lnTo>
                      <a:pt x="1269" y="1614"/>
                    </a:lnTo>
                    <a:lnTo>
                      <a:pt x="1346" y="1563"/>
                    </a:lnTo>
                    <a:lnTo>
                      <a:pt x="1410" y="1512"/>
                    </a:lnTo>
                    <a:lnTo>
                      <a:pt x="1474" y="1460"/>
                    </a:lnTo>
                    <a:lnTo>
                      <a:pt x="1525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3" y="1191"/>
                    </a:lnTo>
                    <a:lnTo>
                      <a:pt x="1679" y="1115"/>
                    </a:lnTo>
                    <a:lnTo>
                      <a:pt x="1704" y="1025"/>
                    </a:lnTo>
                    <a:lnTo>
                      <a:pt x="1717" y="935"/>
                    </a:lnTo>
                    <a:lnTo>
                      <a:pt x="1717" y="858"/>
                    </a:lnTo>
                    <a:lnTo>
                      <a:pt x="1717" y="769"/>
                    </a:lnTo>
                    <a:lnTo>
                      <a:pt x="1704" y="679"/>
                    </a:lnTo>
                    <a:lnTo>
                      <a:pt x="1679" y="602"/>
                    </a:lnTo>
                    <a:lnTo>
                      <a:pt x="1653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5" y="308"/>
                    </a:lnTo>
                    <a:lnTo>
                      <a:pt x="1474" y="244"/>
                    </a:lnTo>
                    <a:lnTo>
                      <a:pt x="1410" y="192"/>
                    </a:lnTo>
                    <a:lnTo>
                      <a:pt x="1346" y="141"/>
                    </a:lnTo>
                    <a:lnTo>
                      <a:pt x="1269" y="103"/>
                    </a:lnTo>
                    <a:lnTo>
                      <a:pt x="1205" y="64"/>
                    </a:lnTo>
                    <a:lnTo>
                      <a:pt x="1115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5896444" y="3921455"/>
                <a:ext cx="187956" cy="187956"/>
              </a:xfrm>
              <a:custGeom>
                <a:rect b="b" l="l" r="r" t="t"/>
                <a:pathLst>
                  <a:path extrusionOk="0" h="5956" w="5956">
                    <a:moveTo>
                      <a:pt x="2818" y="0"/>
                    </a:moveTo>
                    <a:lnTo>
                      <a:pt x="2664" y="13"/>
                    </a:lnTo>
                    <a:lnTo>
                      <a:pt x="2370" y="64"/>
                    </a:lnTo>
                    <a:lnTo>
                      <a:pt x="2088" y="128"/>
                    </a:lnTo>
                    <a:lnTo>
                      <a:pt x="1819" y="231"/>
                    </a:lnTo>
                    <a:lnTo>
                      <a:pt x="1550" y="359"/>
                    </a:lnTo>
                    <a:lnTo>
                      <a:pt x="1307" y="512"/>
                    </a:lnTo>
                    <a:lnTo>
                      <a:pt x="1076" y="679"/>
                    </a:lnTo>
                    <a:lnTo>
                      <a:pt x="871" y="871"/>
                    </a:lnTo>
                    <a:lnTo>
                      <a:pt x="679" y="1089"/>
                    </a:lnTo>
                    <a:lnTo>
                      <a:pt x="500" y="1319"/>
                    </a:lnTo>
                    <a:lnTo>
                      <a:pt x="359" y="1563"/>
                    </a:lnTo>
                    <a:lnTo>
                      <a:pt x="231" y="1819"/>
                    </a:lnTo>
                    <a:lnTo>
                      <a:pt x="128" y="2088"/>
                    </a:lnTo>
                    <a:lnTo>
                      <a:pt x="52" y="2382"/>
                    </a:lnTo>
                    <a:lnTo>
                      <a:pt x="13" y="2677"/>
                    </a:lnTo>
                    <a:lnTo>
                      <a:pt x="0" y="2831"/>
                    </a:lnTo>
                    <a:lnTo>
                      <a:pt x="0" y="2984"/>
                    </a:lnTo>
                    <a:lnTo>
                      <a:pt x="0" y="3138"/>
                    </a:lnTo>
                    <a:lnTo>
                      <a:pt x="13" y="3279"/>
                    </a:lnTo>
                    <a:lnTo>
                      <a:pt x="52" y="3586"/>
                    </a:lnTo>
                    <a:lnTo>
                      <a:pt x="128" y="3868"/>
                    </a:lnTo>
                    <a:lnTo>
                      <a:pt x="231" y="4137"/>
                    </a:lnTo>
                    <a:lnTo>
                      <a:pt x="359" y="4406"/>
                    </a:lnTo>
                    <a:lnTo>
                      <a:pt x="500" y="4649"/>
                    </a:lnTo>
                    <a:lnTo>
                      <a:pt x="679" y="4880"/>
                    </a:lnTo>
                    <a:lnTo>
                      <a:pt x="871" y="5085"/>
                    </a:lnTo>
                    <a:lnTo>
                      <a:pt x="1076" y="5277"/>
                    </a:lnTo>
                    <a:lnTo>
                      <a:pt x="1307" y="5456"/>
                    </a:lnTo>
                    <a:lnTo>
                      <a:pt x="1550" y="5597"/>
                    </a:lnTo>
                    <a:lnTo>
                      <a:pt x="1819" y="5725"/>
                    </a:lnTo>
                    <a:lnTo>
                      <a:pt x="2088" y="5828"/>
                    </a:lnTo>
                    <a:lnTo>
                      <a:pt x="2370" y="5905"/>
                    </a:lnTo>
                    <a:lnTo>
                      <a:pt x="2664" y="5943"/>
                    </a:lnTo>
                    <a:lnTo>
                      <a:pt x="2818" y="5956"/>
                    </a:lnTo>
                    <a:lnTo>
                      <a:pt x="3125" y="5956"/>
                    </a:lnTo>
                    <a:lnTo>
                      <a:pt x="3279" y="5943"/>
                    </a:lnTo>
                    <a:lnTo>
                      <a:pt x="3574" y="5905"/>
                    </a:lnTo>
                    <a:lnTo>
                      <a:pt x="3855" y="5828"/>
                    </a:lnTo>
                    <a:lnTo>
                      <a:pt x="4137" y="5725"/>
                    </a:lnTo>
                    <a:lnTo>
                      <a:pt x="4393" y="5597"/>
                    </a:lnTo>
                    <a:lnTo>
                      <a:pt x="4637" y="5456"/>
                    </a:lnTo>
                    <a:lnTo>
                      <a:pt x="4867" y="5277"/>
                    </a:lnTo>
                    <a:lnTo>
                      <a:pt x="5085" y="5085"/>
                    </a:lnTo>
                    <a:lnTo>
                      <a:pt x="5277" y="4880"/>
                    </a:lnTo>
                    <a:lnTo>
                      <a:pt x="5444" y="4649"/>
                    </a:lnTo>
                    <a:lnTo>
                      <a:pt x="5597" y="4406"/>
                    </a:lnTo>
                    <a:lnTo>
                      <a:pt x="5713" y="4137"/>
                    </a:lnTo>
                    <a:lnTo>
                      <a:pt x="5815" y="3868"/>
                    </a:lnTo>
                    <a:lnTo>
                      <a:pt x="5892" y="3586"/>
                    </a:lnTo>
                    <a:lnTo>
                      <a:pt x="5943" y="3279"/>
                    </a:lnTo>
                    <a:lnTo>
                      <a:pt x="5943" y="3138"/>
                    </a:lnTo>
                    <a:lnTo>
                      <a:pt x="5956" y="2984"/>
                    </a:lnTo>
                    <a:lnTo>
                      <a:pt x="5943" y="2831"/>
                    </a:lnTo>
                    <a:lnTo>
                      <a:pt x="5943" y="2677"/>
                    </a:lnTo>
                    <a:lnTo>
                      <a:pt x="5892" y="2382"/>
                    </a:lnTo>
                    <a:lnTo>
                      <a:pt x="5815" y="2088"/>
                    </a:lnTo>
                    <a:lnTo>
                      <a:pt x="5713" y="1819"/>
                    </a:lnTo>
                    <a:lnTo>
                      <a:pt x="5597" y="1563"/>
                    </a:lnTo>
                    <a:lnTo>
                      <a:pt x="5444" y="1319"/>
                    </a:lnTo>
                    <a:lnTo>
                      <a:pt x="5277" y="1089"/>
                    </a:lnTo>
                    <a:lnTo>
                      <a:pt x="5085" y="871"/>
                    </a:lnTo>
                    <a:lnTo>
                      <a:pt x="4867" y="679"/>
                    </a:lnTo>
                    <a:lnTo>
                      <a:pt x="4637" y="512"/>
                    </a:lnTo>
                    <a:lnTo>
                      <a:pt x="4393" y="359"/>
                    </a:lnTo>
                    <a:lnTo>
                      <a:pt x="4137" y="231"/>
                    </a:lnTo>
                    <a:lnTo>
                      <a:pt x="3855" y="128"/>
                    </a:lnTo>
                    <a:lnTo>
                      <a:pt x="3574" y="64"/>
                    </a:lnTo>
                    <a:lnTo>
                      <a:pt x="3279" y="13"/>
                    </a:lnTo>
                    <a:lnTo>
                      <a:pt x="3125" y="0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5927560" y="3952981"/>
                <a:ext cx="125315" cy="125315"/>
              </a:xfrm>
              <a:custGeom>
                <a:rect b="b" l="l" r="r" t="t"/>
                <a:pathLst>
                  <a:path extrusionOk="0" h="3971" w="3971">
                    <a:moveTo>
                      <a:pt x="1781" y="0"/>
                    </a:moveTo>
                    <a:lnTo>
                      <a:pt x="1589" y="39"/>
                    </a:lnTo>
                    <a:lnTo>
                      <a:pt x="1397" y="90"/>
                    </a:lnTo>
                    <a:lnTo>
                      <a:pt x="1217" y="154"/>
                    </a:lnTo>
                    <a:lnTo>
                      <a:pt x="1038" y="231"/>
                    </a:lnTo>
                    <a:lnTo>
                      <a:pt x="871" y="333"/>
                    </a:lnTo>
                    <a:lnTo>
                      <a:pt x="718" y="448"/>
                    </a:lnTo>
                    <a:lnTo>
                      <a:pt x="577" y="577"/>
                    </a:lnTo>
                    <a:lnTo>
                      <a:pt x="449" y="717"/>
                    </a:lnTo>
                    <a:lnTo>
                      <a:pt x="346" y="871"/>
                    </a:lnTo>
                    <a:lnTo>
                      <a:pt x="244" y="1038"/>
                    </a:lnTo>
                    <a:lnTo>
                      <a:pt x="154" y="1204"/>
                    </a:lnTo>
                    <a:lnTo>
                      <a:pt x="90" y="1396"/>
                    </a:lnTo>
                    <a:lnTo>
                      <a:pt x="39" y="1576"/>
                    </a:lnTo>
                    <a:lnTo>
                      <a:pt x="13" y="1780"/>
                    </a:lnTo>
                    <a:lnTo>
                      <a:pt x="1" y="1985"/>
                    </a:lnTo>
                    <a:lnTo>
                      <a:pt x="13" y="2178"/>
                    </a:lnTo>
                    <a:lnTo>
                      <a:pt x="39" y="2382"/>
                    </a:lnTo>
                    <a:lnTo>
                      <a:pt x="90" y="2575"/>
                    </a:lnTo>
                    <a:lnTo>
                      <a:pt x="154" y="2754"/>
                    </a:lnTo>
                    <a:lnTo>
                      <a:pt x="244" y="2933"/>
                    </a:lnTo>
                    <a:lnTo>
                      <a:pt x="346" y="3087"/>
                    </a:lnTo>
                    <a:lnTo>
                      <a:pt x="449" y="3241"/>
                    </a:lnTo>
                    <a:lnTo>
                      <a:pt x="577" y="3381"/>
                    </a:lnTo>
                    <a:lnTo>
                      <a:pt x="718" y="3510"/>
                    </a:lnTo>
                    <a:lnTo>
                      <a:pt x="871" y="3625"/>
                    </a:lnTo>
                    <a:lnTo>
                      <a:pt x="1038" y="3727"/>
                    </a:lnTo>
                    <a:lnTo>
                      <a:pt x="1217" y="3817"/>
                    </a:lnTo>
                    <a:lnTo>
                      <a:pt x="1397" y="3881"/>
                    </a:lnTo>
                    <a:lnTo>
                      <a:pt x="1589" y="3932"/>
                    </a:lnTo>
                    <a:lnTo>
                      <a:pt x="1781" y="3958"/>
                    </a:lnTo>
                    <a:lnTo>
                      <a:pt x="1986" y="3971"/>
                    </a:lnTo>
                    <a:lnTo>
                      <a:pt x="2191" y="3958"/>
                    </a:lnTo>
                    <a:lnTo>
                      <a:pt x="2383" y="3932"/>
                    </a:lnTo>
                    <a:lnTo>
                      <a:pt x="2575" y="3881"/>
                    </a:lnTo>
                    <a:lnTo>
                      <a:pt x="2767" y="3817"/>
                    </a:lnTo>
                    <a:lnTo>
                      <a:pt x="2934" y="3727"/>
                    </a:lnTo>
                    <a:lnTo>
                      <a:pt x="3100" y="3625"/>
                    </a:lnTo>
                    <a:lnTo>
                      <a:pt x="3254" y="3510"/>
                    </a:lnTo>
                    <a:lnTo>
                      <a:pt x="3395" y="3381"/>
                    </a:lnTo>
                    <a:lnTo>
                      <a:pt x="3523" y="3241"/>
                    </a:lnTo>
                    <a:lnTo>
                      <a:pt x="3638" y="3087"/>
                    </a:lnTo>
                    <a:lnTo>
                      <a:pt x="3740" y="2933"/>
                    </a:lnTo>
                    <a:lnTo>
                      <a:pt x="3817" y="2754"/>
                    </a:lnTo>
                    <a:lnTo>
                      <a:pt x="3881" y="2575"/>
                    </a:lnTo>
                    <a:lnTo>
                      <a:pt x="3933" y="2382"/>
                    </a:lnTo>
                    <a:lnTo>
                      <a:pt x="3958" y="2178"/>
                    </a:lnTo>
                    <a:lnTo>
                      <a:pt x="3971" y="1985"/>
                    </a:lnTo>
                    <a:lnTo>
                      <a:pt x="3958" y="1780"/>
                    </a:lnTo>
                    <a:lnTo>
                      <a:pt x="3933" y="1576"/>
                    </a:lnTo>
                    <a:lnTo>
                      <a:pt x="3881" y="1396"/>
                    </a:lnTo>
                    <a:lnTo>
                      <a:pt x="3817" y="1204"/>
                    </a:lnTo>
                    <a:lnTo>
                      <a:pt x="3740" y="1038"/>
                    </a:lnTo>
                    <a:lnTo>
                      <a:pt x="3638" y="871"/>
                    </a:lnTo>
                    <a:lnTo>
                      <a:pt x="3523" y="717"/>
                    </a:lnTo>
                    <a:lnTo>
                      <a:pt x="3395" y="577"/>
                    </a:lnTo>
                    <a:lnTo>
                      <a:pt x="3254" y="448"/>
                    </a:lnTo>
                    <a:lnTo>
                      <a:pt x="3100" y="333"/>
                    </a:lnTo>
                    <a:lnTo>
                      <a:pt x="2934" y="231"/>
                    </a:lnTo>
                    <a:lnTo>
                      <a:pt x="2767" y="154"/>
                    </a:lnTo>
                    <a:lnTo>
                      <a:pt x="2575" y="90"/>
                    </a:lnTo>
                    <a:lnTo>
                      <a:pt x="2383" y="39"/>
                    </a:lnTo>
                    <a:lnTo>
                      <a:pt x="2191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5963126" y="3988547"/>
                <a:ext cx="54184" cy="54184"/>
              </a:xfrm>
              <a:custGeom>
                <a:rect b="b" l="l" r="r" t="t"/>
                <a:pathLst>
                  <a:path extrusionOk="0" h="1717" w="1717">
                    <a:moveTo>
                      <a:pt x="769" y="0"/>
                    </a:moveTo>
                    <a:lnTo>
                      <a:pt x="692" y="13"/>
                    </a:lnTo>
                    <a:lnTo>
                      <a:pt x="603" y="39"/>
                    </a:lnTo>
                    <a:lnTo>
                      <a:pt x="526" y="64"/>
                    </a:lnTo>
                    <a:lnTo>
                      <a:pt x="449" y="103"/>
                    </a:lnTo>
                    <a:lnTo>
                      <a:pt x="385" y="141"/>
                    </a:lnTo>
                    <a:lnTo>
                      <a:pt x="308" y="192"/>
                    </a:lnTo>
                    <a:lnTo>
                      <a:pt x="257" y="244"/>
                    </a:lnTo>
                    <a:lnTo>
                      <a:pt x="193" y="308"/>
                    </a:lnTo>
                    <a:lnTo>
                      <a:pt x="154" y="372"/>
                    </a:lnTo>
                    <a:lnTo>
                      <a:pt x="103" y="449"/>
                    </a:lnTo>
                    <a:lnTo>
                      <a:pt x="65" y="525"/>
                    </a:lnTo>
                    <a:lnTo>
                      <a:pt x="39" y="602"/>
                    </a:lnTo>
                    <a:lnTo>
                      <a:pt x="13" y="679"/>
                    </a:lnTo>
                    <a:lnTo>
                      <a:pt x="1" y="769"/>
                    </a:lnTo>
                    <a:lnTo>
                      <a:pt x="1" y="858"/>
                    </a:lnTo>
                    <a:lnTo>
                      <a:pt x="1" y="935"/>
                    </a:lnTo>
                    <a:lnTo>
                      <a:pt x="13" y="1025"/>
                    </a:lnTo>
                    <a:lnTo>
                      <a:pt x="39" y="1115"/>
                    </a:lnTo>
                    <a:lnTo>
                      <a:pt x="65" y="1191"/>
                    </a:lnTo>
                    <a:lnTo>
                      <a:pt x="103" y="1268"/>
                    </a:lnTo>
                    <a:lnTo>
                      <a:pt x="154" y="1332"/>
                    </a:lnTo>
                    <a:lnTo>
                      <a:pt x="193" y="1396"/>
                    </a:lnTo>
                    <a:lnTo>
                      <a:pt x="257" y="1460"/>
                    </a:lnTo>
                    <a:lnTo>
                      <a:pt x="308" y="1512"/>
                    </a:lnTo>
                    <a:lnTo>
                      <a:pt x="385" y="1563"/>
                    </a:lnTo>
                    <a:lnTo>
                      <a:pt x="449" y="1614"/>
                    </a:lnTo>
                    <a:lnTo>
                      <a:pt x="526" y="1640"/>
                    </a:lnTo>
                    <a:lnTo>
                      <a:pt x="603" y="1678"/>
                    </a:lnTo>
                    <a:lnTo>
                      <a:pt x="692" y="1691"/>
                    </a:lnTo>
                    <a:lnTo>
                      <a:pt x="769" y="1704"/>
                    </a:lnTo>
                    <a:lnTo>
                      <a:pt x="859" y="1717"/>
                    </a:lnTo>
                    <a:lnTo>
                      <a:pt x="948" y="1704"/>
                    </a:lnTo>
                    <a:lnTo>
                      <a:pt x="1038" y="1691"/>
                    </a:lnTo>
                    <a:lnTo>
                      <a:pt x="1115" y="1678"/>
                    </a:lnTo>
                    <a:lnTo>
                      <a:pt x="1192" y="1640"/>
                    </a:lnTo>
                    <a:lnTo>
                      <a:pt x="1269" y="1614"/>
                    </a:lnTo>
                    <a:lnTo>
                      <a:pt x="1345" y="1563"/>
                    </a:lnTo>
                    <a:lnTo>
                      <a:pt x="1409" y="1512"/>
                    </a:lnTo>
                    <a:lnTo>
                      <a:pt x="1474" y="1460"/>
                    </a:lnTo>
                    <a:lnTo>
                      <a:pt x="1525" y="1396"/>
                    </a:lnTo>
                    <a:lnTo>
                      <a:pt x="1576" y="1332"/>
                    </a:lnTo>
                    <a:lnTo>
                      <a:pt x="1614" y="1268"/>
                    </a:lnTo>
                    <a:lnTo>
                      <a:pt x="1653" y="1191"/>
                    </a:lnTo>
                    <a:lnTo>
                      <a:pt x="1678" y="1115"/>
                    </a:lnTo>
                    <a:lnTo>
                      <a:pt x="1704" y="1025"/>
                    </a:lnTo>
                    <a:lnTo>
                      <a:pt x="1717" y="935"/>
                    </a:lnTo>
                    <a:lnTo>
                      <a:pt x="1717" y="858"/>
                    </a:lnTo>
                    <a:lnTo>
                      <a:pt x="1717" y="769"/>
                    </a:lnTo>
                    <a:lnTo>
                      <a:pt x="1704" y="679"/>
                    </a:lnTo>
                    <a:lnTo>
                      <a:pt x="1678" y="602"/>
                    </a:lnTo>
                    <a:lnTo>
                      <a:pt x="1653" y="525"/>
                    </a:lnTo>
                    <a:lnTo>
                      <a:pt x="1614" y="449"/>
                    </a:lnTo>
                    <a:lnTo>
                      <a:pt x="1576" y="372"/>
                    </a:lnTo>
                    <a:lnTo>
                      <a:pt x="1525" y="308"/>
                    </a:lnTo>
                    <a:lnTo>
                      <a:pt x="1474" y="244"/>
                    </a:lnTo>
                    <a:lnTo>
                      <a:pt x="1409" y="192"/>
                    </a:lnTo>
                    <a:lnTo>
                      <a:pt x="1345" y="141"/>
                    </a:lnTo>
                    <a:lnTo>
                      <a:pt x="1269" y="103"/>
                    </a:lnTo>
                    <a:lnTo>
                      <a:pt x="1192" y="64"/>
                    </a:lnTo>
                    <a:lnTo>
                      <a:pt x="1115" y="39"/>
                    </a:lnTo>
                    <a:lnTo>
                      <a:pt x="1038" y="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rgbClr val="4ADD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38" name="Google Shape;1038;p13"/>
          <p:cNvSpPr txBox="1"/>
          <p:nvPr/>
        </p:nvSpPr>
        <p:spPr>
          <a:xfrm>
            <a:off x="3422800" y="1145075"/>
            <a:ext cx="272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1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Stremlit cloud : </a:t>
            </a:r>
            <a:endParaRPr i="0" sz="21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39" name="Google Shape;1039;p13"/>
          <p:cNvSpPr txBox="1"/>
          <p:nvPr/>
        </p:nvSpPr>
        <p:spPr>
          <a:xfrm>
            <a:off x="3905600" y="1487675"/>
            <a:ext cx="4781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treamlit Cloud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a platform that allows users to deploy, share, and collaborate on interactive data applications built using Streamlit, enabling seamless integration with data science and machine learning projects.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0" name="Google Shape;1040;p13"/>
          <p:cNvSpPr txBox="1"/>
          <p:nvPr/>
        </p:nvSpPr>
        <p:spPr>
          <a:xfrm>
            <a:off x="3422800" y="3106375"/>
            <a:ext cx="25875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Deployed Links : </a:t>
            </a:r>
            <a:endParaRPr sz="21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41" name="Google Shape;1041;p13"/>
          <p:cNvSpPr txBox="1"/>
          <p:nvPr/>
        </p:nvSpPr>
        <p:spPr>
          <a:xfrm>
            <a:off x="3905600" y="3596125"/>
            <a:ext cx="44007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https://lego-detection.streamlit.app/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2" name="Google Shape;1042;p13"/>
          <p:cNvSpPr txBox="1"/>
          <p:nvPr/>
        </p:nvSpPr>
        <p:spPr>
          <a:xfrm>
            <a:off x="3905600" y="4153175"/>
            <a:ext cx="3936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https://lego-app.streamlit.app/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1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1048" name="Google Shape;1048;p16"/>
          <p:cNvGrpSpPr/>
          <p:nvPr/>
        </p:nvGrpSpPr>
        <p:grpSpPr>
          <a:xfrm>
            <a:off x="3297194" y="919959"/>
            <a:ext cx="5130820" cy="1274638"/>
            <a:chOff x="3297257" y="965630"/>
            <a:chExt cx="4749000" cy="735637"/>
          </a:xfrm>
        </p:grpSpPr>
        <p:sp>
          <p:nvSpPr>
            <p:cNvPr id="1049" name="Google Shape;1049;p16"/>
            <p:cNvSpPr/>
            <p:nvPr/>
          </p:nvSpPr>
          <p:spPr>
            <a:xfrm>
              <a:off x="3297257" y="1143877"/>
              <a:ext cx="596100" cy="42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0" name="Google Shape;1050;p16"/>
            <p:cNvGrpSpPr/>
            <p:nvPr/>
          </p:nvGrpSpPr>
          <p:grpSpPr>
            <a:xfrm>
              <a:off x="3969532" y="965630"/>
              <a:ext cx="4076725" cy="735637"/>
              <a:chOff x="3969532" y="1046392"/>
              <a:chExt cx="4076725" cy="735637"/>
            </a:xfrm>
          </p:grpSpPr>
          <p:sp>
            <p:nvSpPr>
              <p:cNvPr id="1051" name="Google Shape;1051;p16"/>
              <p:cNvSpPr txBox="1"/>
              <p:nvPr/>
            </p:nvSpPr>
            <p:spPr>
              <a:xfrm>
                <a:off x="3969557" y="1046392"/>
                <a:ext cx="40767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Speed and Efficiency</a:t>
                </a:r>
                <a:endParaRPr b="1" i="0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2" name="Google Shape;1052;p16"/>
              <p:cNvSpPr txBox="1"/>
              <p:nvPr/>
            </p:nvSpPr>
            <p:spPr>
              <a:xfrm>
                <a:off x="3969532" y="1326328"/>
                <a:ext cx="4076700" cy="45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Yolo is fast and suitable for real-time applications, such as detecting and classifying multiple LEGO bricks in images quickly.</a:t>
                </a:r>
                <a:endParaRPr b="0" i="0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53" name="Google Shape;1053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1054" name="Google Shape;1054;p16"/>
            <p:cNvSpPr/>
            <p:nvPr/>
          </p:nvSpPr>
          <p:spPr>
            <a:xfrm>
              <a:off x="5442457" y="4676877"/>
              <a:ext cx="683885" cy="51372"/>
            </a:xfrm>
            <a:custGeom>
              <a:rect b="b" l="l" r="r" t="t"/>
              <a:pathLst>
                <a:path extrusionOk="0" h="1447" w="19263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16"/>
            <p:cNvSpPr/>
            <p:nvPr/>
          </p:nvSpPr>
          <p:spPr>
            <a:xfrm>
              <a:off x="3525722" y="4641150"/>
              <a:ext cx="995383" cy="90828"/>
            </a:xfrm>
            <a:custGeom>
              <a:rect b="b" l="l" r="r" t="t"/>
              <a:pathLst>
                <a:path extrusionOk="0" h="2558" w="45219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5580521" y="4523830"/>
              <a:ext cx="288067" cy="139134"/>
            </a:xfrm>
            <a:custGeom>
              <a:rect b="b" l="l" r="r" t="t"/>
              <a:pathLst>
                <a:path extrusionOk="0" h="3919" w="8114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16"/>
            <p:cNvSpPr/>
            <p:nvPr/>
          </p:nvSpPr>
          <p:spPr>
            <a:xfrm>
              <a:off x="3950723" y="4466034"/>
              <a:ext cx="209181" cy="236376"/>
            </a:xfrm>
            <a:custGeom>
              <a:rect b="b" l="l" r="r" t="t"/>
              <a:pathLst>
                <a:path extrusionOk="0" h="6658" w="5892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16"/>
            <p:cNvSpPr/>
            <p:nvPr/>
          </p:nvSpPr>
          <p:spPr>
            <a:xfrm>
              <a:off x="4109202" y="3262998"/>
              <a:ext cx="1703978" cy="44911"/>
            </a:xfrm>
            <a:custGeom>
              <a:rect b="b" l="l" r="r" t="t"/>
              <a:pathLst>
                <a:path extrusionOk="0" h="1265" w="47996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16"/>
            <p:cNvSpPr/>
            <p:nvPr/>
          </p:nvSpPr>
          <p:spPr>
            <a:xfrm>
              <a:off x="3841912" y="3228313"/>
              <a:ext cx="534952" cy="1474135"/>
            </a:xfrm>
            <a:custGeom>
              <a:rect b="b" l="l" r="r" t="t"/>
              <a:pathLst>
                <a:path extrusionOk="0" h="41522" w="15068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16"/>
            <p:cNvSpPr/>
            <p:nvPr/>
          </p:nvSpPr>
          <p:spPr>
            <a:xfrm>
              <a:off x="5515909" y="3228313"/>
              <a:ext cx="534916" cy="1474135"/>
            </a:xfrm>
            <a:custGeom>
              <a:rect b="b" l="l" r="r" t="t"/>
              <a:pathLst>
                <a:path extrusionOk="0" h="41522" w="15067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16"/>
            <p:cNvSpPr/>
            <p:nvPr/>
          </p:nvSpPr>
          <p:spPr>
            <a:xfrm>
              <a:off x="4007171" y="3158589"/>
              <a:ext cx="1914153" cy="114638"/>
            </a:xfrm>
            <a:custGeom>
              <a:rect b="b" l="l" r="r" t="t"/>
              <a:pathLst>
                <a:path extrusionOk="0" h="3229" w="53916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16"/>
            <p:cNvSpPr/>
            <p:nvPr/>
          </p:nvSpPr>
          <p:spPr>
            <a:xfrm>
              <a:off x="5118400" y="2880435"/>
              <a:ext cx="295203" cy="279227"/>
            </a:xfrm>
            <a:custGeom>
              <a:rect b="b" l="l" r="r" t="t"/>
              <a:pathLst>
                <a:path extrusionOk="0" h="7865" w="8315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16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16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16"/>
            <p:cNvSpPr/>
            <p:nvPr/>
          </p:nvSpPr>
          <p:spPr>
            <a:xfrm>
              <a:off x="4697779" y="2208181"/>
              <a:ext cx="1089217" cy="657364"/>
            </a:xfrm>
            <a:custGeom>
              <a:rect b="b" l="l" r="r" t="t"/>
              <a:pathLst>
                <a:path extrusionOk="0" fill="none" h="18516" w="3068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16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fill="none" h="22347" w="34606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16"/>
            <p:cNvSpPr/>
            <p:nvPr/>
          </p:nvSpPr>
          <p:spPr>
            <a:xfrm>
              <a:off x="5022866" y="3079385"/>
              <a:ext cx="390741" cy="80271"/>
            </a:xfrm>
            <a:custGeom>
              <a:rect b="b" l="l" r="r" t="t"/>
              <a:pathLst>
                <a:path extrusionOk="0" h="2261" w="11006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16"/>
            <p:cNvSpPr/>
            <p:nvPr/>
          </p:nvSpPr>
          <p:spPr>
            <a:xfrm>
              <a:off x="4852494" y="2303395"/>
              <a:ext cx="320375" cy="46970"/>
            </a:xfrm>
            <a:custGeom>
              <a:rect b="b" l="l" r="r" t="t"/>
              <a:pathLst>
                <a:path extrusionOk="0" h="1323" w="9024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16"/>
            <p:cNvSpPr/>
            <p:nvPr/>
          </p:nvSpPr>
          <p:spPr>
            <a:xfrm>
              <a:off x="5336733" y="2406456"/>
              <a:ext cx="320339" cy="47289"/>
            </a:xfrm>
            <a:custGeom>
              <a:rect b="b" l="l" r="r" t="t"/>
              <a:pathLst>
                <a:path extrusionOk="0" h="1332" w="9023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16"/>
            <p:cNvSpPr/>
            <p:nvPr/>
          </p:nvSpPr>
          <p:spPr>
            <a:xfrm>
              <a:off x="5160220" y="2509801"/>
              <a:ext cx="343842" cy="47325"/>
            </a:xfrm>
            <a:custGeom>
              <a:rect b="b" l="l" r="r" t="t"/>
              <a:pathLst>
                <a:path extrusionOk="0" h="1333" w="9685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6"/>
            <p:cNvSpPr/>
            <p:nvPr/>
          </p:nvSpPr>
          <p:spPr>
            <a:xfrm>
              <a:off x="4842305" y="2406456"/>
              <a:ext cx="440053" cy="47289"/>
            </a:xfrm>
            <a:custGeom>
              <a:rect b="b" l="l" r="r" t="t"/>
              <a:pathLst>
                <a:path extrusionOk="0" h="1332" w="12395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16"/>
            <p:cNvSpPr/>
            <p:nvPr/>
          </p:nvSpPr>
          <p:spPr>
            <a:xfrm>
              <a:off x="4831087" y="2509801"/>
              <a:ext cx="274789" cy="47325"/>
            </a:xfrm>
            <a:custGeom>
              <a:rect b="b" l="l" r="r" t="t"/>
              <a:pathLst>
                <a:path extrusionOk="0" h="1333" w="774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16"/>
            <p:cNvSpPr/>
            <p:nvPr/>
          </p:nvSpPr>
          <p:spPr>
            <a:xfrm>
              <a:off x="4816105" y="2613181"/>
              <a:ext cx="369333" cy="47289"/>
            </a:xfrm>
            <a:custGeom>
              <a:rect b="b" l="l" r="r" t="t"/>
              <a:pathLst>
                <a:path extrusionOk="0" h="1332" w="10403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16"/>
            <p:cNvSpPr/>
            <p:nvPr/>
          </p:nvSpPr>
          <p:spPr>
            <a:xfrm>
              <a:off x="5229271" y="2613181"/>
              <a:ext cx="180246" cy="47289"/>
            </a:xfrm>
            <a:custGeom>
              <a:rect b="b" l="l" r="r" t="t"/>
              <a:pathLst>
                <a:path extrusionOk="0" h="1332" w="5077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6"/>
            <p:cNvSpPr/>
            <p:nvPr/>
          </p:nvSpPr>
          <p:spPr>
            <a:xfrm>
              <a:off x="4802863" y="2716561"/>
              <a:ext cx="204068" cy="47289"/>
            </a:xfrm>
            <a:custGeom>
              <a:rect b="b" l="l" r="r" t="t"/>
              <a:pathLst>
                <a:path extrusionOk="0" h="1332" w="5748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6"/>
            <p:cNvSpPr/>
            <p:nvPr/>
          </p:nvSpPr>
          <p:spPr>
            <a:xfrm>
              <a:off x="4439365" y="3464966"/>
              <a:ext cx="1235771" cy="1133772"/>
            </a:xfrm>
            <a:custGeom>
              <a:rect b="b" l="l" r="r" t="t"/>
              <a:pathLst>
                <a:path extrusionOk="0" h="31935" w="34808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16"/>
            <p:cNvSpPr/>
            <p:nvPr/>
          </p:nvSpPr>
          <p:spPr>
            <a:xfrm>
              <a:off x="4195221" y="2199696"/>
              <a:ext cx="205772" cy="324777"/>
            </a:xfrm>
            <a:custGeom>
              <a:rect b="b" l="l" r="r" t="t"/>
              <a:pathLst>
                <a:path extrusionOk="0" h="9148" w="5796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6"/>
            <p:cNvSpPr/>
            <p:nvPr/>
          </p:nvSpPr>
          <p:spPr>
            <a:xfrm>
              <a:off x="4350256" y="2323134"/>
              <a:ext cx="50733" cy="169027"/>
            </a:xfrm>
            <a:custGeom>
              <a:rect b="b" l="l" r="r" t="t"/>
              <a:pathLst>
                <a:path extrusionOk="0" h="4761" w="1429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6"/>
            <p:cNvSpPr/>
            <p:nvPr/>
          </p:nvSpPr>
          <p:spPr>
            <a:xfrm>
              <a:off x="4349262" y="2111972"/>
              <a:ext cx="225121" cy="345865"/>
            </a:xfrm>
            <a:custGeom>
              <a:rect b="b" l="l" r="r" t="t"/>
              <a:pathLst>
                <a:path extrusionOk="0" h="9742" w="6341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6"/>
            <p:cNvSpPr/>
            <p:nvPr/>
          </p:nvSpPr>
          <p:spPr>
            <a:xfrm>
              <a:off x="4182618" y="1985800"/>
              <a:ext cx="505378" cy="302694"/>
            </a:xfrm>
            <a:custGeom>
              <a:rect b="b" l="l" r="r" t="t"/>
              <a:pathLst>
                <a:path extrusionOk="0" h="8526" w="14235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6"/>
            <p:cNvSpPr/>
            <p:nvPr/>
          </p:nvSpPr>
          <p:spPr>
            <a:xfrm>
              <a:off x="4517219" y="2289124"/>
              <a:ext cx="35751" cy="87088"/>
            </a:xfrm>
            <a:custGeom>
              <a:rect b="b" l="l" r="r" t="t"/>
              <a:pathLst>
                <a:path extrusionOk="0" h="2453" w="1007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6"/>
            <p:cNvSpPr/>
            <p:nvPr/>
          </p:nvSpPr>
          <p:spPr>
            <a:xfrm>
              <a:off x="4495457" y="2269066"/>
              <a:ext cx="20804" cy="32343"/>
            </a:xfrm>
            <a:custGeom>
              <a:rect b="b" l="l" r="r" t="t"/>
              <a:pathLst>
                <a:path extrusionOk="0" h="911" w="586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6"/>
            <p:cNvSpPr/>
            <p:nvPr/>
          </p:nvSpPr>
          <p:spPr>
            <a:xfrm>
              <a:off x="4493433" y="2231647"/>
              <a:ext cx="39798" cy="18745"/>
            </a:xfrm>
            <a:custGeom>
              <a:rect b="b" l="l" r="r" t="t"/>
              <a:pathLst>
                <a:path extrusionOk="0" h="528" w="1121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6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h="7951" w="8516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6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fill="none" h="7951" w="8516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6"/>
            <p:cNvSpPr/>
            <p:nvPr/>
          </p:nvSpPr>
          <p:spPr>
            <a:xfrm>
              <a:off x="4351286" y="2191211"/>
              <a:ext cx="65999" cy="113253"/>
            </a:xfrm>
            <a:custGeom>
              <a:rect b="b" l="l" r="r" t="t"/>
              <a:pathLst>
                <a:path extrusionOk="0" h="3190" w="1859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6"/>
            <p:cNvSpPr/>
            <p:nvPr/>
          </p:nvSpPr>
          <p:spPr>
            <a:xfrm>
              <a:off x="4401272" y="2145308"/>
              <a:ext cx="55455" cy="109170"/>
            </a:xfrm>
            <a:custGeom>
              <a:rect b="b" l="l" r="r" t="t"/>
              <a:pathLst>
                <a:path extrusionOk="0" h="3075" w="1562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6"/>
            <p:cNvSpPr/>
            <p:nvPr/>
          </p:nvSpPr>
          <p:spPr>
            <a:xfrm>
              <a:off x="4969826" y="2855300"/>
              <a:ext cx="235666" cy="113928"/>
            </a:xfrm>
            <a:custGeom>
              <a:rect b="b" l="l" r="r" t="t"/>
              <a:pathLst>
                <a:path extrusionOk="0" h="3209" w="6638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6"/>
            <p:cNvSpPr/>
            <p:nvPr/>
          </p:nvSpPr>
          <p:spPr>
            <a:xfrm>
              <a:off x="4092516" y="2444194"/>
              <a:ext cx="542407" cy="686583"/>
            </a:xfrm>
            <a:custGeom>
              <a:rect b="b" l="l" r="r" t="t"/>
              <a:pathLst>
                <a:path extrusionOk="0" h="19339" w="15278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6"/>
            <p:cNvSpPr/>
            <p:nvPr/>
          </p:nvSpPr>
          <p:spPr>
            <a:xfrm>
              <a:off x="3891223" y="3263673"/>
              <a:ext cx="1204138" cy="596833"/>
            </a:xfrm>
            <a:custGeom>
              <a:rect b="b" l="l" r="r" t="t"/>
              <a:pathLst>
                <a:path extrusionOk="0" h="16811" w="33917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6"/>
            <p:cNvSpPr/>
            <p:nvPr/>
          </p:nvSpPr>
          <p:spPr>
            <a:xfrm>
              <a:off x="3800446" y="2426514"/>
              <a:ext cx="754570" cy="1205842"/>
            </a:xfrm>
            <a:custGeom>
              <a:rect b="b" l="l" r="r" t="t"/>
              <a:pathLst>
                <a:path extrusionOk="0" h="33965" w="21254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6"/>
            <p:cNvSpPr/>
            <p:nvPr/>
          </p:nvSpPr>
          <p:spPr>
            <a:xfrm>
              <a:off x="4210168" y="2562520"/>
              <a:ext cx="792345" cy="706642"/>
            </a:xfrm>
            <a:custGeom>
              <a:rect b="b" l="l" r="r" t="t"/>
              <a:pathLst>
                <a:path extrusionOk="0" h="19904" w="22318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6"/>
            <p:cNvSpPr/>
            <p:nvPr/>
          </p:nvSpPr>
          <p:spPr>
            <a:xfrm>
              <a:off x="4068730" y="3625822"/>
              <a:ext cx="995348" cy="923917"/>
            </a:xfrm>
            <a:custGeom>
              <a:rect b="b" l="l" r="r" t="t"/>
              <a:pathLst>
                <a:path extrusionOk="0" h="26024" w="28036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6"/>
            <p:cNvSpPr/>
            <p:nvPr/>
          </p:nvSpPr>
          <p:spPr>
            <a:xfrm>
              <a:off x="3800446" y="2784226"/>
              <a:ext cx="646465" cy="598501"/>
            </a:xfrm>
            <a:custGeom>
              <a:rect b="b" l="l" r="r" t="t"/>
              <a:pathLst>
                <a:path extrusionOk="0" h="16858" w="18209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6"/>
            <p:cNvSpPr/>
            <p:nvPr/>
          </p:nvSpPr>
          <p:spPr>
            <a:xfrm>
              <a:off x="3800446" y="2855300"/>
              <a:ext cx="646465" cy="598182"/>
            </a:xfrm>
            <a:custGeom>
              <a:rect b="b" l="l" r="r" t="t"/>
              <a:pathLst>
                <a:path extrusionOk="0" h="16849" w="18209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6"/>
            <p:cNvSpPr/>
            <p:nvPr/>
          </p:nvSpPr>
          <p:spPr>
            <a:xfrm>
              <a:off x="3719503" y="3788348"/>
              <a:ext cx="801540" cy="53076"/>
            </a:xfrm>
            <a:custGeom>
              <a:rect b="b" l="l" r="r" t="t"/>
              <a:pathLst>
                <a:path extrusionOk="0" h="1495" w="22577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6"/>
            <p:cNvSpPr/>
            <p:nvPr/>
          </p:nvSpPr>
          <p:spPr>
            <a:xfrm>
              <a:off x="4092516" y="3810110"/>
              <a:ext cx="57514" cy="833492"/>
            </a:xfrm>
            <a:custGeom>
              <a:rect b="b" l="l" r="r" t="t"/>
              <a:pathLst>
                <a:path extrusionOk="0" h="23477" w="162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16"/>
            <p:cNvSpPr/>
            <p:nvPr/>
          </p:nvSpPr>
          <p:spPr>
            <a:xfrm>
              <a:off x="3850077" y="4555143"/>
              <a:ext cx="547520" cy="147264"/>
            </a:xfrm>
            <a:custGeom>
              <a:rect b="b" l="l" r="r" t="t"/>
              <a:pathLst>
                <a:path extrusionOk="0" h="4148" w="15422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16"/>
            <p:cNvSpPr/>
            <p:nvPr/>
          </p:nvSpPr>
          <p:spPr>
            <a:xfrm>
              <a:off x="4055133" y="3801270"/>
              <a:ext cx="124827" cy="226151"/>
            </a:xfrm>
            <a:custGeom>
              <a:rect b="b" l="l" r="r" t="t"/>
              <a:pathLst>
                <a:path extrusionOk="0" h="6370" w="3516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16"/>
            <p:cNvSpPr/>
            <p:nvPr/>
          </p:nvSpPr>
          <p:spPr>
            <a:xfrm>
              <a:off x="3691634" y="3674104"/>
              <a:ext cx="859338" cy="127205"/>
            </a:xfrm>
            <a:custGeom>
              <a:rect b="b" l="l" r="r" t="t"/>
              <a:pathLst>
                <a:path extrusionOk="0" h="3583" w="24205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16"/>
            <p:cNvSpPr/>
            <p:nvPr/>
          </p:nvSpPr>
          <p:spPr>
            <a:xfrm>
              <a:off x="4100007" y="3332687"/>
              <a:ext cx="47289" cy="417616"/>
            </a:xfrm>
            <a:custGeom>
              <a:rect b="b" l="l" r="r" t="t"/>
              <a:pathLst>
                <a:path extrusionOk="0" h="11763" w="1332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16"/>
            <p:cNvSpPr/>
            <p:nvPr/>
          </p:nvSpPr>
          <p:spPr>
            <a:xfrm>
              <a:off x="3872514" y="3079030"/>
              <a:ext cx="502644" cy="297227"/>
            </a:xfrm>
            <a:custGeom>
              <a:rect b="b" l="l" r="r" t="t"/>
              <a:pathLst>
                <a:path extrusionOk="0" h="8372" w="14158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6"/>
            <p:cNvSpPr/>
            <p:nvPr/>
          </p:nvSpPr>
          <p:spPr>
            <a:xfrm>
              <a:off x="4599866" y="2491446"/>
              <a:ext cx="136401" cy="259843"/>
            </a:xfrm>
            <a:custGeom>
              <a:rect b="b" l="l" r="r" t="t"/>
              <a:pathLst>
                <a:path extrusionOk="0" h="7319" w="3842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6"/>
            <p:cNvSpPr/>
            <p:nvPr/>
          </p:nvSpPr>
          <p:spPr>
            <a:xfrm>
              <a:off x="5664518" y="2994714"/>
              <a:ext cx="223453" cy="161891"/>
            </a:xfrm>
            <a:custGeom>
              <a:rect b="b" l="l" r="r" t="t"/>
              <a:pathLst>
                <a:path extrusionOk="0" h="4560" w="6294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6"/>
            <p:cNvSpPr/>
            <p:nvPr/>
          </p:nvSpPr>
          <p:spPr>
            <a:xfrm>
              <a:off x="5731509" y="2397581"/>
              <a:ext cx="496822" cy="554656"/>
            </a:xfrm>
            <a:custGeom>
              <a:rect b="b" l="l" r="r" t="t"/>
              <a:pathLst>
                <a:path extrusionOk="0" h="15623" w="13994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6"/>
            <p:cNvSpPr/>
            <p:nvPr/>
          </p:nvSpPr>
          <p:spPr>
            <a:xfrm>
              <a:off x="4470322" y="2242866"/>
              <a:ext cx="75159" cy="86768"/>
            </a:xfrm>
            <a:custGeom>
              <a:rect b="b" l="l" r="r" t="t"/>
              <a:pathLst>
                <a:path extrusionOk="0" h="2444" w="2117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16"/>
            <p:cNvSpPr/>
            <p:nvPr/>
          </p:nvSpPr>
          <p:spPr>
            <a:xfrm>
              <a:off x="4475754" y="2242866"/>
              <a:ext cx="64295" cy="81336"/>
            </a:xfrm>
            <a:custGeom>
              <a:rect b="b" l="l" r="r" t="t"/>
              <a:pathLst>
                <a:path extrusionOk="0" fill="none" h="2291" w="1811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16"/>
            <p:cNvSpPr/>
            <p:nvPr/>
          </p:nvSpPr>
          <p:spPr>
            <a:xfrm>
              <a:off x="4406384" y="2223517"/>
              <a:ext cx="77218" cy="52721"/>
            </a:xfrm>
            <a:custGeom>
              <a:rect b="b" l="l" r="r" t="t"/>
              <a:pathLst>
                <a:path extrusionOk="0" h="1485" w="2175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6"/>
            <p:cNvSpPr/>
            <p:nvPr/>
          </p:nvSpPr>
          <p:spPr>
            <a:xfrm>
              <a:off x="3584526" y="2124539"/>
              <a:ext cx="794368" cy="951147"/>
            </a:xfrm>
            <a:custGeom>
              <a:rect b="b" l="l" r="r" t="t"/>
              <a:pathLst>
                <a:path extrusionOk="0" h="26791" w="22375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6"/>
            <p:cNvSpPr/>
            <p:nvPr/>
          </p:nvSpPr>
          <p:spPr>
            <a:xfrm>
              <a:off x="4538982" y="2285041"/>
              <a:ext cx="25207" cy="21799"/>
            </a:xfrm>
            <a:custGeom>
              <a:rect b="b" l="l" r="r" t="t"/>
              <a:pathLst>
                <a:path extrusionOk="0" h="614" w="71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1" name="Google Shape;1111;p16"/>
          <p:cNvGrpSpPr/>
          <p:nvPr/>
        </p:nvGrpSpPr>
        <p:grpSpPr>
          <a:xfrm>
            <a:off x="3297396" y="2502925"/>
            <a:ext cx="5130930" cy="1109207"/>
            <a:chOff x="3297249" y="2502853"/>
            <a:chExt cx="4452000" cy="673389"/>
          </a:xfrm>
        </p:grpSpPr>
        <p:grpSp>
          <p:nvGrpSpPr>
            <p:cNvPr id="1112" name="Google Shape;1112;p16"/>
            <p:cNvGrpSpPr/>
            <p:nvPr/>
          </p:nvGrpSpPr>
          <p:grpSpPr>
            <a:xfrm>
              <a:off x="3969544" y="2502853"/>
              <a:ext cx="3779704" cy="673389"/>
              <a:chOff x="3581356" y="1153906"/>
              <a:chExt cx="3779704" cy="673389"/>
            </a:xfrm>
          </p:grpSpPr>
          <p:sp>
            <p:nvSpPr>
              <p:cNvPr id="1113" name="Google Shape;1113;p16"/>
              <p:cNvSpPr txBox="1"/>
              <p:nvPr/>
            </p:nvSpPr>
            <p:spPr>
              <a:xfrm>
                <a:off x="3581361" y="1153906"/>
                <a:ext cx="3779700" cy="22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Accuracy</a:t>
                </a:r>
                <a:endParaRPr b="1" i="0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14" name="Google Shape;1114;p16"/>
              <p:cNvSpPr txBox="1"/>
              <p:nvPr/>
            </p:nvSpPr>
            <p:spPr>
              <a:xfrm>
                <a:off x="3581356" y="1332895"/>
                <a:ext cx="3779700" cy="49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Training on a high - quality LEGO dataset, YOLO can effectively differentiate between various colors and sizes of LEGO bricks. </a:t>
                </a:r>
                <a:endParaRPr b="0" i="0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15" name="Google Shape;1115;p16"/>
            <p:cNvSpPr/>
            <p:nvPr/>
          </p:nvSpPr>
          <p:spPr>
            <a:xfrm>
              <a:off x="3297249" y="2589604"/>
              <a:ext cx="596100" cy="44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6" name="Google Shape;1116;p16"/>
          <p:cNvGrpSpPr/>
          <p:nvPr/>
        </p:nvGrpSpPr>
        <p:grpSpPr>
          <a:xfrm>
            <a:off x="3297323" y="3928442"/>
            <a:ext cx="5130897" cy="995491"/>
            <a:chOff x="3297248" y="3977800"/>
            <a:chExt cx="4359300" cy="673539"/>
          </a:xfrm>
        </p:grpSpPr>
        <p:grpSp>
          <p:nvGrpSpPr>
            <p:cNvPr id="1117" name="Google Shape;1117;p16"/>
            <p:cNvGrpSpPr/>
            <p:nvPr/>
          </p:nvGrpSpPr>
          <p:grpSpPr>
            <a:xfrm>
              <a:off x="3969548" y="3977800"/>
              <a:ext cx="3687000" cy="673539"/>
              <a:chOff x="3581360" y="2254813"/>
              <a:chExt cx="3687000" cy="673539"/>
            </a:xfrm>
          </p:grpSpPr>
          <p:sp>
            <p:nvSpPr>
              <p:cNvPr id="1118" name="Google Shape;1118;p16"/>
              <p:cNvSpPr txBox="1"/>
              <p:nvPr/>
            </p:nvSpPr>
            <p:spPr>
              <a:xfrm>
                <a:off x="3581360" y="2254813"/>
                <a:ext cx="3204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Customization</a:t>
                </a:r>
                <a:endParaRPr b="1" i="0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19" name="Google Shape;1119;p16"/>
              <p:cNvSpPr txBox="1"/>
              <p:nvPr/>
            </p:nvSpPr>
            <p:spPr>
              <a:xfrm>
                <a:off x="3581360" y="2509552"/>
                <a:ext cx="3687000" cy="41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YOLO can be retrained on a specific dataset like LEGO bricks, and its labels can be fit the unique taks.</a:t>
                </a:r>
                <a:endParaRPr b="0" i="0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20" name="Google Shape;1120;p16"/>
            <p:cNvSpPr/>
            <p:nvPr/>
          </p:nvSpPr>
          <p:spPr>
            <a:xfrm>
              <a:off x="3297248" y="4055018"/>
              <a:ext cx="596100" cy="464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21" name="Google Shape;1121;p16"/>
          <p:cNvCxnSpPr>
            <a:stCxn id="1049" idx="4"/>
            <a:endCxn id="1115" idx="0"/>
          </p:cNvCxnSpPr>
          <p:nvPr/>
        </p:nvCxnSpPr>
        <p:spPr>
          <a:xfrm>
            <a:off x="3619207" y="1959661"/>
            <a:ext cx="21600" cy="6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2" name="Google Shape;1122;p16"/>
          <p:cNvCxnSpPr>
            <a:stCxn id="1115" idx="4"/>
            <a:endCxn id="1120" idx="0"/>
          </p:cNvCxnSpPr>
          <p:nvPr/>
        </p:nvCxnSpPr>
        <p:spPr>
          <a:xfrm>
            <a:off x="3640899" y="3374707"/>
            <a:ext cx="7200" cy="6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" name="Google Shape;1127;g30461decf24_1_20"/>
          <p:cNvPicPr preferRelativeResize="0"/>
          <p:nvPr/>
        </p:nvPicPr>
        <p:blipFill rotWithShape="1">
          <a:blip r:embed="rId3">
            <a:alphaModFix/>
          </a:blip>
          <a:srcRect b="24971" l="0" r="0" t="3823"/>
          <a:stretch/>
        </p:blipFill>
        <p:spPr>
          <a:xfrm>
            <a:off x="139525" y="998550"/>
            <a:ext cx="4970649" cy="2656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8" name="Google Shape;1128;g30461decf24_1_20"/>
          <p:cNvGrpSpPr/>
          <p:nvPr/>
        </p:nvGrpSpPr>
        <p:grpSpPr>
          <a:xfrm flipH="1">
            <a:off x="5110168" y="998559"/>
            <a:ext cx="4033852" cy="4145297"/>
            <a:chOff x="457200" y="1322450"/>
            <a:chExt cx="3281689" cy="3409522"/>
          </a:xfrm>
        </p:grpSpPr>
        <p:sp>
          <p:nvSpPr>
            <p:cNvPr id="1129" name="Google Shape;1129;g30461decf24_1_20"/>
            <p:cNvSpPr/>
            <p:nvPr/>
          </p:nvSpPr>
          <p:spPr>
            <a:xfrm>
              <a:off x="2776429" y="4574428"/>
              <a:ext cx="750464" cy="76155"/>
            </a:xfrm>
            <a:custGeom>
              <a:rect b="b" l="l" r="r" t="t"/>
              <a:pathLst>
                <a:path extrusionOk="0" h="2357" w="23227">
                  <a:moveTo>
                    <a:pt x="11609" y="1"/>
                  </a:moveTo>
                  <a:lnTo>
                    <a:pt x="10421" y="10"/>
                  </a:lnTo>
                  <a:lnTo>
                    <a:pt x="9272" y="29"/>
                  </a:lnTo>
                  <a:lnTo>
                    <a:pt x="8161" y="58"/>
                  </a:lnTo>
                  <a:lnTo>
                    <a:pt x="7088" y="97"/>
                  </a:lnTo>
                  <a:lnTo>
                    <a:pt x="6073" y="144"/>
                  </a:lnTo>
                  <a:lnTo>
                    <a:pt x="5115" y="202"/>
                  </a:lnTo>
                  <a:lnTo>
                    <a:pt x="4224" y="269"/>
                  </a:lnTo>
                  <a:lnTo>
                    <a:pt x="3400" y="346"/>
                  </a:lnTo>
                  <a:lnTo>
                    <a:pt x="2653" y="432"/>
                  </a:lnTo>
                  <a:lnTo>
                    <a:pt x="1983" y="518"/>
                  </a:lnTo>
                  <a:lnTo>
                    <a:pt x="1398" y="614"/>
                  </a:lnTo>
                  <a:lnTo>
                    <a:pt x="1140" y="671"/>
                  </a:lnTo>
                  <a:lnTo>
                    <a:pt x="910" y="719"/>
                  </a:lnTo>
                  <a:lnTo>
                    <a:pt x="699" y="777"/>
                  </a:lnTo>
                  <a:lnTo>
                    <a:pt x="517" y="834"/>
                  </a:lnTo>
                  <a:lnTo>
                    <a:pt x="364" y="882"/>
                  </a:lnTo>
                  <a:lnTo>
                    <a:pt x="230" y="939"/>
                  </a:lnTo>
                  <a:lnTo>
                    <a:pt x="134" y="997"/>
                  </a:lnTo>
                  <a:lnTo>
                    <a:pt x="58" y="1064"/>
                  </a:lnTo>
                  <a:lnTo>
                    <a:pt x="29" y="1093"/>
                  </a:lnTo>
                  <a:lnTo>
                    <a:pt x="10" y="1121"/>
                  </a:lnTo>
                  <a:lnTo>
                    <a:pt x="0" y="1150"/>
                  </a:lnTo>
                  <a:lnTo>
                    <a:pt x="0" y="1179"/>
                  </a:lnTo>
                  <a:lnTo>
                    <a:pt x="0" y="1208"/>
                  </a:lnTo>
                  <a:lnTo>
                    <a:pt x="10" y="1236"/>
                  </a:lnTo>
                  <a:lnTo>
                    <a:pt x="29" y="1275"/>
                  </a:lnTo>
                  <a:lnTo>
                    <a:pt x="58" y="1303"/>
                  </a:lnTo>
                  <a:lnTo>
                    <a:pt x="134" y="1361"/>
                  </a:lnTo>
                  <a:lnTo>
                    <a:pt x="230" y="1418"/>
                  </a:lnTo>
                  <a:lnTo>
                    <a:pt x="364" y="1476"/>
                  </a:lnTo>
                  <a:lnTo>
                    <a:pt x="517" y="1533"/>
                  </a:lnTo>
                  <a:lnTo>
                    <a:pt x="699" y="1581"/>
                  </a:lnTo>
                  <a:lnTo>
                    <a:pt x="910" y="1639"/>
                  </a:lnTo>
                  <a:lnTo>
                    <a:pt x="1140" y="1686"/>
                  </a:lnTo>
                  <a:lnTo>
                    <a:pt x="1398" y="1744"/>
                  </a:lnTo>
                  <a:lnTo>
                    <a:pt x="1983" y="1840"/>
                  </a:lnTo>
                  <a:lnTo>
                    <a:pt x="2653" y="1926"/>
                  </a:lnTo>
                  <a:lnTo>
                    <a:pt x="3400" y="2012"/>
                  </a:lnTo>
                  <a:lnTo>
                    <a:pt x="4224" y="2089"/>
                  </a:lnTo>
                  <a:lnTo>
                    <a:pt x="5115" y="2156"/>
                  </a:lnTo>
                  <a:lnTo>
                    <a:pt x="6073" y="2213"/>
                  </a:lnTo>
                  <a:lnTo>
                    <a:pt x="7088" y="2261"/>
                  </a:lnTo>
                  <a:lnTo>
                    <a:pt x="8161" y="2299"/>
                  </a:lnTo>
                  <a:lnTo>
                    <a:pt x="9272" y="2328"/>
                  </a:lnTo>
                  <a:lnTo>
                    <a:pt x="10421" y="2347"/>
                  </a:lnTo>
                  <a:lnTo>
                    <a:pt x="11609" y="2357"/>
                  </a:lnTo>
                  <a:lnTo>
                    <a:pt x="12796" y="2347"/>
                  </a:lnTo>
                  <a:lnTo>
                    <a:pt x="13955" y="2328"/>
                  </a:lnTo>
                  <a:lnTo>
                    <a:pt x="15066" y="2299"/>
                  </a:lnTo>
                  <a:lnTo>
                    <a:pt x="16130" y="2261"/>
                  </a:lnTo>
                  <a:lnTo>
                    <a:pt x="17145" y="2213"/>
                  </a:lnTo>
                  <a:lnTo>
                    <a:pt x="18103" y="2156"/>
                  </a:lnTo>
                  <a:lnTo>
                    <a:pt x="19003" y="2089"/>
                  </a:lnTo>
                  <a:lnTo>
                    <a:pt x="19827" y="2012"/>
                  </a:lnTo>
                  <a:lnTo>
                    <a:pt x="20574" y="1926"/>
                  </a:lnTo>
                  <a:lnTo>
                    <a:pt x="21244" y="1840"/>
                  </a:lnTo>
                  <a:lnTo>
                    <a:pt x="21829" y="1744"/>
                  </a:lnTo>
                  <a:lnTo>
                    <a:pt x="22078" y="1686"/>
                  </a:lnTo>
                  <a:lnTo>
                    <a:pt x="22317" y="1639"/>
                  </a:lnTo>
                  <a:lnTo>
                    <a:pt x="22518" y="1581"/>
                  </a:lnTo>
                  <a:lnTo>
                    <a:pt x="22700" y="1533"/>
                  </a:lnTo>
                  <a:lnTo>
                    <a:pt x="22863" y="1476"/>
                  </a:lnTo>
                  <a:lnTo>
                    <a:pt x="22987" y="1418"/>
                  </a:lnTo>
                  <a:lnTo>
                    <a:pt x="23093" y="1361"/>
                  </a:lnTo>
                  <a:lnTo>
                    <a:pt x="23169" y="1303"/>
                  </a:lnTo>
                  <a:lnTo>
                    <a:pt x="23189" y="1275"/>
                  </a:lnTo>
                  <a:lnTo>
                    <a:pt x="23208" y="1236"/>
                  </a:lnTo>
                  <a:lnTo>
                    <a:pt x="23217" y="1208"/>
                  </a:lnTo>
                  <a:lnTo>
                    <a:pt x="23227" y="1179"/>
                  </a:lnTo>
                  <a:lnTo>
                    <a:pt x="23217" y="1150"/>
                  </a:lnTo>
                  <a:lnTo>
                    <a:pt x="23208" y="1121"/>
                  </a:lnTo>
                  <a:lnTo>
                    <a:pt x="23189" y="1093"/>
                  </a:lnTo>
                  <a:lnTo>
                    <a:pt x="23169" y="1064"/>
                  </a:lnTo>
                  <a:lnTo>
                    <a:pt x="23093" y="997"/>
                  </a:lnTo>
                  <a:lnTo>
                    <a:pt x="22987" y="939"/>
                  </a:lnTo>
                  <a:lnTo>
                    <a:pt x="22863" y="882"/>
                  </a:lnTo>
                  <a:lnTo>
                    <a:pt x="22700" y="834"/>
                  </a:lnTo>
                  <a:lnTo>
                    <a:pt x="22518" y="777"/>
                  </a:lnTo>
                  <a:lnTo>
                    <a:pt x="22317" y="719"/>
                  </a:lnTo>
                  <a:lnTo>
                    <a:pt x="22078" y="671"/>
                  </a:lnTo>
                  <a:lnTo>
                    <a:pt x="21829" y="614"/>
                  </a:lnTo>
                  <a:lnTo>
                    <a:pt x="21244" y="518"/>
                  </a:lnTo>
                  <a:lnTo>
                    <a:pt x="20574" y="432"/>
                  </a:lnTo>
                  <a:lnTo>
                    <a:pt x="19827" y="346"/>
                  </a:lnTo>
                  <a:lnTo>
                    <a:pt x="19003" y="269"/>
                  </a:lnTo>
                  <a:lnTo>
                    <a:pt x="18103" y="202"/>
                  </a:lnTo>
                  <a:lnTo>
                    <a:pt x="17145" y="144"/>
                  </a:lnTo>
                  <a:lnTo>
                    <a:pt x="16130" y="97"/>
                  </a:lnTo>
                  <a:lnTo>
                    <a:pt x="15066" y="58"/>
                  </a:lnTo>
                  <a:lnTo>
                    <a:pt x="13955" y="29"/>
                  </a:lnTo>
                  <a:lnTo>
                    <a:pt x="12796" y="10"/>
                  </a:lnTo>
                  <a:lnTo>
                    <a:pt x="11609" y="1"/>
                  </a:lnTo>
                  <a:close/>
                </a:path>
              </a:pathLst>
            </a:custGeom>
            <a:solidFill>
              <a:srgbClr val="666666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g30461decf24_1_20"/>
            <p:cNvSpPr/>
            <p:nvPr/>
          </p:nvSpPr>
          <p:spPr>
            <a:xfrm>
              <a:off x="457200" y="4623960"/>
              <a:ext cx="2418856" cy="108012"/>
            </a:xfrm>
            <a:custGeom>
              <a:rect b="b" l="l" r="r" t="t"/>
              <a:pathLst>
                <a:path extrusionOk="0" h="3343" w="74864">
                  <a:moveTo>
                    <a:pt x="37432" y="0"/>
                  </a:moveTo>
                  <a:lnTo>
                    <a:pt x="33610" y="10"/>
                  </a:lnTo>
                  <a:lnTo>
                    <a:pt x="29894" y="29"/>
                  </a:lnTo>
                  <a:lnTo>
                    <a:pt x="26302" y="77"/>
                  </a:lnTo>
                  <a:lnTo>
                    <a:pt x="22864" y="134"/>
                  </a:lnTo>
                  <a:lnTo>
                    <a:pt x="19598" y="201"/>
                  </a:lnTo>
                  <a:lnTo>
                    <a:pt x="16504" y="288"/>
                  </a:lnTo>
                  <a:lnTo>
                    <a:pt x="13630" y="383"/>
                  </a:lnTo>
                  <a:lnTo>
                    <a:pt x="10968" y="489"/>
                  </a:lnTo>
                  <a:lnTo>
                    <a:pt x="8554" y="604"/>
                  </a:lnTo>
                  <a:lnTo>
                    <a:pt x="7443" y="671"/>
                  </a:lnTo>
                  <a:lnTo>
                    <a:pt x="6399" y="738"/>
                  </a:lnTo>
                  <a:lnTo>
                    <a:pt x="5422" y="805"/>
                  </a:lnTo>
                  <a:lnTo>
                    <a:pt x="4522" y="872"/>
                  </a:lnTo>
                  <a:lnTo>
                    <a:pt x="3698" y="948"/>
                  </a:lnTo>
                  <a:lnTo>
                    <a:pt x="2951" y="1025"/>
                  </a:lnTo>
                  <a:lnTo>
                    <a:pt x="2280" y="1102"/>
                  </a:lnTo>
                  <a:lnTo>
                    <a:pt x="1687" y="1178"/>
                  </a:lnTo>
                  <a:lnTo>
                    <a:pt x="1179" y="1255"/>
                  </a:lnTo>
                  <a:lnTo>
                    <a:pt x="767" y="1332"/>
                  </a:lnTo>
                  <a:lnTo>
                    <a:pt x="585" y="1379"/>
                  </a:lnTo>
                  <a:lnTo>
                    <a:pt x="432" y="1418"/>
                  </a:lnTo>
                  <a:lnTo>
                    <a:pt x="307" y="1456"/>
                  </a:lnTo>
                  <a:lnTo>
                    <a:pt x="202" y="1504"/>
                  </a:lnTo>
                  <a:lnTo>
                    <a:pt x="116" y="1542"/>
                  </a:lnTo>
                  <a:lnTo>
                    <a:pt x="58" y="1590"/>
                  </a:lnTo>
                  <a:lnTo>
                    <a:pt x="20" y="1629"/>
                  </a:lnTo>
                  <a:lnTo>
                    <a:pt x="10" y="1648"/>
                  </a:lnTo>
                  <a:lnTo>
                    <a:pt x="1" y="1676"/>
                  </a:lnTo>
                  <a:lnTo>
                    <a:pt x="10" y="1696"/>
                  </a:lnTo>
                  <a:lnTo>
                    <a:pt x="20" y="1715"/>
                  </a:lnTo>
                  <a:lnTo>
                    <a:pt x="58" y="1763"/>
                  </a:lnTo>
                  <a:lnTo>
                    <a:pt x="116" y="1801"/>
                  </a:lnTo>
                  <a:lnTo>
                    <a:pt x="202" y="1849"/>
                  </a:lnTo>
                  <a:lnTo>
                    <a:pt x="307" y="1887"/>
                  </a:lnTo>
                  <a:lnTo>
                    <a:pt x="432" y="1925"/>
                  </a:lnTo>
                  <a:lnTo>
                    <a:pt x="585" y="1973"/>
                  </a:lnTo>
                  <a:lnTo>
                    <a:pt x="767" y="2012"/>
                  </a:lnTo>
                  <a:lnTo>
                    <a:pt x="1179" y="2088"/>
                  </a:lnTo>
                  <a:lnTo>
                    <a:pt x="1687" y="2174"/>
                  </a:lnTo>
                  <a:lnTo>
                    <a:pt x="2280" y="2251"/>
                  </a:lnTo>
                  <a:lnTo>
                    <a:pt x="2951" y="2328"/>
                  </a:lnTo>
                  <a:lnTo>
                    <a:pt x="3698" y="2395"/>
                  </a:lnTo>
                  <a:lnTo>
                    <a:pt x="4522" y="2471"/>
                  </a:lnTo>
                  <a:lnTo>
                    <a:pt x="5422" y="2538"/>
                  </a:lnTo>
                  <a:lnTo>
                    <a:pt x="6399" y="2605"/>
                  </a:lnTo>
                  <a:lnTo>
                    <a:pt x="7443" y="2673"/>
                  </a:lnTo>
                  <a:lnTo>
                    <a:pt x="8554" y="2740"/>
                  </a:lnTo>
                  <a:lnTo>
                    <a:pt x="10968" y="2855"/>
                  </a:lnTo>
                  <a:lnTo>
                    <a:pt x="13630" y="2969"/>
                  </a:lnTo>
                  <a:lnTo>
                    <a:pt x="16504" y="3065"/>
                  </a:lnTo>
                  <a:lnTo>
                    <a:pt x="19598" y="3142"/>
                  </a:lnTo>
                  <a:lnTo>
                    <a:pt x="22864" y="3218"/>
                  </a:lnTo>
                  <a:lnTo>
                    <a:pt x="26302" y="3276"/>
                  </a:lnTo>
                  <a:lnTo>
                    <a:pt x="29894" y="3314"/>
                  </a:lnTo>
                  <a:lnTo>
                    <a:pt x="33610" y="3343"/>
                  </a:lnTo>
                  <a:lnTo>
                    <a:pt x="41263" y="3343"/>
                  </a:lnTo>
                  <a:lnTo>
                    <a:pt x="44980" y="3314"/>
                  </a:lnTo>
                  <a:lnTo>
                    <a:pt x="48562" y="3276"/>
                  </a:lnTo>
                  <a:lnTo>
                    <a:pt x="52000" y="3218"/>
                  </a:lnTo>
                  <a:lnTo>
                    <a:pt x="55276" y="3142"/>
                  </a:lnTo>
                  <a:lnTo>
                    <a:pt x="58360" y="3065"/>
                  </a:lnTo>
                  <a:lnTo>
                    <a:pt x="61243" y="2969"/>
                  </a:lnTo>
                  <a:lnTo>
                    <a:pt x="63906" y="2855"/>
                  </a:lnTo>
                  <a:lnTo>
                    <a:pt x="66320" y="2740"/>
                  </a:lnTo>
                  <a:lnTo>
                    <a:pt x="67431" y="2673"/>
                  </a:lnTo>
                  <a:lnTo>
                    <a:pt x="68475" y="2605"/>
                  </a:lnTo>
                  <a:lnTo>
                    <a:pt x="69442" y="2538"/>
                  </a:lnTo>
                  <a:lnTo>
                    <a:pt x="70342" y="2471"/>
                  </a:lnTo>
                  <a:lnTo>
                    <a:pt x="71176" y="2395"/>
                  </a:lnTo>
                  <a:lnTo>
                    <a:pt x="71923" y="2328"/>
                  </a:lnTo>
                  <a:lnTo>
                    <a:pt x="72593" y="2251"/>
                  </a:lnTo>
                  <a:lnTo>
                    <a:pt x="73177" y="2174"/>
                  </a:lnTo>
                  <a:lnTo>
                    <a:pt x="73685" y="2088"/>
                  </a:lnTo>
                  <a:lnTo>
                    <a:pt x="74107" y="2012"/>
                  </a:lnTo>
                  <a:lnTo>
                    <a:pt x="74279" y="1973"/>
                  </a:lnTo>
                  <a:lnTo>
                    <a:pt x="74432" y="1925"/>
                  </a:lnTo>
                  <a:lnTo>
                    <a:pt x="74566" y="1887"/>
                  </a:lnTo>
                  <a:lnTo>
                    <a:pt x="74672" y="1849"/>
                  </a:lnTo>
                  <a:lnTo>
                    <a:pt x="74758" y="1801"/>
                  </a:lnTo>
                  <a:lnTo>
                    <a:pt x="74815" y="1763"/>
                  </a:lnTo>
                  <a:lnTo>
                    <a:pt x="74854" y="1715"/>
                  </a:lnTo>
                  <a:lnTo>
                    <a:pt x="74863" y="1696"/>
                  </a:lnTo>
                  <a:lnTo>
                    <a:pt x="74863" y="1676"/>
                  </a:lnTo>
                  <a:lnTo>
                    <a:pt x="74863" y="1648"/>
                  </a:lnTo>
                  <a:lnTo>
                    <a:pt x="74854" y="1629"/>
                  </a:lnTo>
                  <a:lnTo>
                    <a:pt x="74815" y="1590"/>
                  </a:lnTo>
                  <a:lnTo>
                    <a:pt x="74758" y="1542"/>
                  </a:lnTo>
                  <a:lnTo>
                    <a:pt x="74672" y="1504"/>
                  </a:lnTo>
                  <a:lnTo>
                    <a:pt x="74566" y="1456"/>
                  </a:lnTo>
                  <a:lnTo>
                    <a:pt x="74432" y="1418"/>
                  </a:lnTo>
                  <a:lnTo>
                    <a:pt x="74279" y="1379"/>
                  </a:lnTo>
                  <a:lnTo>
                    <a:pt x="74107" y="1332"/>
                  </a:lnTo>
                  <a:lnTo>
                    <a:pt x="73685" y="1255"/>
                  </a:lnTo>
                  <a:lnTo>
                    <a:pt x="73177" y="1178"/>
                  </a:lnTo>
                  <a:lnTo>
                    <a:pt x="72593" y="1102"/>
                  </a:lnTo>
                  <a:lnTo>
                    <a:pt x="71923" y="1025"/>
                  </a:lnTo>
                  <a:lnTo>
                    <a:pt x="71176" y="948"/>
                  </a:lnTo>
                  <a:lnTo>
                    <a:pt x="70342" y="872"/>
                  </a:lnTo>
                  <a:lnTo>
                    <a:pt x="69442" y="805"/>
                  </a:lnTo>
                  <a:lnTo>
                    <a:pt x="68475" y="738"/>
                  </a:lnTo>
                  <a:lnTo>
                    <a:pt x="67431" y="671"/>
                  </a:lnTo>
                  <a:lnTo>
                    <a:pt x="66320" y="604"/>
                  </a:lnTo>
                  <a:lnTo>
                    <a:pt x="63906" y="489"/>
                  </a:lnTo>
                  <a:lnTo>
                    <a:pt x="61243" y="383"/>
                  </a:lnTo>
                  <a:lnTo>
                    <a:pt x="58360" y="288"/>
                  </a:lnTo>
                  <a:lnTo>
                    <a:pt x="55276" y="201"/>
                  </a:lnTo>
                  <a:lnTo>
                    <a:pt x="52000" y="134"/>
                  </a:lnTo>
                  <a:lnTo>
                    <a:pt x="48562" y="77"/>
                  </a:lnTo>
                  <a:lnTo>
                    <a:pt x="44980" y="29"/>
                  </a:lnTo>
                  <a:lnTo>
                    <a:pt x="41263" y="10"/>
                  </a:lnTo>
                  <a:lnTo>
                    <a:pt x="37432" y="0"/>
                  </a:lnTo>
                  <a:close/>
                </a:path>
              </a:pathLst>
            </a:custGeom>
            <a:solidFill>
              <a:srgbClr val="666666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g30461decf24_1_20"/>
            <p:cNvSpPr/>
            <p:nvPr/>
          </p:nvSpPr>
          <p:spPr>
            <a:xfrm>
              <a:off x="3469009" y="1322450"/>
              <a:ext cx="113925" cy="200580"/>
            </a:xfrm>
            <a:custGeom>
              <a:rect b="b" l="l" r="r" t="t"/>
              <a:pathLst>
                <a:path extrusionOk="0" h="6208" w="3526">
                  <a:moveTo>
                    <a:pt x="1447" y="1"/>
                  </a:moveTo>
                  <a:lnTo>
                    <a:pt x="1390" y="10"/>
                  </a:lnTo>
                  <a:lnTo>
                    <a:pt x="1351" y="30"/>
                  </a:lnTo>
                  <a:lnTo>
                    <a:pt x="1303" y="68"/>
                  </a:lnTo>
                  <a:lnTo>
                    <a:pt x="1275" y="106"/>
                  </a:lnTo>
                  <a:lnTo>
                    <a:pt x="1236" y="164"/>
                  </a:lnTo>
                  <a:lnTo>
                    <a:pt x="1208" y="231"/>
                  </a:lnTo>
                  <a:lnTo>
                    <a:pt x="1179" y="298"/>
                  </a:lnTo>
                  <a:lnTo>
                    <a:pt x="1131" y="461"/>
                  </a:lnTo>
                  <a:lnTo>
                    <a:pt x="1093" y="623"/>
                  </a:lnTo>
                  <a:lnTo>
                    <a:pt x="1074" y="796"/>
                  </a:lnTo>
                  <a:lnTo>
                    <a:pt x="1064" y="959"/>
                  </a:lnTo>
                  <a:lnTo>
                    <a:pt x="1074" y="1131"/>
                  </a:lnTo>
                  <a:lnTo>
                    <a:pt x="1083" y="1294"/>
                  </a:lnTo>
                  <a:lnTo>
                    <a:pt x="1112" y="1457"/>
                  </a:lnTo>
                  <a:lnTo>
                    <a:pt x="1150" y="1620"/>
                  </a:lnTo>
                  <a:lnTo>
                    <a:pt x="1198" y="1782"/>
                  </a:lnTo>
                  <a:lnTo>
                    <a:pt x="1265" y="1984"/>
                  </a:lnTo>
                  <a:lnTo>
                    <a:pt x="1323" y="2204"/>
                  </a:lnTo>
                  <a:lnTo>
                    <a:pt x="1380" y="2424"/>
                  </a:lnTo>
                  <a:lnTo>
                    <a:pt x="1418" y="2635"/>
                  </a:lnTo>
                  <a:lnTo>
                    <a:pt x="1428" y="2826"/>
                  </a:lnTo>
                  <a:lnTo>
                    <a:pt x="1428" y="2922"/>
                  </a:lnTo>
                  <a:lnTo>
                    <a:pt x="1428" y="2999"/>
                  </a:lnTo>
                  <a:lnTo>
                    <a:pt x="1409" y="3075"/>
                  </a:lnTo>
                  <a:lnTo>
                    <a:pt x="1380" y="3133"/>
                  </a:lnTo>
                  <a:lnTo>
                    <a:pt x="1351" y="3190"/>
                  </a:lnTo>
                  <a:lnTo>
                    <a:pt x="1303" y="3229"/>
                  </a:lnTo>
                  <a:lnTo>
                    <a:pt x="1256" y="3248"/>
                  </a:lnTo>
                  <a:lnTo>
                    <a:pt x="1198" y="3248"/>
                  </a:lnTo>
                  <a:lnTo>
                    <a:pt x="1131" y="3229"/>
                  </a:lnTo>
                  <a:lnTo>
                    <a:pt x="1054" y="3200"/>
                  </a:lnTo>
                  <a:lnTo>
                    <a:pt x="978" y="3162"/>
                  </a:lnTo>
                  <a:lnTo>
                    <a:pt x="892" y="3104"/>
                  </a:lnTo>
                  <a:lnTo>
                    <a:pt x="738" y="2989"/>
                  </a:lnTo>
                  <a:lnTo>
                    <a:pt x="585" y="2865"/>
                  </a:lnTo>
                  <a:lnTo>
                    <a:pt x="461" y="2750"/>
                  </a:lnTo>
                  <a:lnTo>
                    <a:pt x="346" y="2635"/>
                  </a:lnTo>
                  <a:lnTo>
                    <a:pt x="298" y="2616"/>
                  </a:lnTo>
                  <a:lnTo>
                    <a:pt x="202" y="2577"/>
                  </a:lnTo>
                  <a:lnTo>
                    <a:pt x="145" y="2568"/>
                  </a:lnTo>
                  <a:lnTo>
                    <a:pt x="87" y="2558"/>
                  </a:lnTo>
                  <a:lnTo>
                    <a:pt x="39" y="2568"/>
                  </a:lnTo>
                  <a:lnTo>
                    <a:pt x="20" y="2587"/>
                  </a:lnTo>
                  <a:lnTo>
                    <a:pt x="1" y="2597"/>
                  </a:lnTo>
                  <a:lnTo>
                    <a:pt x="39" y="2874"/>
                  </a:lnTo>
                  <a:lnTo>
                    <a:pt x="68" y="3028"/>
                  </a:lnTo>
                  <a:lnTo>
                    <a:pt x="116" y="3171"/>
                  </a:lnTo>
                  <a:lnTo>
                    <a:pt x="183" y="3315"/>
                  </a:lnTo>
                  <a:lnTo>
                    <a:pt x="259" y="3449"/>
                  </a:lnTo>
                  <a:lnTo>
                    <a:pt x="355" y="3574"/>
                  </a:lnTo>
                  <a:lnTo>
                    <a:pt x="451" y="3688"/>
                  </a:lnTo>
                  <a:lnTo>
                    <a:pt x="576" y="3794"/>
                  </a:lnTo>
                  <a:lnTo>
                    <a:pt x="700" y="3880"/>
                  </a:lnTo>
                  <a:lnTo>
                    <a:pt x="710" y="3890"/>
                  </a:lnTo>
                  <a:lnTo>
                    <a:pt x="1198" y="4196"/>
                  </a:lnTo>
                  <a:lnTo>
                    <a:pt x="1370" y="4321"/>
                  </a:lnTo>
                  <a:lnTo>
                    <a:pt x="1524" y="4455"/>
                  </a:lnTo>
                  <a:lnTo>
                    <a:pt x="1677" y="4598"/>
                  </a:lnTo>
                  <a:lnTo>
                    <a:pt x="1802" y="4761"/>
                  </a:lnTo>
                  <a:lnTo>
                    <a:pt x="1926" y="4924"/>
                  </a:lnTo>
                  <a:lnTo>
                    <a:pt x="2031" y="5106"/>
                  </a:lnTo>
                  <a:lnTo>
                    <a:pt x="2118" y="5298"/>
                  </a:lnTo>
                  <a:lnTo>
                    <a:pt x="2185" y="5499"/>
                  </a:lnTo>
                  <a:lnTo>
                    <a:pt x="2405" y="6208"/>
                  </a:lnTo>
                  <a:lnTo>
                    <a:pt x="3526" y="6064"/>
                  </a:lnTo>
                  <a:lnTo>
                    <a:pt x="3353" y="4665"/>
                  </a:lnTo>
                  <a:lnTo>
                    <a:pt x="3344" y="4311"/>
                  </a:lnTo>
                  <a:lnTo>
                    <a:pt x="3315" y="3938"/>
                  </a:lnTo>
                  <a:lnTo>
                    <a:pt x="3286" y="3487"/>
                  </a:lnTo>
                  <a:lnTo>
                    <a:pt x="3238" y="2999"/>
                  </a:lnTo>
                  <a:lnTo>
                    <a:pt x="3181" y="2539"/>
                  </a:lnTo>
                  <a:lnTo>
                    <a:pt x="3142" y="2319"/>
                  </a:lnTo>
                  <a:lnTo>
                    <a:pt x="3095" y="2127"/>
                  </a:lnTo>
                  <a:lnTo>
                    <a:pt x="3047" y="1955"/>
                  </a:lnTo>
                  <a:lnTo>
                    <a:pt x="2999" y="1811"/>
                  </a:lnTo>
                  <a:lnTo>
                    <a:pt x="2884" y="1572"/>
                  </a:lnTo>
                  <a:lnTo>
                    <a:pt x="2721" y="1275"/>
                  </a:lnTo>
                  <a:lnTo>
                    <a:pt x="2529" y="959"/>
                  </a:lnTo>
                  <a:lnTo>
                    <a:pt x="2424" y="805"/>
                  </a:lnTo>
                  <a:lnTo>
                    <a:pt x="2319" y="643"/>
                  </a:lnTo>
                  <a:lnTo>
                    <a:pt x="2204" y="499"/>
                  </a:lnTo>
                  <a:lnTo>
                    <a:pt x="2089" y="365"/>
                  </a:lnTo>
                  <a:lnTo>
                    <a:pt x="1974" y="250"/>
                  </a:lnTo>
                  <a:lnTo>
                    <a:pt x="1849" y="145"/>
                  </a:lnTo>
                  <a:lnTo>
                    <a:pt x="1734" y="68"/>
                  </a:lnTo>
                  <a:lnTo>
                    <a:pt x="1677" y="39"/>
                  </a:lnTo>
                  <a:lnTo>
                    <a:pt x="1620" y="20"/>
                  </a:lnTo>
                  <a:lnTo>
                    <a:pt x="1562" y="10"/>
                  </a:lnTo>
                  <a:lnTo>
                    <a:pt x="1505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g30461decf24_1_20"/>
            <p:cNvSpPr/>
            <p:nvPr/>
          </p:nvSpPr>
          <p:spPr>
            <a:xfrm>
              <a:off x="2254644" y="1641228"/>
              <a:ext cx="103392" cy="205524"/>
            </a:xfrm>
            <a:custGeom>
              <a:rect b="b" l="l" r="r" t="t"/>
              <a:pathLst>
                <a:path extrusionOk="0" h="6361" w="3200">
                  <a:moveTo>
                    <a:pt x="604" y="0"/>
                  </a:moveTo>
                  <a:lnTo>
                    <a:pt x="546" y="20"/>
                  </a:lnTo>
                  <a:lnTo>
                    <a:pt x="498" y="39"/>
                  </a:lnTo>
                  <a:lnTo>
                    <a:pt x="451" y="77"/>
                  </a:lnTo>
                  <a:lnTo>
                    <a:pt x="412" y="115"/>
                  </a:lnTo>
                  <a:lnTo>
                    <a:pt x="364" y="163"/>
                  </a:lnTo>
                  <a:lnTo>
                    <a:pt x="326" y="211"/>
                  </a:lnTo>
                  <a:lnTo>
                    <a:pt x="259" y="336"/>
                  </a:lnTo>
                  <a:lnTo>
                    <a:pt x="202" y="479"/>
                  </a:lnTo>
                  <a:lnTo>
                    <a:pt x="144" y="633"/>
                  </a:lnTo>
                  <a:lnTo>
                    <a:pt x="106" y="805"/>
                  </a:lnTo>
                  <a:lnTo>
                    <a:pt x="77" y="987"/>
                  </a:lnTo>
                  <a:lnTo>
                    <a:pt x="48" y="1178"/>
                  </a:lnTo>
                  <a:lnTo>
                    <a:pt x="29" y="1370"/>
                  </a:lnTo>
                  <a:lnTo>
                    <a:pt x="0" y="1734"/>
                  </a:lnTo>
                  <a:lnTo>
                    <a:pt x="0" y="2069"/>
                  </a:lnTo>
                  <a:lnTo>
                    <a:pt x="10" y="2337"/>
                  </a:lnTo>
                  <a:lnTo>
                    <a:pt x="20" y="2491"/>
                  </a:lnTo>
                  <a:lnTo>
                    <a:pt x="58" y="2663"/>
                  </a:lnTo>
                  <a:lnTo>
                    <a:pt x="115" y="2855"/>
                  </a:lnTo>
                  <a:lnTo>
                    <a:pt x="173" y="3065"/>
                  </a:lnTo>
                  <a:lnTo>
                    <a:pt x="336" y="3506"/>
                  </a:lnTo>
                  <a:lnTo>
                    <a:pt x="518" y="3956"/>
                  </a:lnTo>
                  <a:lnTo>
                    <a:pt x="690" y="4368"/>
                  </a:lnTo>
                  <a:lnTo>
                    <a:pt x="843" y="4713"/>
                  </a:lnTo>
                  <a:lnTo>
                    <a:pt x="997" y="5029"/>
                  </a:lnTo>
                  <a:lnTo>
                    <a:pt x="1485" y="6360"/>
                  </a:lnTo>
                  <a:lnTo>
                    <a:pt x="2548" y="5968"/>
                  </a:lnTo>
                  <a:lnTo>
                    <a:pt x="2414" y="5240"/>
                  </a:lnTo>
                  <a:lnTo>
                    <a:pt x="2385" y="5029"/>
                  </a:lnTo>
                  <a:lnTo>
                    <a:pt x="2376" y="4818"/>
                  </a:lnTo>
                  <a:lnTo>
                    <a:pt x="2385" y="4607"/>
                  </a:lnTo>
                  <a:lnTo>
                    <a:pt x="2414" y="4406"/>
                  </a:lnTo>
                  <a:lnTo>
                    <a:pt x="2462" y="4205"/>
                  </a:lnTo>
                  <a:lnTo>
                    <a:pt x="2519" y="4004"/>
                  </a:lnTo>
                  <a:lnTo>
                    <a:pt x="2606" y="3812"/>
                  </a:lnTo>
                  <a:lnTo>
                    <a:pt x="2701" y="3630"/>
                  </a:lnTo>
                  <a:lnTo>
                    <a:pt x="2989" y="3132"/>
                  </a:lnTo>
                  <a:lnTo>
                    <a:pt x="2998" y="3123"/>
                  </a:lnTo>
                  <a:lnTo>
                    <a:pt x="3065" y="2979"/>
                  </a:lnTo>
                  <a:lnTo>
                    <a:pt x="3123" y="2835"/>
                  </a:lnTo>
                  <a:lnTo>
                    <a:pt x="3161" y="2692"/>
                  </a:lnTo>
                  <a:lnTo>
                    <a:pt x="3190" y="2539"/>
                  </a:lnTo>
                  <a:lnTo>
                    <a:pt x="3199" y="2385"/>
                  </a:lnTo>
                  <a:lnTo>
                    <a:pt x="3190" y="2232"/>
                  </a:lnTo>
                  <a:lnTo>
                    <a:pt x="3161" y="2079"/>
                  </a:lnTo>
                  <a:lnTo>
                    <a:pt x="3123" y="1926"/>
                  </a:lnTo>
                  <a:lnTo>
                    <a:pt x="3027" y="1657"/>
                  </a:lnTo>
                  <a:lnTo>
                    <a:pt x="2979" y="1657"/>
                  </a:lnTo>
                  <a:lnTo>
                    <a:pt x="2931" y="1667"/>
                  </a:lnTo>
                  <a:lnTo>
                    <a:pt x="2883" y="1696"/>
                  </a:lnTo>
                  <a:lnTo>
                    <a:pt x="2836" y="1734"/>
                  </a:lnTo>
                  <a:lnTo>
                    <a:pt x="2768" y="1811"/>
                  </a:lnTo>
                  <a:lnTo>
                    <a:pt x="2740" y="1849"/>
                  </a:lnTo>
                  <a:lnTo>
                    <a:pt x="2692" y="2002"/>
                  </a:lnTo>
                  <a:lnTo>
                    <a:pt x="2634" y="2165"/>
                  </a:lnTo>
                  <a:lnTo>
                    <a:pt x="2558" y="2347"/>
                  </a:lnTo>
                  <a:lnTo>
                    <a:pt x="2462" y="2529"/>
                  </a:lnTo>
                  <a:lnTo>
                    <a:pt x="2414" y="2606"/>
                  </a:lnTo>
                  <a:lnTo>
                    <a:pt x="2366" y="2682"/>
                  </a:lnTo>
                  <a:lnTo>
                    <a:pt x="2318" y="2740"/>
                  </a:lnTo>
                  <a:lnTo>
                    <a:pt x="2261" y="2788"/>
                  </a:lnTo>
                  <a:lnTo>
                    <a:pt x="2213" y="2816"/>
                  </a:lnTo>
                  <a:lnTo>
                    <a:pt x="2155" y="2816"/>
                  </a:lnTo>
                  <a:lnTo>
                    <a:pt x="2098" y="2807"/>
                  </a:lnTo>
                  <a:lnTo>
                    <a:pt x="2050" y="2778"/>
                  </a:lnTo>
                  <a:lnTo>
                    <a:pt x="1993" y="2730"/>
                  </a:lnTo>
                  <a:lnTo>
                    <a:pt x="1945" y="2673"/>
                  </a:lnTo>
                  <a:lnTo>
                    <a:pt x="1906" y="2606"/>
                  </a:lnTo>
                  <a:lnTo>
                    <a:pt x="1859" y="2519"/>
                  </a:lnTo>
                  <a:lnTo>
                    <a:pt x="1791" y="2337"/>
                  </a:lnTo>
                  <a:lnTo>
                    <a:pt x="1724" y="2136"/>
                  </a:lnTo>
                  <a:lnTo>
                    <a:pt x="1667" y="1916"/>
                  </a:lnTo>
                  <a:lnTo>
                    <a:pt x="1629" y="1696"/>
                  </a:lnTo>
                  <a:lnTo>
                    <a:pt x="1590" y="1485"/>
                  </a:lnTo>
                  <a:lnTo>
                    <a:pt x="1562" y="1322"/>
                  </a:lnTo>
                  <a:lnTo>
                    <a:pt x="1514" y="1159"/>
                  </a:lnTo>
                  <a:lnTo>
                    <a:pt x="1466" y="996"/>
                  </a:lnTo>
                  <a:lnTo>
                    <a:pt x="1399" y="843"/>
                  </a:lnTo>
                  <a:lnTo>
                    <a:pt x="1332" y="700"/>
                  </a:lnTo>
                  <a:lnTo>
                    <a:pt x="1246" y="546"/>
                  </a:lnTo>
                  <a:lnTo>
                    <a:pt x="1150" y="412"/>
                  </a:lnTo>
                  <a:lnTo>
                    <a:pt x="1044" y="278"/>
                  </a:lnTo>
                  <a:lnTo>
                    <a:pt x="929" y="163"/>
                  </a:lnTo>
                  <a:lnTo>
                    <a:pt x="872" y="106"/>
                  </a:lnTo>
                  <a:lnTo>
                    <a:pt x="815" y="67"/>
                  </a:lnTo>
                  <a:lnTo>
                    <a:pt x="757" y="29"/>
                  </a:lnTo>
                  <a:lnTo>
                    <a:pt x="700" y="10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g30461decf24_1_20"/>
            <p:cNvSpPr/>
            <p:nvPr/>
          </p:nvSpPr>
          <p:spPr>
            <a:xfrm>
              <a:off x="2172025" y="3395345"/>
              <a:ext cx="43037" cy="379416"/>
            </a:xfrm>
            <a:custGeom>
              <a:rect b="b" l="l" r="r" t="t"/>
              <a:pathLst>
                <a:path extrusionOk="0" h="11743" w="1332">
                  <a:moveTo>
                    <a:pt x="594" y="0"/>
                  </a:moveTo>
                  <a:lnTo>
                    <a:pt x="536" y="10"/>
                  </a:lnTo>
                  <a:lnTo>
                    <a:pt x="469" y="29"/>
                  </a:lnTo>
                  <a:lnTo>
                    <a:pt x="412" y="48"/>
                  </a:lnTo>
                  <a:lnTo>
                    <a:pt x="354" y="77"/>
                  </a:lnTo>
                  <a:lnTo>
                    <a:pt x="297" y="115"/>
                  </a:lnTo>
                  <a:lnTo>
                    <a:pt x="239" y="153"/>
                  </a:lnTo>
                  <a:lnTo>
                    <a:pt x="201" y="192"/>
                  </a:lnTo>
                  <a:lnTo>
                    <a:pt x="153" y="240"/>
                  </a:lnTo>
                  <a:lnTo>
                    <a:pt x="115" y="287"/>
                  </a:lnTo>
                  <a:lnTo>
                    <a:pt x="86" y="345"/>
                  </a:lnTo>
                  <a:lnTo>
                    <a:pt x="58" y="402"/>
                  </a:lnTo>
                  <a:lnTo>
                    <a:pt x="29" y="469"/>
                  </a:lnTo>
                  <a:lnTo>
                    <a:pt x="19" y="527"/>
                  </a:lnTo>
                  <a:lnTo>
                    <a:pt x="10" y="594"/>
                  </a:lnTo>
                  <a:lnTo>
                    <a:pt x="0" y="661"/>
                  </a:lnTo>
                  <a:lnTo>
                    <a:pt x="0" y="11072"/>
                  </a:lnTo>
                  <a:lnTo>
                    <a:pt x="10" y="11139"/>
                  </a:lnTo>
                  <a:lnTo>
                    <a:pt x="19" y="11207"/>
                  </a:lnTo>
                  <a:lnTo>
                    <a:pt x="29" y="11274"/>
                  </a:lnTo>
                  <a:lnTo>
                    <a:pt x="58" y="11331"/>
                  </a:lnTo>
                  <a:lnTo>
                    <a:pt x="86" y="11389"/>
                  </a:lnTo>
                  <a:lnTo>
                    <a:pt x="115" y="11446"/>
                  </a:lnTo>
                  <a:lnTo>
                    <a:pt x="153" y="11494"/>
                  </a:lnTo>
                  <a:lnTo>
                    <a:pt x="201" y="11542"/>
                  </a:lnTo>
                  <a:lnTo>
                    <a:pt x="239" y="11590"/>
                  </a:lnTo>
                  <a:lnTo>
                    <a:pt x="297" y="11628"/>
                  </a:lnTo>
                  <a:lnTo>
                    <a:pt x="354" y="11657"/>
                  </a:lnTo>
                  <a:lnTo>
                    <a:pt x="412" y="11685"/>
                  </a:lnTo>
                  <a:lnTo>
                    <a:pt x="469" y="11714"/>
                  </a:lnTo>
                  <a:lnTo>
                    <a:pt x="536" y="11724"/>
                  </a:lnTo>
                  <a:lnTo>
                    <a:pt x="594" y="11733"/>
                  </a:lnTo>
                  <a:lnTo>
                    <a:pt x="671" y="11743"/>
                  </a:lnTo>
                  <a:lnTo>
                    <a:pt x="738" y="11733"/>
                  </a:lnTo>
                  <a:lnTo>
                    <a:pt x="805" y="11724"/>
                  </a:lnTo>
                  <a:lnTo>
                    <a:pt x="862" y="11714"/>
                  </a:lnTo>
                  <a:lnTo>
                    <a:pt x="929" y="11685"/>
                  </a:lnTo>
                  <a:lnTo>
                    <a:pt x="987" y="11657"/>
                  </a:lnTo>
                  <a:lnTo>
                    <a:pt x="1034" y="11628"/>
                  </a:lnTo>
                  <a:lnTo>
                    <a:pt x="1092" y="11590"/>
                  </a:lnTo>
                  <a:lnTo>
                    <a:pt x="1140" y="11542"/>
                  </a:lnTo>
                  <a:lnTo>
                    <a:pt x="1178" y="11494"/>
                  </a:lnTo>
                  <a:lnTo>
                    <a:pt x="1216" y="11446"/>
                  </a:lnTo>
                  <a:lnTo>
                    <a:pt x="1245" y="11389"/>
                  </a:lnTo>
                  <a:lnTo>
                    <a:pt x="1274" y="11331"/>
                  </a:lnTo>
                  <a:lnTo>
                    <a:pt x="1303" y="11274"/>
                  </a:lnTo>
                  <a:lnTo>
                    <a:pt x="1312" y="11207"/>
                  </a:lnTo>
                  <a:lnTo>
                    <a:pt x="1322" y="11139"/>
                  </a:lnTo>
                  <a:lnTo>
                    <a:pt x="1331" y="11072"/>
                  </a:lnTo>
                  <a:lnTo>
                    <a:pt x="1331" y="661"/>
                  </a:lnTo>
                  <a:lnTo>
                    <a:pt x="1322" y="594"/>
                  </a:lnTo>
                  <a:lnTo>
                    <a:pt x="1312" y="527"/>
                  </a:lnTo>
                  <a:lnTo>
                    <a:pt x="1303" y="469"/>
                  </a:lnTo>
                  <a:lnTo>
                    <a:pt x="1274" y="402"/>
                  </a:lnTo>
                  <a:lnTo>
                    <a:pt x="1245" y="345"/>
                  </a:lnTo>
                  <a:lnTo>
                    <a:pt x="1216" y="287"/>
                  </a:lnTo>
                  <a:lnTo>
                    <a:pt x="1178" y="240"/>
                  </a:lnTo>
                  <a:lnTo>
                    <a:pt x="1140" y="192"/>
                  </a:lnTo>
                  <a:lnTo>
                    <a:pt x="1092" y="153"/>
                  </a:lnTo>
                  <a:lnTo>
                    <a:pt x="1034" y="115"/>
                  </a:lnTo>
                  <a:lnTo>
                    <a:pt x="987" y="77"/>
                  </a:lnTo>
                  <a:lnTo>
                    <a:pt x="929" y="48"/>
                  </a:lnTo>
                  <a:lnTo>
                    <a:pt x="862" y="29"/>
                  </a:lnTo>
                  <a:lnTo>
                    <a:pt x="805" y="10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g30461decf24_1_20"/>
            <p:cNvSpPr/>
            <p:nvPr/>
          </p:nvSpPr>
          <p:spPr>
            <a:xfrm>
              <a:off x="1896900" y="3021187"/>
              <a:ext cx="587073" cy="543454"/>
            </a:xfrm>
            <a:custGeom>
              <a:rect b="b" l="l" r="r" t="t"/>
              <a:pathLst>
                <a:path extrusionOk="0" h="16820" w="18170">
                  <a:moveTo>
                    <a:pt x="2912" y="0"/>
                  </a:moveTo>
                  <a:lnTo>
                    <a:pt x="2759" y="10"/>
                  </a:lnTo>
                  <a:lnTo>
                    <a:pt x="2615" y="19"/>
                  </a:lnTo>
                  <a:lnTo>
                    <a:pt x="2471" y="39"/>
                  </a:lnTo>
                  <a:lnTo>
                    <a:pt x="2328" y="58"/>
                  </a:lnTo>
                  <a:lnTo>
                    <a:pt x="2184" y="96"/>
                  </a:lnTo>
                  <a:lnTo>
                    <a:pt x="2050" y="134"/>
                  </a:lnTo>
                  <a:lnTo>
                    <a:pt x="1906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3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3" y="671"/>
                  </a:lnTo>
                  <a:lnTo>
                    <a:pt x="958" y="757"/>
                  </a:lnTo>
                  <a:lnTo>
                    <a:pt x="853" y="853"/>
                  </a:lnTo>
                  <a:lnTo>
                    <a:pt x="757" y="958"/>
                  </a:lnTo>
                  <a:lnTo>
                    <a:pt x="661" y="1063"/>
                  </a:lnTo>
                  <a:lnTo>
                    <a:pt x="575" y="1169"/>
                  </a:lnTo>
                  <a:lnTo>
                    <a:pt x="498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7" y="1648"/>
                  </a:lnTo>
                  <a:lnTo>
                    <a:pt x="230" y="1782"/>
                  </a:lnTo>
                  <a:lnTo>
                    <a:pt x="173" y="1916"/>
                  </a:lnTo>
                  <a:lnTo>
                    <a:pt x="134" y="2050"/>
                  </a:lnTo>
                  <a:lnTo>
                    <a:pt x="86" y="2184"/>
                  </a:lnTo>
                  <a:lnTo>
                    <a:pt x="58" y="2328"/>
                  </a:lnTo>
                  <a:lnTo>
                    <a:pt x="29" y="2471"/>
                  </a:lnTo>
                  <a:lnTo>
                    <a:pt x="10" y="2615"/>
                  </a:lnTo>
                  <a:lnTo>
                    <a:pt x="0" y="2768"/>
                  </a:lnTo>
                  <a:lnTo>
                    <a:pt x="0" y="2912"/>
                  </a:lnTo>
                  <a:lnTo>
                    <a:pt x="0" y="13908"/>
                  </a:lnTo>
                  <a:lnTo>
                    <a:pt x="0" y="14051"/>
                  </a:lnTo>
                  <a:lnTo>
                    <a:pt x="10" y="14205"/>
                  </a:lnTo>
                  <a:lnTo>
                    <a:pt x="29" y="14348"/>
                  </a:lnTo>
                  <a:lnTo>
                    <a:pt x="58" y="14492"/>
                  </a:lnTo>
                  <a:lnTo>
                    <a:pt x="86" y="14636"/>
                  </a:lnTo>
                  <a:lnTo>
                    <a:pt x="134" y="14770"/>
                  </a:lnTo>
                  <a:lnTo>
                    <a:pt x="173" y="14904"/>
                  </a:lnTo>
                  <a:lnTo>
                    <a:pt x="230" y="15038"/>
                  </a:lnTo>
                  <a:lnTo>
                    <a:pt x="287" y="1516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8" y="15536"/>
                  </a:lnTo>
                  <a:lnTo>
                    <a:pt x="575" y="15651"/>
                  </a:lnTo>
                  <a:lnTo>
                    <a:pt x="661" y="15756"/>
                  </a:lnTo>
                  <a:lnTo>
                    <a:pt x="757" y="15862"/>
                  </a:lnTo>
                  <a:lnTo>
                    <a:pt x="853" y="15967"/>
                  </a:lnTo>
                  <a:lnTo>
                    <a:pt x="958" y="16063"/>
                  </a:lnTo>
                  <a:lnTo>
                    <a:pt x="1063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3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6" y="16637"/>
                  </a:lnTo>
                  <a:lnTo>
                    <a:pt x="2050" y="16685"/>
                  </a:lnTo>
                  <a:lnTo>
                    <a:pt x="2184" y="16724"/>
                  </a:lnTo>
                  <a:lnTo>
                    <a:pt x="2328" y="16762"/>
                  </a:lnTo>
                  <a:lnTo>
                    <a:pt x="2471" y="16781"/>
                  </a:lnTo>
                  <a:lnTo>
                    <a:pt x="2615" y="16800"/>
                  </a:lnTo>
                  <a:lnTo>
                    <a:pt x="2759" y="16810"/>
                  </a:lnTo>
                  <a:lnTo>
                    <a:pt x="2912" y="16819"/>
                  </a:lnTo>
                  <a:lnTo>
                    <a:pt x="15258" y="16819"/>
                  </a:lnTo>
                  <a:lnTo>
                    <a:pt x="15411" y="16810"/>
                  </a:lnTo>
                  <a:lnTo>
                    <a:pt x="15555" y="16800"/>
                  </a:lnTo>
                  <a:lnTo>
                    <a:pt x="15708" y="16781"/>
                  </a:lnTo>
                  <a:lnTo>
                    <a:pt x="15842" y="16762"/>
                  </a:lnTo>
                  <a:lnTo>
                    <a:pt x="15986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8" y="16589"/>
                  </a:lnTo>
                  <a:lnTo>
                    <a:pt x="16522" y="16532"/>
                  </a:lnTo>
                  <a:lnTo>
                    <a:pt x="16647" y="16465"/>
                  </a:lnTo>
                  <a:lnTo>
                    <a:pt x="16771" y="16398"/>
                  </a:lnTo>
                  <a:lnTo>
                    <a:pt x="16886" y="16321"/>
                  </a:lnTo>
                  <a:lnTo>
                    <a:pt x="17001" y="16235"/>
                  </a:lnTo>
                  <a:lnTo>
                    <a:pt x="17116" y="16149"/>
                  </a:lnTo>
                  <a:lnTo>
                    <a:pt x="17222" y="16063"/>
                  </a:lnTo>
                  <a:lnTo>
                    <a:pt x="17317" y="15967"/>
                  </a:lnTo>
                  <a:lnTo>
                    <a:pt x="17413" y="15862"/>
                  </a:lnTo>
                  <a:lnTo>
                    <a:pt x="17509" y="15756"/>
                  </a:lnTo>
                  <a:lnTo>
                    <a:pt x="17595" y="15651"/>
                  </a:lnTo>
                  <a:lnTo>
                    <a:pt x="17672" y="15536"/>
                  </a:lnTo>
                  <a:lnTo>
                    <a:pt x="17748" y="15411"/>
                  </a:lnTo>
                  <a:lnTo>
                    <a:pt x="17825" y="15296"/>
                  </a:lnTo>
                  <a:lnTo>
                    <a:pt x="17882" y="15162"/>
                  </a:lnTo>
                  <a:lnTo>
                    <a:pt x="17940" y="15038"/>
                  </a:lnTo>
                  <a:lnTo>
                    <a:pt x="17997" y="14904"/>
                  </a:lnTo>
                  <a:lnTo>
                    <a:pt x="18045" y="14770"/>
                  </a:lnTo>
                  <a:lnTo>
                    <a:pt x="18084" y="14636"/>
                  </a:lnTo>
                  <a:lnTo>
                    <a:pt x="18112" y="14492"/>
                  </a:lnTo>
                  <a:lnTo>
                    <a:pt x="18141" y="14348"/>
                  </a:lnTo>
                  <a:lnTo>
                    <a:pt x="18160" y="14205"/>
                  </a:lnTo>
                  <a:lnTo>
                    <a:pt x="18170" y="14051"/>
                  </a:lnTo>
                  <a:lnTo>
                    <a:pt x="18170" y="13908"/>
                  </a:lnTo>
                  <a:lnTo>
                    <a:pt x="18170" y="2912"/>
                  </a:lnTo>
                  <a:lnTo>
                    <a:pt x="18170" y="2768"/>
                  </a:lnTo>
                  <a:lnTo>
                    <a:pt x="18160" y="2615"/>
                  </a:lnTo>
                  <a:lnTo>
                    <a:pt x="18141" y="2471"/>
                  </a:lnTo>
                  <a:lnTo>
                    <a:pt x="18112" y="2328"/>
                  </a:lnTo>
                  <a:lnTo>
                    <a:pt x="18084" y="2184"/>
                  </a:lnTo>
                  <a:lnTo>
                    <a:pt x="18045" y="2050"/>
                  </a:lnTo>
                  <a:lnTo>
                    <a:pt x="17997" y="1916"/>
                  </a:lnTo>
                  <a:lnTo>
                    <a:pt x="17940" y="1782"/>
                  </a:lnTo>
                  <a:lnTo>
                    <a:pt x="17882" y="1648"/>
                  </a:lnTo>
                  <a:lnTo>
                    <a:pt x="17825" y="1523"/>
                  </a:lnTo>
                  <a:lnTo>
                    <a:pt x="17748" y="1408"/>
                  </a:lnTo>
                  <a:lnTo>
                    <a:pt x="17672" y="1284"/>
                  </a:lnTo>
                  <a:lnTo>
                    <a:pt x="17595" y="1169"/>
                  </a:lnTo>
                  <a:lnTo>
                    <a:pt x="17509" y="1063"/>
                  </a:lnTo>
                  <a:lnTo>
                    <a:pt x="17413" y="958"/>
                  </a:lnTo>
                  <a:lnTo>
                    <a:pt x="17317" y="853"/>
                  </a:lnTo>
                  <a:lnTo>
                    <a:pt x="17222" y="757"/>
                  </a:lnTo>
                  <a:lnTo>
                    <a:pt x="17116" y="671"/>
                  </a:lnTo>
                  <a:lnTo>
                    <a:pt x="17001" y="584"/>
                  </a:lnTo>
                  <a:lnTo>
                    <a:pt x="16886" y="498"/>
                  </a:lnTo>
                  <a:lnTo>
                    <a:pt x="16771" y="422"/>
                  </a:lnTo>
                  <a:lnTo>
                    <a:pt x="16647" y="355"/>
                  </a:lnTo>
                  <a:lnTo>
                    <a:pt x="16522" y="288"/>
                  </a:lnTo>
                  <a:lnTo>
                    <a:pt x="16398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6" y="96"/>
                  </a:lnTo>
                  <a:lnTo>
                    <a:pt x="15842" y="58"/>
                  </a:lnTo>
                  <a:lnTo>
                    <a:pt x="15708" y="39"/>
                  </a:lnTo>
                  <a:lnTo>
                    <a:pt x="15555" y="19"/>
                  </a:lnTo>
                  <a:lnTo>
                    <a:pt x="15411" y="10"/>
                  </a:lnTo>
                  <a:lnTo>
                    <a:pt x="15258" y="0"/>
                  </a:lnTo>
                  <a:close/>
                </a:path>
              </a:pathLst>
            </a:custGeom>
            <a:solidFill>
              <a:srgbClr val="D46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g30461decf24_1_20"/>
            <p:cNvSpPr/>
            <p:nvPr/>
          </p:nvSpPr>
          <p:spPr>
            <a:xfrm>
              <a:off x="1899969" y="2961767"/>
              <a:ext cx="587105" cy="543454"/>
            </a:xfrm>
            <a:custGeom>
              <a:rect b="b" l="l" r="r" t="t"/>
              <a:pathLst>
                <a:path extrusionOk="0" h="16820" w="18171">
                  <a:moveTo>
                    <a:pt x="2913" y="0"/>
                  </a:moveTo>
                  <a:lnTo>
                    <a:pt x="2759" y="10"/>
                  </a:lnTo>
                  <a:lnTo>
                    <a:pt x="2616" y="19"/>
                  </a:lnTo>
                  <a:lnTo>
                    <a:pt x="2472" y="39"/>
                  </a:lnTo>
                  <a:lnTo>
                    <a:pt x="2328" y="58"/>
                  </a:lnTo>
                  <a:lnTo>
                    <a:pt x="2185" y="96"/>
                  </a:lnTo>
                  <a:lnTo>
                    <a:pt x="2051" y="134"/>
                  </a:lnTo>
                  <a:lnTo>
                    <a:pt x="1907" y="182"/>
                  </a:lnTo>
                  <a:lnTo>
                    <a:pt x="1782" y="230"/>
                  </a:lnTo>
                  <a:lnTo>
                    <a:pt x="1648" y="288"/>
                  </a:lnTo>
                  <a:lnTo>
                    <a:pt x="1524" y="355"/>
                  </a:lnTo>
                  <a:lnTo>
                    <a:pt x="1399" y="422"/>
                  </a:lnTo>
                  <a:lnTo>
                    <a:pt x="1284" y="498"/>
                  </a:lnTo>
                  <a:lnTo>
                    <a:pt x="1169" y="584"/>
                  </a:lnTo>
                  <a:lnTo>
                    <a:pt x="1064" y="671"/>
                  </a:lnTo>
                  <a:lnTo>
                    <a:pt x="959" y="757"/>
                  </a:lnTo>
                  <a:lnTo>
                    <a:pt x="853" y="853"/>
                  </a:lnTo>
                  <a:lnTo>
                    <a:pt x="758" y="958"/>
                  </a:lnTo>
                  <a:lnTo>
                    <a:pt x="662" y="1063"/>
                  </a:lnTo>
                  <a:lnTo>
                    <a:pt x="576" y="1169"/>
                  </a:lnTo>
                  <a:lnTo>
                    <a:pt x="499" y="1284"/>
                  </a:lnTo>
                  <a:lnTo>
                    <a:pt x="422" y="1408"/>
                  </a:lnTo>
                  <a:lnTo>
                    <a:pt x="355" y="1523"/>
                  </a:lnTo>
                  <a:lnTo>
                    <a:pt x="288" y="1648"/>
                  </a:lnTo>
                  <a:lnTo>
                    <a:pt x="231" y="1782"/>
                  </a:lnTo>
                  <a:lnTo>
                    <a:pt x="173" y="1916"/>
                  </a:lnTo>
                  <a:lnTo>
                    <a:pt x="135" y="2050"/>
                  </a:lnTo>
                  <a:lnTo>
                    <a:pt x="87" y="2184"/>
                  </a:lnTo>
                  <a:lnTo>
                    <a:pt x="58" y="2328"/>
                  </a:lnTo>
                  <a:lnTo>
                    <a:pt x="30" y="2471"/>
                  </a:lnTo>
                  <a:lnTo>
                    <a:pt x="10" y="2615"/>
                  </a:lnTo>
                  <a:lnTo>
                    <a:pt x="1" y="2768"/>
                  </a:lnTo>
                  <a:lnTo>
                    <a:pt x="1" y="2912"/>
                  </a:lnTo>
                  <a:lnTo>
                    <a:pt x="1" y="13908"/>
                  </a:lnTo>
                  <a:lnTo>
                    <a:pt x="1" y="14051"/>
                  </a:lnTo>
                  <a:lnTo>
                    <a:pt x="10" y="14205"/>
                  </a:lnTo>
                  <a:lnTo>
                    <a:pt x="30" y="14348"/>
                  </a:lnTo>
                  <a:lnTo>
                    <a:pt x="58" y="14492"/>
                  </a:lnTo>
                  <a:lnTo>
                    <a:pt x="87" y="14636"/>
                  </a:lnTo>
                  <a:lnTo>
                    <a:pt x="135" y="14770"/>
                  </a:lnTo>
                  <a:lnTo>
                    <a:pt x="173" y="14904"/>
                  </a:lnTo>
                  <a:lnTo>
                    <a:pt x="231" y="15038"/>
                  </a:lnTo>
                  <a:lnTo>
                    <a:pt x="288" y="15172"/>
                  </a:lnTo>
                  <a:lnTo>
                    <a:pt x="355" y="15296"/>
                  </a:lnTo>
                  <a:lnTo>
                    <a:pt x="422" y="15411"/>
                  </a:lnTo>
                  <a:lnTo>
                    <a:pt x="499" y="15536"/>
                  </a:lnTo>
                  <a:lnTo>
                    <a:pt x="576" y="15651"/>
                  </a:lnTo>
                  <a:lnTo>
                    <a:pt x="662" y="15756"/>
                  </a:lnTo>
                  <a:lnTo>
                    <a:pt x="758" y="15862"/>
                  </a:lnTo>
                  <a:lnTo>
                    <a:pt x="853" y="15967"/>
                  </a:lnTo>
                  <a:lnTo>
                    <a:pt x="959" y="16063"/>
                  </a:lnTo>
                  <a:lnTo>
                    <a:pt x="1064" y="16149"/>
                  </a:lnTo>
                  <a:lnTo>
                    <a:pt x="1169" y="16235"/>
                  </a:lnTo>
                  <a:lnTo>
                    <a:pt x="1284" y="16321"/>
                  </a:lnTo>
                  <a:lnTo>
                    <a:pt x="1399" y="16398"/>
                  </a:lnTo>
                  <a:lnTo>
                    <a:pt x="1524" y="16465"/>
                  </a:lnTo>
                  <a:lnTo>
                    <a:pt x="1648" y="16532"/>
                  </a:lnTo>
                  <a:lnTo>
                    <a:pt x="1782" y="16589"/>
                  </a:lnTo>
                  <a:lnTo>
                    <a:pt x="1907" y="16637"/>
                  </a:lnTo>
                  <a:lnTo>
                    <a:pt x="2051" y="16685"/>
                  </a:lnTo>
                  <a:lnTo>
                    <a:pt x="2185" y="16724"/>
                  </a:lnTo>
                  <a:lnTo>
                    <a:pt x="2328" y="16762"/>
                  </a:lnTo>
                  <a:lnTo>
                    <a:pt x="2472" y="16781"/>
                  </a:lnTo>
                  <a:lnTo>
                    <a:pt x="2616" y="16800"/>
                  </a:lnTo>
                  <a:lnTo>
                    <a:pt x="2759" y="16810"/>
                  </a:lnTo>
                  <a:lnTo>
                    <a:pt x="2913" y="16819"/>
                  </a:lnTo>
                  <a:lnTo>
                    <a:pt x="15259" y="16819"/>
                  </a:lnTo>
                  <a:lnTo>
                    <a:pt x="15412" y="16810"/>
                  </a:lnTo>
                  <a:lnTo>
                    <a:pt x="15556" y="16800"/>
                  </a:lnTo>
                  <a:lnTo>
                    <a:pt x="15709" y="16781"/>
                  </a:lnTo>
                  <a:lnTo>
                    <a:pt x="15843" y="16762"/>
                  </a:lnTo>
                  <a:lnTo>
                    <a:pt x="15987" y="16724"/>
                  </a:lnTo>
                  <a:lnTo>
                    <a:pt x="16130" y="16685"/>
                  </a:lnTo>
                  <a:lnTo>
                    <a:pt x="16264" y="16637"/>
                  </a:lnTo>
                  <a:lnTo>
                    <a:pt x="16399" y="16589"/>
                  </a:lnTo>
                  <a:lnTo>
                    <a:pt x="16523" y="16532"/>
                  </a:lnTo>
                  <a:lnTo>
                    <a:pt x="16648" y="16465"/>
                  </a:lnTo>
                  <a:lnTo>
                    <a:pt x="16772" y="16398"/>
                  </a:lnTo>
                  <a:lnTo>
                    <a:pt x="16887" y="16321"/>
                  </a:lnTo>
                  <a:lnTo>
                    <a:pt x="17002" y="16235"/>
                  </a:lnTo>
                  <a:lnTo>
                    <a:pt x="17117" y="16149"/>
                  </a:lnTo>
                  <a:lnTo>
                    <a:pt x="17222" y="16063"/>
                  </a:lnTo>
                  <a:lnTo>
                    <a:pt x="17318" y="15967"/>
                  </a:lnTo>
                  <a:lnTo>
                    <a:pt x="17414" y="15862"/>
                  </a:lnTo>
                  <a:lnTo>
                    <a:pt x="17510" y="15756"/>
                  </a:lnTo>
                  <a:lnTo>
                    <a:pt x="17596" y="15651"/>
                  </a:lnTo>
                  <a:lnTo>
                    <a:pt x="17672" y="15536"/>
                  </a:lnTo>
                  <a:lnTo>
                    <a:pt x="17749" y="15411"/>
                  </a:lnTo>
                  <a:lnTo>
                    <a:pt x="17826" y="15296"/>
                  </a:lnTo>
                  <a:lnTo>
                    <a:pt x="17883" y="15172"/>
                  </a:lnTo>
                  <a:lnTo>
                    <a:pt x="17941" y="15038"/>
                  </a:lnTo>
                  <a:lnTo>
                    <a:pt x="17998" y="14904"/>
                  </a:lnTo>
                  <a:lnTo>
                    <a:pt x="18046" y="14770"/>
                  </a:lnTo>
                  <a:lnTo>
                    <a:pt x="18084" y="14636"/>
                  </a:lnTo>
                  <a:lnTo>
                    <a:pt x="18113" y="14492"/>
                  </a:lnTo>
                  <a:lnTo>
                    <a:pt x="18142" y="14348"/>
                  </a:lnTo>
                  <a:lnTo>
                    <a:pt x="18161" y="14205"/>
                  </a:lnTo>
                  <a:lnTo>
                    <a:pt x="18171" y="14051"/>
                  </a:lnTo>
                  <a:lnTo>
                    <a:pt x="18171" y="13908"/>
                  </a:lnTo>
                  <a:lnTo>
                    <a:pt x="18171" y="2912"/>
                  </a:lnTo>
                  <a:lnTo>
                    <a:pt x="18171" y="2768"/>
                  </a:lnTo>
                  <a:lnTo>
                    <a:pt x="18161" y="2615"/>
                  </a:lnTo>
                  <a:lnTo>
                    <a:pt x="18142" y="2471"/>
                  </a:lnTo>
                  <a:lnTo>
                    <a:pt x="18113" y="2328"/>
                  </a:lnTo>
                  <a:lnTo>
                    <a:pt x="18084" y="2184"/>
                  </a:lnTo>
                  <a:lnTo>
                    <a:pt x="18046" y="2050"/>
                  </a:lnTo>
                  <a:lnTo>
                    <a:pt x="17998" y="1916"/>
                  </a:lnTo>
                  <a:lnTo>
                    <a:pt x="17941" y="1782"/>
                  </a:lnTo>
                  <a:lnTo>
                    <a:pt x="17883" y="1648"/>
                  </a:lnTo>
                  <a:lnTo>
                    <a:pt x="17826" y="1523"/>
                  </a:lnTo>
                  <a:lnTo>
                    <a:pt x="17749" y="1408"/>
                  </a:lnTo>
                  <a:lnTo>
                    <a:pt x="17672" y="1284"/>
                  </a:lnTo>
                  <a:lnTo>
                    <a:pt x="17596" y="1169"/>
                  </a:lnTo>
                  <a:lnTo>
                    <a:pt x="17510" y="1063"/>
                  </a:lnTo>
                  <a:lnTo>
                    <a:pt x="17414" y="958"/>
                  </a:lnTo>
                  <a:lnTo>
                    <a:pt x="17318" y="853"/>
                  </a:lnTo>
                  <a:lnTo>
                    <a:pt x="17222" y="757"/>
                  </a:lnTo>
                  <a:lnTo>
                    <a:pt x="17117" y="671"/>
                  </a:lnTo>
                  <a:lnTo>
                    <a:pt x="17002" y="584"/>
                  </a:lnTo>
                  <a:lnTo>
                    <a:pt x="16887" y="498"/>
                  </a:lnTo>
                  <a:lnTo>
                    <a:pt x="16772" y="422"/>
                  </a:lnTo>
                  <a:lnTo>
                    <a:pt x="16648" y="355"/>
                  </a:lnTo>
                  <a:lnTo>
                    <a:pt x="16523" y="288"/>
                  </a:lnTo>
                  <a:lnTo>
                    <a:pt x="16399" y="230"/>
                  </a:lnTo>
                  <a:lnTo>
                    <a:pt x="16264" y="182"/>
                  </a:lnTo>
                  <a:lnTo>
                    <a:pt x="16130" y="134"/>
                  </a:lnTo>
                  <a:lnTo>
                    <a:pt x="15987" y="96"/>
                  </a:lnTo>
                  <a:lnTo>
                    <a:pt x="15843" y="58"/>
                  </a:lnTo>
                  <a:lnTo>
                    <a:pt x="15709" y="39"/>
                  </a:lnTo>
                  <a:lnTo>
                    <a:pt x="15556" y="19"/>
                  </a:lnTo>
                  <a:lnTo>
                    <a:pt x="15412" y="10"/>
                  </a:lnTo>
                  <a:lnTo>
                    <a:pt x="152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g30461decf24_1_20"/>
            <p:cNvSpPr/>
            <p:nvPr/>
          </p:nvSpPr>
          <p:spPr>
            <a:xfrm>
              <a:off x="1826624" y="3809116"/>
              <a:ext cx="727589" cy="48303"/>
            </a:xfrm>
            <a:custGeom>
              <a:rect b="b" l="l" r="r" t="t"/>
              <a:pathLst>
                <a:path extrusionOk="0" h="1495" w="22519">
                  <a:moveTo>
                    <a:pt x="1" y="0"/>
                  </a:moveTo>
                  <a:lnTo>
                    <a:pt x="1" y="450"/>
                  </a:lnTo>
                  <a:lnTo>
                    <a:pt x="10" y="556"/>
                  </a:lnTo>
                  <a:lnTo>
                    <a:pt x="20" y="661"/>
                  </a:lnTo>
                  <a:lnTo>
                    <a:pt x="49" y="757"/>
                  </a:lnTo>
                  <a:lnTo>
                    <a:pt x="87" y="853"/>
                  </a:lnTo>
                  <a:lnTo>
                    <a:pt x="125" y="948"/>
                  </a:lnTo>
                  <a:lnTo>
                    <a:pt x="183" y="1035"/>
                  </a:lnTo>
                  <a:lnTo>
                    <a:pt x="240" y="1111"/>
                  </a:lnTo>
                  <a:lnTo>
                    <a:pt x="307" y="1188"/>
                  </a:lnTo>
                  <a:lnTo>
                    <a:pt x="384" y="1255"/>
                  </a:lnTo>
                  <a:lnTo>
                    <a:pt x="461" y="1312"/>
                  </a:lnTo>
                  <a:lnTo>
                    <a:pt x="547" y="1370"/>
                  </a:lnTo>
                  <a:lnTo>
                    <a:pt x="633" y="1408"/>
                  </a:lnTo>
                  <a:lnTo>
                    <a:pt x="729" y="1446"/>
                  </a:lnTo>
                  <a:lnTo>
                    <a:pt x="834" y="1475"/>
                  </a:lnTo>
                  <a:lnTo>
                    <a:pt x="930" y="1485"/>
                  </a:lnTo>
                  <a:lnTo>
                    <a:pt x="1045" y="1494"/>
                  </a:lnTo>
                  <a:lnTo>
                    <a:pt x="21485" y="1494"/>
                  </a:lnTo>
                  <a:lnTo>
                    <a:pt x="21590" y="1485"/>
                  </a:lnTo>
                  <a:lnTo>
                    <a:pt x="21686" y="1475"/>
                  </a:lnTo>
                  <a:lnTo>
                    <a:pt x="21791" y="1446"/>
                  </a:lnTo>
                  <a:lnTo>
                    <a:pt x="21887" y="1408"/>
                  </a:lnTo>
                  <a:lnTo>
                    <a:pt x="21973" y="1370"/>
                  </a:lnTo>
                  <a:lnTo>
                    <a:pt x="22059" y="1312"/>
                  </a:lnTo>
                  <a:lnTo>
                    <a:pt x="22145" y="1255"/>
                  </a:lnTo>
                  <a:lnTo>
                    <a:pt x="22212" y="1188"/>
                  </a:lnTo>
                  <a:lnTo>
                    <a:pt x="22280" y="1111"/>
                  </a:lnTo>
                  <a:lnTo>
                    <a:pt x="22347" y="1035"/>
                  </a:lnTo>
                  <a:lnTo>
                    <a:pt x="22394" y="948"/>
                  </a:lnTo>
                  <a:lnTo>
                    <a:pt x="22442" y="853"/>
                  </a:lnTo>
                  <a:lnTo>
                    <a:pt x="22471" y="757"/>
                  </a:lnTo>
                  <a:lnTo>
                    <a:pt x="22500" y="661"/>
                  </a:lnTo>
                  <a:lnTo>
                    <a:pt x="22519" y="556"/>
                  </a:lnTo>
                  <a:lnTo>
                    <a:pt x="22519" y="450"/>
                  </a:lnTo>
                  <a:lnTo>
                    <a:pt x="22519" y="0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g30461decf24_1_20"/>
            <p:cNvSpPr/>
            <p:nvPr/>
          </p:nvSpPr>
          <p:spPr>
            <a:xfrm>
              <a:off x="2165208" y="3829213"/>
              <a:ext cx="52342" cy="756700"/>
            </a:xfrm>
            <a:custGeom>
              <a:rect b="b" l="l" r="r" t="t"/>
              <a:pathLst>
                <a:path extrusionOk="0" h="23420" w="1620">
                  <a:moveTo>
                    <a:pt x="0" y="1"/>
                  </a:moveTo>
                  <a:lnTo>
                    <a:pt x="0" y="23419"/>
                  </a:lnTo>
                  <a:lnTo>
                    <a:pt x="1619" y="23419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g30461decf24_1_20"/>
            <p:cNvSpPr/>
            <p:nvPr/>
          </p:nvSpPr>
          <p:spPr>
            <a:xfrm>
              <a:off x="1946723" y="4506963"/>
              <a:ext cx="494246" cy="132180"/>
            </a:xfrm>
            <a:custGeom>
              <a:rect b="b" l="l" r="r" t="t"/>
              <a:pathLst>
                <a:path extrusionOk="0" h="4091" w="15297">
                  <a:moveTo>
                    <a:pt x="3879" y="1"/>
                  </a:moveTo>
                  <a:lnTo>
                    <a:pt x="3678" y="20"/>
                  </a:lnTo>
                  <a:lnTo>
                    <a:pt x="3467" y="49"/>
                  </a:lnTo>
                  <a:lnTo>
                    <a:pt x="3266" y="87"/>
                  </a:lnTo>
                  <a:lnTo>
                    <a:pt x="3065" y="125"/>
                  </a:lnTo>
                  <a:lnTo>
                    <a:pt x="2874" y="183"/>
                  </a:lnTo>
                  <a:lnTo>
                    <a:pt x="2682" y="250"/>
                  </a:lnTo>
                  <a:lnTo>
                    <a:pt x="2500" y="326"/>
                  </a:lnTo>
                  <a:lnTo>
                    <a:pt x="2318" y="403"/>
                  </a:lnTo>
                  <a:lnTo>
                    <a:pt x="2146" y="499"/>
                  </a:lnTo>
                  <a:lnTo>
                    <a:pt x="1973" y="595"/>
                  </a:lnTo>
                  <a:lnTo>
                    <a:pt x="1801" y="700"/>
                  </a:lnTo>
                  <a:lnTo>
                    <a:pt x="1648" y="815"/>
                  </a:lnTo>
                  <a:lnTo>
                    <a:pt x="1485" y="939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95"/>
                  </a:lnTo>
                  <a:lnTo>
                    <a:pt x="814" y="1648"/>
                  </a:lnTo>
                  <a:lnTo>
                    <a:pt x="699" y="1811"/>
                  </a:lnTo>
                  <a:lnTo>
                    <a:pt x="594" y="1974"/>
                  </a:lnTo>
                  <a:lnTo>
                    <a:pt x="489" y="2146"/>
                  </a:lnTo>
                  <a:lnTo>
                    <a:pt x="402" y="2319"/>
                  </a:lnTo>
                  <a:lnTo>
                    <a:pt x="316" y="2501"/>
                  </a:lnTo>
                  <a:lnTo>
                    <a:pt x="249" y="2692"/>
                  </a:lnTo>
                  <a:lnTo>
                    <a:pt x="182" y="2874"/>
                  </a:lnTo>
                  <a:lnTo>
                    <a:pt x="125" y="3075"/>
                  </a:lnTo>
                  <a:lnTo>
                    <a:pt x="77" y="3267"/>
                  </a:lnTo>
                  <a:lnTo>
                    <a:pt x="48" y="3468"/>
                  </a:lnTo>
                  <a:lnTo>
                    <a:pt x="19" y="3679"/>
                  </a:lnTo>
                  <a:lnTo>
                    <a:pt x="0" y="3880"/>
                  </a:lnTo>
                  <a:lnTo>
                    <a:pt x="0" y="4091"/>
                  </a:lnTo>
                  <a:lnTo>
                    <a:pt x="1169" y="4091"/>
                  </a:lnTo>
                  <a:lnTo>
                    <a:pt x="1178" y="3947"/>
                  </a:lnTo>
                  <a:lnTo>
                    <a:pt x="1188" y="3794"/>
                  </a:lnTo>
                  <a:lnTo>
                    <a:pt x="1207" y="3650"/>
                  </a:lnTo>
                  <a:lnTo>
                    <a:pt x="1236" y="3506"/>
                  </a:lnTo>
                  <a:lnTo>
                    <a:pt x="1264" y="3363"/>
                  </a:lnTo>
                  <a:lnTo>
                    <a:pt x="1303" y="3229"/>
                  </a:lnTo>
                  <a:lnTo>
                    <a:pt x="1351" y="3094"/>
                  </a:lnTo>
                  <a:lnTo>
                    <a:pt x="1399" y="2960"/>
                  </a:lnTo>
                  <a:lnTo>
                    <a:pt x="1466" y="2826"/>
                  </a:lnTo>
                  <a:lnTo>
                    <a:pt x="1523" y="2702"/>
                  </a:lnTo>
                  <a:lnTo>
                    <a:pt x="1600" y="2577"/>
                  </a:lnTo>
                  <a:lnTo>
                    <a:pt x="1676" y="2462"/>
                  </a:lnTo>
                  <a:lnTo>
                    <a:pt x="1753" y="2347"/>
                  </a:lnTo>
                  <a:lnTo>
                    <a:pt x="1839" y="2242"/>
                  </a:lnTo>
                  <a:lnTo>
                    <a:pt x="1935" y="2137"/>
                  </a:lnTo>
                  <a:lnTo>
                    <a:pt x="2031" y="2031"/>
                  </a:lnTo>
                  <a:lnTo>
                    <a:pt x="2127" y="1935"/>
                  </a:lnTo>
                  <a:lnTo>
                    <a:pt x="2232" y="1840"/>
                  </a:lnTo>
                  <a:lnTo>
                    <a:pt x="2347" y="1754"/>
                  </a:lnTo>
                  <a:lnTo>
                    <a:pt x="2462" y="1677"/>
                  </a:lnTo>
                  <a:lnTo>
                    <a:pt x="2577" y="1600"/>
                  </a:lnTo>
                  <a:lnTo>
                    <a:pt x="2701" y="1524"/>
                  </a:lnTo>
                  <a:lnTo>
                    <a:pt x="2826" y="1466"/>
                  </a:lnTo>
                  <a:lnTo>
                    <a:pt x="2960" y="1409"/>
                  </a:lnTo>
                  <a:lnTo>
                    <a:pt x="3094" y="1351"/>
                  </a:lnTo>
                  <a:lnTo>
                    <a:pt x="3228" y="1303"/>
                  </a:lnTo>
                  <a:lnTo>
                    <a:pt x="3362" y="1265"/>
                  </a:lnTo>
                  <a:lnTo>
                    <a:pt x="3506" y="1236"/>
                  </a:lnTo>
                  <a:lnTo>
                    <a:pt x="3649" y="1208"/>
                  </a:lnTo>
                  <a:lnTo>
                    <a:pt x="3793" y="1188"/>
                  </a:lnTo>
                  <a:lnTo>
                    <a:pt x="3946" y="1179"/>
                  </a:lnTo>
                  <a:lnTo>
                    <a:pt x="11350" y="1179"/>
                  </a:lnTo>
                  <a:lnTo>
                    <a:pt x="11494" y="1188"/>
                  </a:lnTo>
                  <a:lnTo>
                    <a:pt x="11638" y="1208"/>
                  </a:lnTo>
                  <a:lnTo>
                    <a:pt x="11781" y="1236"/>
                  </a:lnTo>
                  <a:lnTo>
                    <a:pt x="11925" y="1265"/>
                  </a:lnTo>
                  <a:lnTo>
                    <a:pt x="12069" y="1303"/>
                  </a:lnTo>
                  <a:lnTo>
                    <a:pt x="12203" y="1351"/>
                  </a:lnTo>
                  <a:lnTo>
                    <a:pt x="12337" y="1409"/>
                  </a:lnTo>
                  <a:lnTo>
                    <a:pt x="12461" y="1466"/>
                  </a:lnTo>
                  <a:lnTo>
                    <a:pt x="12586" y="1524"/>
                  </a:lnTo>
                  <a:lnTo>
                    <a:pt x="12710" y="1600"/>
                  </a:lnTo>
                  <a:lnTo>
                    <a:pt x="12825" y="1677"/>
                  </a:lnTo>
                  <a:lnTo>
                    <a:pt x="12940" y="1754"/>
                  </a:lnTo>
                  <a:lnTo>
                    <a:pt x="13055" y="1840"/>
                  </a:lnTo>
                  <a:lnTo>
                    <a:pt x="13160" y="1935"/>
                  </a:lnTo>
                  <a:lnTo>
                    <a:pt x="13256" y="2031"/>
                  </a:lnTo>
                  <a:lnTo>
                    <a:pt x="13362" y="2137"/>
                  </a:lnTo>
                  <a:lnTo>
                    <a:pt x="13448" y="2242"/>
                  </a:lnTo>
                  <a:lnTo>
                    <a:pt x="13534" y="2347"/>
                  </a:lnTo>
                  <a:lnTo>
                    <a:pt x="13620" y="2462"/>
                  </a:lnTo>
                  <a:lnTo>
                    <a:pt x="13697" y="2577"/>
                  </a:lnTo>
                  <a:lnTo>
                    <a:pt x="13764" y="2702"/>
                  </a:lnTo>
                  <a:lnTo>
                    <a:pt x="13831" y="2826"/>
                  </a:lnTo>
                  <a:lnTo>
                    <a:pt x="13888" y="2960"/>
                  </a:lnTo>
                  <a:lnTo>
                    <a:pt x="13936" y="3094"/>
                  </a:lnTo>
                  <a:lnTo>
                    <a:pt x="13984" y="3229"/>
                  </a:lnTo>
                  <a:lnTo>
                    <a:pt x="14023" y="3363"/>
                  </a:lnTo>
                  <a:lnTo>
                    <a:pt x="14061" y="3506"/>
                  </a:lnTo>
                  <a:lnTo>
                    <a:pt x="14080" y="3650"/>
                  </a:lnTo>
                  <a:lnTo>
                    <a:pt x="14099" y="3794"/>
                  </a:lnTo>
                  <a:lnTo>
                    <a:pt x="14109" y="3947"/>
                  </a:lnTo>
                  <a:lnTo>
                    <a:pt x="14118" y="4091"/>
                  </a:lnTo>
                  <a:lnTo>
                    <a:pt x="15296" y="4091"/>
                  </a:lnTo>
                  <a:lnTo>
                    <a:pt x="15287" y="3880"/>
                  </a:lnTo>
                  <a:lnTo>
                    <a:pt x="15268" y="3679"/>
                  </a:lnTo>
                  <a:lnTo>
                    <a:pt x="15249" y="3468"/>
                  </a:lnTo>
                  <a:lnTo>
                    <a:pt x="15210" y="3267"/>
                  </a:lnTo>
                  <a:lnTo>
                    <a:pt x="15162" y="3075"/>
                  </a:lnTo>
                  <a:lnTo>
                    <a:pt x="15105" y="2874"/>
                  </a:lnTo>
                  <a:lnTo>
                    <a:pt x="15047" y="2692"/>
                  </a:lnTo>
                  <a:lnTo>
                    <a:pt x="14971" y="2501"/>
                  </a:lnTo>
                  <a:lnTo>
                    <a:pt x="14885" y="2319"/>
                  </a:lnTo>
                  <a:lnTo>
                    <a:pt x="14798" y="2146"/>
                  </a:lnTo>
                  <a:lnTo>
                    <a:pt x="14703" y="1974"/>
                  </a:lnTo>
                  <a:lnTo>
                    <a:pt x="14588" y="1811"/>
                  </a:lnTo>
                  <a:lnTo>
                    <a:pt x="14473" y="1648"/>
                  </a:lnTo>
                  <a:lnTo>
                    <a:pt x="14358" y="1495"/>
                  </a:lnTo>
                  <a:lnTo>
                    <a:pt x="14224" y="1342"/>
                  </a:lnTo>
                  <a:lnTo>
                    <a:pt x="14090" y="1198"/>
                  </a:lnTo>
                  <a:lnTo>
                    <a:pt x="13946" y="1064"/>
                  </a:lnTo>
                  <a:lnTo>
                    <a:pt x="13802" y="939"/>
                  </a:lnTo>
                  <a:lnTo>
                    <a:pt x="13649" y="815"/>
                  </a:lnTo>
                  <a:lnTo>
                    <a:pt x="13486" y="700"/>
                  </a:lnTo>
                  <a:lnTo>
                    <a:pt x="13323" y="595"/>
                  </a:lnTo>
                  <a:lnTo>
                    <a:pt x="13151" y="499"/>
                  </a:lnTo>
                  <a:lnTo>
                    <a:pt x="12969" y="403"/>
                  </a:lnTo>
                  <a:lnTo>
                    <a:pt x="12787" y="326"/>
                  </a:lnTo>
                  <a:lnTo>
                    <a:pt x="12605" y="250"/>
                  </a:lnTo>
                  <a:lnTo>
                    <a:pt x="12413" y="183"/>
                  </a:lnTo>
                  <a:lnTo>
                    <a:pt x="12222" y="125"/>
                  </a:lnTo>
                  <a:lnTo>
                    <a:pt x="12021" y="87"/>
                  </a:lnTo>
                  <a:lnTo>
                    <a:pt x="11820" y="49"/>
                  </a:lnTo>
                  <a:lnTo>
                    <a:pt x="11618" y="20"/>
                  </a:lnTo>
                  <a:lnTo>
                    <a:pt x="11408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g30461decf24_1_20"/>
            <p:cNvSpPr/>
            <p:nvPr/>
          </p:nvSpPr>
          <p:spPr>
            <a:xfrm>
              <a:off x="2131475" y="3821168"/>
              <a:ext cx="113279" cy="205201"/>
            </a:xfrm>
            <a:custGeom>
              <a:rect b="b" l="l" r="r" t="t"/>
              <a:pathLst>
                <a:path extrusionOk="0" h="6351" w="3506">
                  <a:moveTo>
                    <a:pt x="0" y="1"/>
                  </a:moveTo>
                  <a:lnTo>
                    <a:pt x="661" y="6351"/>
                  </a:lnTo>
                  <a:lnTo>
                    <a:pt x="2845" y="6351"/>
                  </a:lnTo>
                  <a:lnTo>
                    <a:pt x="3506" y="1"/>
                  </a:lnTo>
                  <a:close/>
                </a:path>
              </a:pathLst>
            </a:custGeom>
            <a:solidFill>
              <a:srgbClr val="696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g30461decf24_1_20"/>
            <p:cNvSpPr/>
            <p:nvPr/>
          </p:nvSpPr>
          <p:spPr>
            <a:xfrm>
              <a:off x="1801260" y="3705431"/>
              <a:ext cx="780190" cy="115767"/>
            </a:xfrm>
            <a:custGeom>
              <a:rect b="b" l="l" r="r" t="t"/>
              <a:pathLst>
                <a:path extrusionOk="0" h="3583" w="24147">
                  <a:moveTo>
                    <a:pt x="3171" y="0"/>
                  </a:moveTo>
                  <a:lnTo>
                    <a:pt x="3008" y="10"/>
                  </a:lnTo>
                  <a:lnTo>
                    <a:pt x="2855" y="20"/>
                  </a:lnTo>
                  <a:lnTo>
                    <a:pt x="2692" y="39"/>
                  </a:lnTo>
                  <a:lnTo>
                    <a:pt x="2539" y="67"/>
                  </a:lnTo>
                  <a:lnTo>
                    <a:pt x="2385" y="106"/>
                  </a:lnTo>
                  <a:lnTo>
                    <a:pt x="2232" y="144"/>
                  </a:lnTo>
                  <a:lnTo>
                    <a:pt x="2089" y="192"/>
                  </a:lnTo>
                  <a:lnTo>
                    <a:pt x="1945" y="249"/>
                  </a:lnTo>
                  <a:lnTo>
                    <a:pt x="1801" y="316"/>
                  </a:lnTo>
                  <a:lnTo>
                    <a:pt x="1667" y="384"/>
                  </a:lnTo>
                  <a:lnTo>
                    <a:pt x="1533" y="460"/>
                  </a:lnTo>
                  <a:lnTo>
                    <a:pt x="1399" y="546"/>
                  </a:lnTo>
                  <a:lnTo>
                    <a:pt x="1274" y="633"/>
                  </a:lnTo>
                  <a:lnTo>
                    <a:pt x="1159" y="728"/>
                  </a:lnTo>
                  <a:lnTo>
                    <a:pt x="1044" y="824"/>
                  </a:lnTo>
                  <a:lnTo>
                    <a:pt x="930" y="929"/>
                  </a:lnTo>
                  <a:lnTo>
                    <a:pt x="824" y="1044"/>
                  </a:lnTo>
                  <a:lnTo>
                    <a:pt x="728" y="1159"/>
                  </a:lnTo>
                  <a:lnTo>
                    <a:pt x="633" y="1274"/>
                  </a:lnTo>
                  <a:lnTo>
                    <a:pt x="546" y="1399"/>
                  </a:lnTo>
                  <a:lnTo>
                    <a:pt x="460" y="1533"/>
                  </a:lnTo>
                  <a:lnTo>
                    <a:pt x="384" y="1657"/>
                  </a:lnTo>
                  <a:lnTo>
                    <a:pt x="317" y="1801"/>
                  </a:lnTo>
                  <a:lnTo>
                    <a:pt x="250" y="1935"/>
                  </a:lnTo>
                  <a:lnTo>
                    <a:pt x="202" y="2079"/>
                  </a:lnTo>
                  <a:lnTo>
                    <a:pt x="144" y="2232"/>
                  </a:lnTo>
                  <a:lnTo>
                    <a:pt x="106" y="2376"/>
                  </a:lnTo>
                  <a:lnTo>
                    <a:pt x="68" y="2529"/>
                  </a:lnTo>
                  <a:lnTo>
                    <a:pt x="39" y="2692"/>
                  </a:lnTo>
                  <a:lnTo>
                    <a:pt x="20" y="2845"/>
                  </a:lnTo>
                  <a:lnTo>
                    <a:pt x="10" y="3008"/>
                  </a:lnTo>
                  <a:lnTo>
                    <a:pt x="0" y="3171"/>
                  </a:lnTo>
                  <a:lnTo>
                    <a:pt x="0" y="3583"/>
                  </a:lnTo>
                  <a:lnTo>
                    <a:pt x="24147" y="3583"/>
                  </a:lnTo>
                  <a:lnTo>
                    <a:pt x="24147" y="3171"/>
                  </a:lnTo>
                  <a:lnTo>
                    <a:pt x="24147" y="3008"/>
                  </a:lnTo>
                  <a:lnTo>
                    <a:pt x="24128" y="2845"/>
                  </a:lnTo>
                  <a:lnTo>
                    <a:pt x="24109" y="2692"/>
                  </a:lnTo>
                  <a:lnTo>
                    <a:pt x="24080" y="2529"/>
                  </a:lnTo>
                  <a:lnTo>
                    <a:pt x="24051" y="2376"/>
                  </a:lnTo>
                  <a:lnTo>
                    <a:pt x="24003" y="2232"/>
                  </a:lnTo>
                  <a:lnTo>
                    <a:pt x="23955" y="2079"/>
                  </a:lnTo>
                  <a:lnTo>
                    <a:pt x="23898" y="1935"/>
                  </a:lnTo>
                  <a:lnTo>
                    <a:pt x="23831" y="1801"/>
                  </a:lnTo>
                  <a:lnTo>
                    <a:pt x="23764" y="1657"/>
                  </a:lnTo>
                  <a:lnTo>
                    <a:pt x="23687" y="1533"/>
                  </a:lnTo>
                  <a:lnTo>
                    <a:pt x="23601" y="1399"/>
                  </a:lnTo>
                  <a:lnTo>
                    <a:pt x="23515" y="1274"/>
                  </a:lnTo>
                  <a:lnTo>
                    <a:pt x="23419" y="1159"/>
                  </a:lnTo>
                  <a:lnTo>
                    <a:pt x="23323" y="1044"/>
                  </a:lnTo>
                  <a:lnTo>
                    <a:pt x="23218" y="929"/>
                  </a:lnTo>
                  <a:lnTo>
                    <a:pt x="23112" y="824"/>
                  </a:lnTo>
                  <a:lnTo>
                    <a:pt x="22997" y="728"/>
                  </a:lnTo>
                  <a:lnTo>
                    <a:pt x="22873" y="633"/>
                  </a:lnTo>
                  <a:lnTo>
                    <a:pt x="22748" y="546"/>
                  </a:lnTo>
                  <a:lnTo>
                    <a:pt x="22624" y="460"/>
                  </a:lnTo>
                  <a:lnTo>
                    <a:pt x="22490" y="384"/>
                  </a:lnTo>
                  <a:lnTo>
                    <a:pt x="22346" y="316"/>
                  </a:lnTo>
                  <a:lnTo>
                    <a:pt x="22212" y="249"/>
                  </a:lnTo>
                  <a:lnTo>
                    <a:pt x="22068" y="192"/>
                  </a:lnTo>
                  <a:lnTo>
                    <a:pt x="21915" y="144"/>
                  </a:lnTo>
                  <a:lnTo>
                    <a:pt x="21771" y="106"/>
                  </a:lnTo>
                  <a:lnTo>
                    <a:pt x="21618" y="67"/>
                  </a:lnTo>
                  <a:lnTo>
                    <a:pt x="21455" y="39"/>
                  </a:lnTo>
                  <a:lnTo>
                    <a:pt x="21302" y="20"/>
                  </a:lnTo>
                  <a:lnTo>
                    <a:pt x="21139" y="10"/>
                  </a:lnTo>
                  <a:lnTo>
                    <a:pt x="209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g30461decf24_1_20"/>
            <p:cNvSpPr/>
            <p:nvPr/>
          </p:nvSpPr>
          <p:spPr>
            <a:xfrm>
              <a:off x="2279717" y="1805851"/>
              <a:ext cx="732855" cy="701935"/>
            </a:xfrm>
            <a:custGeom>
              <a:rect b="b" l="l" r="r" t="t"/>
              <a:pathLst>
                <a:path extrusionOk="0" h="21725" w="22682">
                  <a:moveTo>
                    <a:pt x="1878" y="1"/>
                  </a:moveTo>
                  <a:lnTo>
                    <a:pt x="1609" y="30"/>
                  </a:lnTo>
                  <a:lnTo>
                    <a:pt x="1341" y="78"/>
                  </a:lnTo>
                  <a:lnTo>
                    <a:pt x="1217" y="106"/>
                  </a:lnTo>
                  <a:lnTo>
                    <a:pt x="1092" y="135"/>
                  </a:lnTo>
                  <a:lnTo>
                    <a:pt x="968" y="183"/>
                  </a:lnTo>
                  <a:lnTo>
                    <a:pt x="853" y="231"/>
                  </a:lnTo>
                  <a:lnTo>
                    <a:pt x="738" y="279"/>
                  </a:lnTo>
                  <a:lnTo>
                    <a:pt x="623" y="336"/>
                  </a:lnTo>
                  <a:lnTo>
                    <a:pt x="508" y="403"/>
                  </a:lnTo>
                  <a:lnTo>
                    <a:pt x="402" y="470"/>
                  </a:lnTo>
                  <a:lnTo>
                    <a:pt x="297" y="547"/>
                  </a:lnTo>
                  <a:lnTo>
                    <a:pt x="192" y="624"/>
                  </a:lnTo>
                  <a:lnTo>
                    <a:pt x="96" y="710"/>
                  </a:lnTo>
                  <a:lnTo>
                    <a:pt x="0" y="805"/>
                  </a:lnTo>
                  <a:lnTo>
                    <a:pt x="134" y="1390"/>
                  </a:lnTo>
                  <a:lnTo>
                    <a:pt x="307" y="2070"/>
                  </a:lnTo>
                  <a:lnTo>
                    <a:pt x="527" y="2961"/>
                  </a:lnTo>
                  <a:lnTo>
                    <a:pt x="805" y="4024"/>
                  </a:lnTo>
                  <a:lnTo>
                    <a:pt x="1140" y="5231"/>
                  </a:lnTo>
                  <a:lnTo>
                    <a:pt x="1514" y="6533"/>
                  </a:lnTo>
                  <a:lnTo>
                    <a:pt x="1715" y="7223"/>
                  </a:lnTo>
                  <a:lnTo>
                    <a:pt x="1935" y="7912"/>
                  </a:lnTo>
                  <a:lnTo>
                    <a:pt x="2155" y="8621"/>
                  </a:lnTo>
                  <a:lnTo>
                    <a:pt x="2395" y="9330"/>
                  </a:lnTo>
                  <a:lnTo>
                    <a:pt x="2634" y="10039"/>
                  </a:lnTo>
                  <a:lnTo>
                    <a:pt x="2883" y="10748"/>
                  </a:lnTo>
                  <a:lnTo>
                    <a:pt x="3142" y="11437"/>
                  </a:lnTo>
                  <a:lnTo>
                    <a:pt x="3400" y="12127"/>
                  </a:lnTo>
                  <a:lnTo>
                    <a:pt x="3678" y="12788"/>
                  </a:lnTo>
                  <a:lnTo>
                    <a:pt x="3946" y="13429"/>
                  </a:lnTo>
                  <a:lnTo>
                    <a:pt x="4234" y="14052"/>
                  </a:lnTo>
                  <a:lnTo>
                    <a:pt x="4521" y="14636"/>
                  </a:lnTo>
                  <a:lnTo>
                    <a:pt x="4808" y="15182"/>
                  </a:lnTo>
                  <a:lnTo>
                    <a:pt x="4952" y="15441"/>
                  </a:lnTo>
                  <a:lnTo>
                    <a:pt x="5105" y="15690"/>
                  </a:lnTo>
                  <a:lnTo>
                    <a:pt x="5249" y="15929"/>
                  </a:lnTo>
                  <a:lnTo>
                    <a:pt x="5402" y="16159"/>
                  </a:lnTo>
                  <a:lnTo>
                    <a:pt x="5556" y="16380"/>
                  </a:lnTo>
                  <a:lnTo>
                    <a:pt x="5699" y="16581"/>
                  </a:lnTo>
                  <a:lnTo>
                    <a:pt x="5852" y="16772"/>
                  </a:lnTo>
                  <a:lnTo>
                    <a:pt x="6006" y="16945"/>
                  </a:lnTo>
                  <a:lnTo>
                    <a:pt x="6159" y="17107"/>
                  </a:lnTo>
                  <a:lnTo>
                    <a:pt x="6312" y="17251"/>
                  </a:lnTo>
                  <a:lnTo>
                    <a:pt x="6456" y="17376"/>
                  </a:lnTo>
                  <a:lnTo>
                    <a:pt x="6609" y="17491"/>
                  </a:lnTo>
                  <a:lnTo>
                    <a:pt x="6772" y="17615"/>
                  </a:lnTo>
                  <a:lnTo>
                    <a:pt x="6954" y="17730"/>
                  </a:lnTo>
                  <a:lnTo>
                    <a:pt x="7145" y="17855"/>
                  </a:lnTo>
                  <a:lnTo>
                    <a:pt x="7347" y="17969"/>
                  </a:lnTo>
                  <a:lnTo>
                    <a:pt x="7557" y="18084"/>
                  </a:lnTo>
                  <a:lnTo>
                    <a:pt x="7778" y="18190"/>
                  </a:lnTo>
                  <a:lnTo>
                    <a:pt x="8247" y="18420"/>
                  </a:lnTo>
                  <a:lnTo>
                    <a:pt x="8755" y="18640"/>
                  </a:lnTo>
                  <a:lnTo>
                    <a:pt x="9291" y="18851"/>
                  </a:lnTo>
                  <a:lnTo>
                    <a:pt x="9846" y="19052"/>
                  </a:lnTo>
                  <a:lnTo>
                    <a:pt x="10440" y="19253"/>
                  </a:lnTo>
                  <a:lnTo>
                    <a:pt x="11044" y="19445"/>
                  </a:lnTo>
                  <a:lnTo>
                    <a:pt x="11657" y="19636"/>
                  </a:lnTo>
                  <a:lnTo>
                    <a:pt x="12289" y="19818"/>
                  </a:lnTo>
                  <a:lnTo>
                    <a:pt x="12921" y="19990"/>
                  </a:lnTo>
                  <a:lnTo>
                    <a:pt x="13563" y="20153"/>
                  </a:lnTo>
                  <a:lnTo>
                    <a:pt x="14205" y="20316"/>
                  </a:lnTo>
                  <a:lnTo>
                    <a:pt x="14837" y="20469"/>
                  </a:lnTo>
                  <a:lnTo>
                    <a:pt x="16072" y="20747"/>
                  </a:lnTo>
                  <a:lnTo>
                    <a:pt x="17250" y="20996"/>
                  </a:lnTo>
                  <a:lnTo>
                    <a:pt x="18333" y="21216"/>
                  </a:lnTo>
                  <a:lnTo>
                    <a:pt x="19281" y="21389"/>
                  </a:lnTo>
                  <a:lnTo>
                    <a:pt x="20076" y="21533"/>
                  </a:lnTo>
                  <a:lnTo>
                    <a:pt x="20689" y="21638"/>
                  </a:lnTo>
                  <a:lnTo>
                    <a:pt x="21206" y="21724"/>
                  </a:lnTo>
                  <a:lnTo>
                    <a:pt x="21292" y="21475"/>
                  </a:lnTo>
                  <a:lnTo>
                    <a:pt x="21388" y="21178"/>
                  </a:lnTo>
                  <a:lnTo>
                    <a:pt x="21503" y="20776"/>
                  </a:lnTo>
                  <a:lnTo>
                    <a:pt x="21647" y="20278"/>
                  </a:lnTo>
                  <a:lnTo>
                    <a:pt x="21800" y="19703"/>
                  </a:lnTo>
                  <a:lnTo>
                    <a:pt x="21953" y="19052"/>
                  </a:lnTo>
                  <a:lnTo>
                    <a:pt x="22116" y="18343"/>
                  </a:lnTo>
                  <a:lnTo>
                    <a:pt x="22269" y="17577"/>
                  </a:lnTo>
                  <a:lnTo>
                    <a:pt x="22336" y="17184"/>
                  </a:lnTo>
                  <a:lnTo>
                    <a:pt x="22403" y="16772"/>
                  </a:lnTo>
                  <a:lnTo>
                    <a:pt x="22461" y="16351"/>
                  </a:lnTo>
                  <a:lnTo>
                    <a:pt x="22518" y="15929"/>
                  </a:lnTo>
                  <a:lnTo>
                    <a:pt x="22566" y="15498"/>
                  </a:lnTo>
                  <a:lnTo>
                    <a:pt x="22614" y="15067"/>
                  </a:lnTo>
                  <a:lnTo>
                    <a:pt x="22643" y="14627"/>
                  </a:lnTo>
                  <a:lnTo>
                    <a:pt x="22662" y="14186"/>
                  </a:lnTo>
                  <a:lnTo>
                    <a:pt x="22681" y="13736"/>
                  </a:lnTo>
                  <a:lnTo>
                    <a:pt x="22681" y="13295"/>
                  </a:lnTo>
                  <a:lnTo>
                    <a:pt x="22672" y="12855"/>
                  </a:lnTo>
                  <a:lnTo>
                    <a:pt x="22652" y="12424"/>
                  </a:lnTo>
                  <a:lnTo>
                    <a:pt x="22614" y="11983"/>
                  </a:lnTo>
                  <a:lnTo>
                    <a:pt x="22566" y="11552"/>
                  </a:lnTo>
                  <a:lnTo>
                    <a:pt x="22145" y="11600"/>
                  </a:lnTo>
                  <a:lnTo>
                    <a:pt x="21024" y="11715"/>
                  </a:lnTo>
                  <a:lnTo>
                    <a:pt x="20248" y="11782"/>
                  </a:lnTo>
                  <a:lnTo>
                    <a:pt x="19377" y="11849"/>
                  </a:lnTo>
                  <a:lnTo>
                    <a:pt x="18428" y="11907"/>
                  </a:lnTo>
                  <a:lnTo>
                    <a:pt x="17413" y="11945"/>
                  </a:lnTo>
                  <a:lnTo>
                    <a:pt x="16379" y="11974"/>
                  </a:lnTo>
                  <a:lnTo>
                    <a:pt x="15852" y="11983"/>
                  </a:lnTo>
                  <a:lnTo>
                    <a:pt x="15325" y="11983"/>
                  </a:lnTo>
                  <a:lnTo>
                    <a:pt x="14808" y="11974"/>
                  </a:lnTo>
                  <a:lnTo>
                    <a:pt x="14300" y="11964"/>
                  </a:lnTo>
                  <a:lnTo>
                    <a:pt x="13793" y="11935"/>
                  </a:lnTo>
                  <a:lnTo>
                    <a:pt x="13304" y="11907"/>
                  </a:lnTo>
                  <a:lnTo>
                    <a:pt x="12835" y="11859"/>
                  </a:lnTo>
                  <a:lnTo>
                    <a:pt x="12385" y="11801"/>
                  </a:lnTo>
                  <a:lnTo>
                    <a:pt x="11954" y="11744"/>
                  </a:lnTo>
                  <a:lnTo>
                    <a:pt x="11551" y="11657"/>
                  </a:lnTo>
                  <a:lnTo>
                    <a:pt x="11178" y="11571"/>
                  </a:lnTo>
                  <a:lnTo>
                    <a:pt x="10996" y="11523"/>
                  </a:lnTo>
                  <a:lnTo>
                    <a:pt x="10833" y="11466"/>
                  </a:lnTo>
                  <a:lnTo>
                    <a:pt x="10670" y="11408"/>
                  </a:lnTo>
                  <a:lnTo>
                    <a:pt x="10527" y="11351"/>
                  </a:lnTo>
                  <a:lnTo>
                    <a:pt x="10383" y="11284"/>
                  </a:lnTo>
                  <a:lnTo>
                    <a:pt x="10249" y="11217"/>
                  </a:lnTo>
                  <a:lnTo>
                    <a:pt x="10115" y="11131"/>
                  </a:lnTo>
                  <a:lnTo>
                    <a:pt x="9961" y="11035"/>
                  </a:lnTo>
                  <a:lnTo>
                    <a:pt x="9818" y="10930"/>
                  </a:lnTo>
                  <a:lnTo>
                    <a:pt x="9665" y="10815"/>
                  </a:lnTo>
                  <a:lnTo>
                    <a:pt x="9348" y="10546"/>
                  </a:lnTo>
                  <a:lnTo>
                    <a:pt x="9023" y="10250"/>
                  </a:lnTo>
                  <a:lnTo>
                    <a:pt x="8697" y="9914"/>
                  </a:lnTo>
                  <a:lnTo>
                    <a:pt x="8362" y="9550"/>
                  </a:lnTo>
                  <a:lnTo>
                    <a:pt x="8017" y="9167"/>
                  </a:lnTo>
                  <a:lnTo>
                    <a:pt x="7672" y="8746"/>
                  </a:lnTo>
                  <a:lnTo>
                    <a:pt x="7318" y="8315"/>
                  </a:lnTo>
                  <a:lnTo>
                    <a:pt x="6973" y="7865"/>
                  </a:lnTo>
                  <a:lnTo>
                    <a:pt x="6628" y="7405"/>
                  </a:lnTo>
                  <a:lnTo>
                    <a:pt x="6274" y="6926"/>
                  </a:lnTo>
                  <a:lnTo>
                    <a:pt x="5929" y="6437"/>
                  </a:lnTo>
                  <a:lnTo>
                    <a:pt x="5594" y="5949"/>
                  </a:lnTo>
                  <a:lnTo>
                    <a:pt x="4933" y="4972"/>
                  </a:lnTo>
                  <a:lnTo>
                    <a:pt x="4310" y="4014"/>
                  </a:lnTo>
                  <a:lnTo>
                    <a:pt x="3736" y="3104"/>
                  </a:lnTo>
                  <a:lnTo>
                    <a:pt x="3209" y="2261"/>
                  </a:lnTo>
                  <a:lnTo>
                    <a:pt x="2759" y="1514"/>
                  </a:lnTo>
                  <a:lnTo>
                    <a:pt x="2117" y="413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g30461decf24_1_20"/>
            <p:cNvSpPr/>
            <p:nvPr/>
          </p:nvSpPr>
          <p:spPr>
            <a:xfrm>
              <a:off x="2910712" y="4519952"/>
              <a:ext cx="99709" cy="108982"/>
            </a:xfrm>
            <a:custGeom>
              <a:rect b="b" l="l" r="r" t="t"/>
              <a:pathLst>
                <a:path extrusionOk="0" h="3373" w="3086">
                  <a:moveTo>
                    <a:pt x="1782" y="1"/>
                  </a:moveTo>
                  <a:lnTo>
                    <a:pt x="1390" y="997"/>
                  </a:lnTo>
                  <a:lnTo>
                    <a:pt x="1313" y="1083"/>
                  </a:lnTo>
                  <a:lnTo>
                    <a:pt x="1112" y="1284"/>
                  </a:lnTo>
                  <a:lnTo>
                    <a:pt x="834" y="1591"/>
                  </a:lnTo>
                  <a:lnTo>
                    <a:pt x="681" y="1763"/>
                  </a:lnTo>
                  <a:lnTo>
                    <a:pt x="528" y="1945"/>
                  </a:lnTo>
                  <a:lnTo>
                    <a:pt x="384" y="2137"/>
                  </a:lnTo>
                  <a:lnTo>
                    <a:pt x="250" y="2328"/>
                  </a:lnTo>
                  <a:lnTo>
                    <a:pt x="145" y="2520"/>
                  </a:lnTo>
                  <a:lnTo>
                    <a:pt x="97" y="2616"/>
                  </a:lnTo>
                  <a:lnTo>
                    <a:pt x="58" y="2702"/>
                  </a:lnTo>
                  <a:lnTo>
                    <a:pt x="30" y="2788"/>
                  </a:lnTo>
                  <a:lnTo>
                    <a:pt x="11" y="2874"/>
                  </a:lnTo>
                  <a:lnTo>
                    <a:pt x="1" y="2951"/>
                  </a:lnTo>
                  <a:lnTo>
                    <a:pt x="1" y="3028"/>
                  </a:lnTo>
                  <a:lnTo>
                    <a:pt x="11" y="3095"/>
                  </a:lnTo>
                  <a:lnTo>
                    <a:pt x="30" y="3152"/>
                  </a:lnTo>
                  <a:lnTo>
                    <a:pt x="68" y="3210"/>
                  </a:lnTo>
                  <a:lnTo>
                    <a:pt x="116" y="3258"/>
                  </a:lnTo>
                  <a:lnTo>
                    <a:pt x="164" y="3296"/>
                  </a:lnTo>
                  <a:lnTo>
                    <a:pt x="221" y="3325"/>
                  </a:lnTo>
                  <a:lnTo>
                    <a:pt x="288" y="3344"/>
                  </a:lnTo>
                  <a:lnTo>
                    <a:pt x="355" y="3363"/>
                  </a:lnTo>
                  <a:lnTo>
                    <a:pt x="432" y="3372"/>
                  </a:lnTo>
                  <a:lnTo>
                    <a:pt x="671" y="3372"/>
                  </a:lnTo>
                  <a:lnTo>
                    <a:pt x="844" y="3344"/>
                  </a:lnTo>
                  <a:lnTo>
                    <a:pt x="1035" y="3296"/>
                  </a:lnTo>
                  <a:lnTo>
                    <a:pt x="1227" y="3229"/>
                  </a:lnTo>
                  <a:lnTo>
                    <a:pt x="1419" y="3152"/>
                  </a:lnTo>
                  <a:lnTo>
                    <a:pt x="1620" y="3066"/>
                  </a:lnTo>
                  <a:lnTo>
                    <a:pt x="1821" y="2961"/>
                  </a:lnTo>
                  <a:lnTo>
                    <a:pt x="2012" y="2855"/>
                  </a:lnTo>
                  <a:lnTo>
                    <a:pt x="2194" y="2731"/>
                  </a:lnTo>
                  <a:lnTo>
                    <a:pt x="2367" y="2616"/>
                  </a:lnTo>
                  <a:lnTo>
                    <a:pt x="2530" y="2491"/>
                  </a:lnTo>
                  <a:lnTo>
                    <a:pt x="2673" y="2367"/>
                  </a:lnTo>
                  <a:lnTo>
                    <a:pt x="2798" y="2242"/>
                  </a:lnTo>
                  <a:lnTo>
                    <a:pt x="2865" y="2156"/>
                  </a:lnTo>
                  <a:lnTo>
                    <a:pt x="2932" y="2079"/>
                  </a:lnTo>
                  <a:lnTo>
                    <a:pt x="2980" y="1984"/>
                  </a:lnTo>
                  <a:lnTo>
                    <a:pt x="3018" y="1897"/>
                  </a:lnTo>
                  <a:lnTo>
                    <a:pt x="3047" y="1792"/>
                  </a:lnTo>
                  <a:lnTo>
                    <a:pt x="3076" y="1696"/>
                  </a:lnTo>
                  <a:lnTo>
                    <a:pt x="3085" y="1591"/>
                  </a:lnTo>
                  <a:lnTo>
                    <a:pt x="3085" y="1486"/>
                  </a:lnTo>
                  <a:lnTo>
                    <a:pt x="3056" y="87"/>
                  </a:lnTo>
                  <a:lnTo>
                    <a:pt x="17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g30461decf24_1_20"/>
            <p:cNvSpPr/>
            <p:nvPr/>
          </p:nvSpPr>
          <p:spPr>
            <a:xfrm>
              <a:off x="3236307" y="4527093"/>
              <a:ext cx="119773" cy="96898"/>
            </a:xfrm>
            <a:custGeom>
              <a:rect b="b" l="l" r="r" t="t"/>
              <a:pathLst>
                <a:path extrusionOk="0" h="2999" w="3707">
                  <a:moveTo>
                    <a:pt x="1351" y="0"/>
                  </a:moveTo>
                  <a:lnTo>
                    <a:pt x="0" y="106"/>
                  </a:lnTo>
                  <a:lnTo>
                    <a:pt x="201" y="1686"/>
                  </a:lnTo>
                  <a:lnTo>
                    <a:pt x="240" y="1772"/>
                  </a:lnTo>
                  <a:lnTo>
                    <a:pt x="278" y="1858"/>
                  </a:lnTo>
                  <a:lnTo>
                    <a:pt x="316" y="1935"/>
                  </a:lnTo>
                  <a:lnTo>
                    <a:pt x="364" y="2012"/>
                  </a:lnTo>
                  <a:lnTo>
                    <a:pt x="422" y="2079"/>
                  </a:lnTo>
                  <a:lnTo>
                    <a:pt x="489" y="2146"/>
                  </a:lnTo>
                  <a:lnTo>
                    <a:pt x="556" y="2203"/>
                  </a:lnTo>
                  <a:lnTo>
                    <a:pt x="623" y="2261"/>
                  </a:lnTo>
                  <a:lnTo>
                    <a:pt x="766" y="2357"/>
                  </a:lnTo>
                  <a:lnTo>
                    <a:pt x="939" y="2452"/>
                  </a:lnTo>
                  <a:lnTo>
                    <a:pt x="1130" y="2538"/>
                  </a:lnTo>
                  <a:lnTo>
                    <a:pt x="1341" y="2634"/>
                  </a:lnTo>
                  <a:lnTo>
                    <a:pt x="1561" y="2711"/>
                  </a:lnTo>
                  <a:lnTo>
                    <a:pt x="1782" y="2788"/>
                  </a:lnTo>
                  <a:lnTo>
                    <a:pt x="2012" y="2855"/>
                  </a:lnTo>
                  <a:lnTo>
                    <a:pt x="2251" y="2912"/>
                  </a:lnTo>
                  <a:lnTo>
                    <a:pt x="2471" y="2960"/>
                  </a:lnTo>
                  <a:lnTo>
                    <a:pt x="2692" y="2989"/>
                  </a:lnTo>
                  <a:lnTo>
                    <a:pt x="2902" y="2998"/>
                  </a:lnTo>
                  <a:lnTo>
                    <a:pt x="3094" y="2998"/>
                  </a:lnTo>
                  <a:lnTo>
                    <a:pt x="3266" y="2970"/>
                  </a:lnTo>
                  <a:lnTo>
                    <a:pt x="3352" y="2950"/>
                  </a:lnTo>
                  <a:lnTo>
                    <a:pt x="3419" y="2931"/>
                  </a:lnTo>
                  <a:lnTo>
                    <a:pt x="3487" y="2902"/>
                  </a:lnTo>
                  <a:lnTo>
                    <a:pt x="3544" y="2864"/>
                  </a:lnTo>
                  <a:lnTo>
                    <a:pt x="3592" y="2826"/>
                  </a:lnTo>
                  <a:lnTo>
                    <a:pt x="3640" y="2778"/>
                  </a:lnTo>
                  <a:lnTo>
                    <a:pt x="3669" y="2720"/>
                  </a:lnTo>
                  <a:lnTo>
                    <a:pt x="3697" y="2663"/>
                  </a:lnTo>
                  <a:lnTo>
                    <a:pt x="3707" y="2606"/>
                  </a:lnTo>
                  <a:lnTo>
                    <a:pt x="3707" y="2548"/>
                  </a:lnTo>
                  <a:lnTo>
                    <a:pt x="3697" y="2481"/>
                  </a:lnTo>
                  <a:lnTo>
                    <a:pt x="3678" y="2414"/>
                  </a:lnTo>
                  <a:lnTo>
                    <a:pt x="3649" y="2347"/>
                  </a:lnTo>
                  <a:lnTo>
                    <a:pt x="3611" y="2280"/>
                  </a:lnTo>
                  <a:lnTo>
                    <a:pt x="3515" y="2146"/>
                  </a:lnTo>
                  <a:lnTo>
                    <a:pt x="3391" y="2012"/>
                  </a:lnTo>
                  <a:lnTo>
                    <a:pt x="3247" y="1868"/>
                  </a:lnTo>
                  <a:lnTo>
                    <a:pt x="3084" y="1724"/>
                  </a:lnTo>
                  <a:lnTo>
                    <a:pt x="2902" y="1581"/>
                  </a:lnTo>
                  <a:lnTo>
                    <a:pt x="2701" y="1447"/>
                  </a:lnTo>
                  <a:lnTo>
                    <a:pt x="2510" y="1312"/>
                  </a:lnTo>
                  <a:lnTo>
                    <a:pt x="2299" y="1178"/>
                  </a:lnTo>
                  <a:lnTo>
                    <a:pt x="1906" y="939"/>
                  </a:lnTo>
                  <a:lnTo>
                    <a:pt x="1542" y="728"/>
                  </a:lnTo>
                  <a:lnTo>
                    <a:pt x="135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g30461decf24_1_20"/>
            <p:cNvSpPr/>
            <p:nvPr/>
          </p:nvSpPr>
          <p:spPr>
            <a:xfrm>
              <a:off x="2809515" y="3439578"/>
              <a:ext cx="237705" cy="1096181"/>
            </a:xfrm>
            <a:custGeom>
              <a:rect b="b" l="l" r="r" t="t"/>
              <a:pathLst>
                <a:path extrusionOk="0" h="33927" w="7357">
                  <a:moveTo>
                    <a:pt x="7357" y="1"/>
                  </a:moveTo>
                  <a:lnTo>
                    <a:pt x="1" y="710"/>
                  </a:lnTo>
                  <a:lnTo>
                    <a:pt x="4790" y="33764"/>
                  </a:lnTo>
                  <a:lnTo>
                    <a:pt x="4953" y="33831"/>
                  </a:lnTo>
                  <a:lnTo>
                    <a:pt x="5125" y="33888"/>
                  </a:lnTo>
                  <a:lnTo>
                    <a:pt x="5298" y="33917"/>
                  </a:lnTo>
                  <a:lnTo>
                    <a:pt x="5480" y="33926"/>
                  </a:lnTo>
                  <a:lnTo>
                    <a:pt x="5652" y="33907"/>
                  </a:lnTo>
                  <a:lnTo>
                    <a:pt x="5834" y="33879"/>
                  </a:lnTo>
                  <a:lnTo>
                    <a:pt x="6016" y="33831"/>
                  </a:lnTo>
                  <a:lnTo>
                    <a:pt x="6198" y="33764"/>
                  </a:lnTo>
                  <a:lnTo>
                    <a:pt x="735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g30461decf24_1_20"/>
            <p:cNvSpPr/>
            <p:nvPr/>
          </p:nvSpPr>
          <p:spPr>
            <a:xfrm>
              <a:off x="3058663" y="3301547"/>
              <a:ext cx="274215" cy="1234210"/>
            </a:xfrm>
            <a:custGeom>
              <a:rect b="b" l="l" r="r" t="t"/>
              <a:pathLst>
                <a:path extrusionOk="0" h="38199" w="8487">
                  <a:moveTo>
                    <a:pt x="8486" y="1"/>
                  </a:moveTo>
                  <a:lnTo>
                    <a:pt x="0" y="1917"/>
                  </a:lnTo>
                  <a:lnTo>
                    <a:pt x="5498" y="38036"/>
                  </a:lnTo>
                  <a:lnTo>
                    <a:pt x="5728" y="38112"/>
                  </a:lnTo>
                  <a:lnTo>
                    <a:pt x="5939" y="38160"/>
                  </a:lnTo>
                  <a:lnTo>
                    <a:pt x="6034" y="38179"/>
                  </a:lnTo>
                  <a:lnTo>
                    <a:pt x="6130" y="38189"/>
                  </a:lnTo>
                  <a:lnTo>
                    <a:pt x="6216" y="38198"/>
                  </a:lnTo>
                  <a:lnTo>
                    <a:pt x="6303" y="38189"/>
                  </a:lnTo>
                  <a:lnTo>
                    <a:pt x="6389" y="38179"/>
                  </a:lnTo>
                  <a:lnTo>
                    <a:pt x="6465" y="38170"/>
                  </a:lnTo>
                  <a:lnTo>
                    <a:pt x="6542" y="38141"/>
                  </a:lnTo>
                  <a:lnTo>
                    <a:pt x="6609" y="38112"/>
                  </a:lnTo>
                  <a:lnTo>
                    <a:pt x="6676" y="38074"/>
                  </a:lnTo>
                  <a:lnTo>
                    <a:pt x="6734" y="38036"/>
                  </a:lnTo>
                  <a:lnTo>
                    <a:pt x="6791" y="37988"/>
                  </a:lnTo>
                  <a:lnTo>
                    <a:pt x="6849" y="37930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g30461decf24_1_20"/>
            <p:cNvSpPr/>
            <p:nvPr/>
          </p:nvSpPr>
          <p:spPr>
            <a:xfrm>
              <a:off x="2701210" y="2163014"/>
              <a:ext cx="708720" cy="1512399"/>
            </a:xfrm>
            <a:custGeom>
              <a:rect b="b" l="l" r="r" t="t"/>
              <a:pathLst>
                <a:path extrusionOk="0" h="46809" w="21935">
                  <a:moveTo>
                    <a:pt x="11954" y="0"/>
                  </a:moveTo>
                  <a:lnTo>
                    <a:pt x="11580" y="19"/>
                  </a:lnTo>
                  <a:lnTo>
                    <a:pt x="11207" y="48"/>
                  </a:lnTo>
                  <a:lnTo>
                    <a:pt x="10833" y="86"/>
                  </a:lnTo>
                  <a:lnTo>
                    <a:pt x="10460" y="144"/>
                  </a:lnTo>
                  <a:lnTo>
                    <a:pt x="10096" y="220"/>
                  </a:lnTo>
                  <a:lnTo>
                    <a:pt x="9732" y="316"/>
                  </a:lnTo>
                  <a:lnTo>
                    <a:pt x="9378" y="422"/>
                  </a:lnTo>
                  <a:lnTo>
                    <a:pt x="9014" y="546"/>
                  </a:lnTo>
                  <a:lnTo>
                    <a:pt x="8669" y="690"/>
                  </a:lnTo>
                  <a:lnTo>
                    <a:pt x="8324" y="843"/>
                  </a:lnTo>
                  <a:lnTo>
                    <a:pt x="7989" y="1015"/>
                  </a:lnTo>
                  <a:lnTo>
                    <a:pt x="7653" y="1207"/>
                  </a:lnTo>
                  <a:lnTo>
                    <a:pt x="7328" y="1418"/>
                  </a:lnTo>
                  <a:lnTo>
                    <a:pt x="7012" y="1638"/>
                  </a:lnTo>
                  <a:lnTo>
                    <a:pt x="6705" y="1877"/>
                  </a:lnTo>
                  <a:lnTo>
                    <a:pt x="6408" y="2126"/>
                  </a:lnTo>
                  <a:lnTo>
                    <a:pt x="6111" y="2404"/>
                  </a:lnTo>
                  <a:lnTo>
                    <a:pt x="5834" y="2692"/>
                  </a:lnTo>
                  <a:lnTo>
                    <a:pt x="5565" y="2988"/>
                  </a:lnTo>
                  <a:lnTo>
                    <a:pt x="5307" y="3314"/>
                  </a:lnTo>
                  <a:lnTo>
                    <a:pt x="5058" y="3649"/>
                  </a:lnTo>
                  <a:lnTo>
                    <a:pt x="4828" y="4004"/>
                  </a:lnTo>
                  <a:lnTo>
                    <a:pt x="4608" y="4368"/>
                  </a:lnTo>
                  <a:lnTo>
                    <a:pt x="4397" y="4760"/>
                  </a:lnTo>
                  <a:lnTo>
                    <a:pt x="4205" y="5163"/>
                  </a:lnTo>
                  <a:lnTo>
                    <a:pt x="4023" y="5584"/>
                  </a:lnTo>
                  <a:lnTo>
                    <a:pt x="3851" y="6015"/>
                  </a:lnTo>
                  <a:lnTo>
                    <a:pt x="3707" y="6475"/>
                  </a:lnTo>
                  <a:lnTo>
                    <a:pt x="3573" y="6944"/>
                  </a:lnTo>
                  <a:lnTo>
                    <a:pt x="3458" y="7423"/>
                  </a:lnTo>
                  <a:lnTo>
                    <a:pt x="3353" y="7931"/>
                  </a:lnTo>
                  <a:lnTo>
                    <a:pt x="3248" y="8572"/>
                  </a:lnTo>
                  <a:lnTo>
                    <a:pt x="3133" y="9348"/>
                  </a:lnTo>
                  <a:lnTo>
                    <a:pt x="3018" y="10249"/>
                  </a:lnTo>
                  <a:lnTo>
                    <a:pt x="2903" y="11274"/>
                  </a:lnTo>
                  <a:lnTo>
                    <a:pt x="2769" y="12404"/>
                  </a:lnTo>
                  <a:lnTo>
                    <a:pt x="2644" y="13630"/>
                  </a:lnTo>
                  <a:lnTo>
                    <a:pt x="2376" y="16321"/>
                  </a:lnTo>
                  <a:lnTo>
                    <a:pt x="2098" y="19281"/>
                  </a:lnTo>
                  <a:lnTo>
                    <a:pt x="1811" y="22413"/>
                  </a:lnTo>
                  <a:lnTo>
                    <a:pt x="1543" y="25650"/>
                  </a:lnTo>
                  <a:lnTo>
                    <a:pt x="1265" y="28888"/>
                  </a:lnTo>
                  <a:lnTo>
                    <a:pt x="1016" y="32058"/>
                  </a:lnTo>
                  <a:lnTo>
                    <a:pt x="776" y="35075"/>
                  </a:lnTo>
                  <a:lnTo>
                    <a:pt x="365" y="40314"/>
                  </a:lnTo>
                  <a:lnTo>
                    <a:pt x="96" y="43944"/>
                  </a:lnTo>
                  <a:lnTo>
                    <a:pt x="1" y="45305"/>
                  </a:lnTo>
                  <a:lnTo>
                    <a:pt x="288" y="45458"/>
                  </a:lnTo>
                  <a:lnTo>
                    <a:pt x="585" y="45601"/>
                  </a:lnTo>
                  <a:lnTo>
                    <a:pt x="891" y="45736"/>
                  </a:lnTo>
                  <a:lnTo>
                    <a:pt x="1217" y="45870"/>
                  </a:lnTo>
                  <a:lnTo>
                    <a:pt x="1552" y="45985"/>
                  </a:lnTo>
                  <a:lnTo>
                    <a:pt x="1887" y="46090"/>
                  </a:lnTo>
                  <a:lnTo>
                    <a:pt x="2242" y="46186"/>
                  </a:lnTo>
                  <a:lnTo>
                    <a:pt x="2596" y="46282"/>
                  </a:lnTo>
                  <a:lnTo>
                    <a:pt x="2960" y="46368"/>
                  </a:lnTo>
                  <a:lnTo>
                    <a:pt x="3334" y="46435"/>
                  </a:lnTo>
                  <a:lnTo>
                    <a:pt x="3717" y="46502"/>
                  </a:lnTo>
                  <a:lnTo>
                    <a:pt x="4100" y="46569"/>
                  </a:lnTo>
                  <a:lnTo>
                    <a:pt x="4493" y="46617"/>
                  </a:lnTo>
                  <a:lnTo>
                    <a:pt x="4895" y="46665"/>
                  </a:lnTo>
                  <a:lnTo>
                    <a:pt x="5297" y="46703"/>
                  </a:lnTo>
                  <a:lnTo>
                    <a:pt x="5709" y="46741"/>
                  </a:lnTo>
                  <a:lnTo>
                    <a:pt x="6111" y="46760"/>
                  </a:lnTo>
                  <a:lnTo>
                    <a:pt x="6533" y="46789"/>
                  </a:lnTo>
                  <a:lnTo>
                    <a:pt x="7366" y="46808"/>
                  </a:lnTo>
                  <a:lnTo>
                    <a:pt x="8209" y="46808"/>
                  </a:lnTo>
                  <a:lnTo>
                    <a:pt x="9061" y="46799"/>
                  </a:lnTo>
                  <a:lnTo>
                    <a:pt x="9904" y="46760"/>
                  </a:lnTo>
                  <a:lnTo>
                    <a:pt x="10747" y="46713"/>
                  </a:lnTo>
                  <a:lnTo>
                    <a:pt x="11571" y="46655"/>
                  </a:lnTo>
                  <a:lnTo>
                    <a:pt x="12395" y="46578"/>
                  </a:lnTo>
                  <a:lnTo>
                    <a:pt x="13190" y="46492"/>
                  </a:lnTo>
                  <a:lnTo>
                    <a:pt x="13965" y="46406"/>
                  </a:lnTo>
                  <a:lnTo>
                    <a:pt x="14722" y="46301"/>
                  </a:lnTo>
                  <a:lnTo>
                    <a:pt x="15440" y="46205"/>
                  </a:lnTo>
                  <a:lnTo>
                    <a:pt x="16130" y="46100"/>
                  </a:lnTo>
                  <a:lnTo>
                    <a:pt x="16781" y="45994"/>
                  </a:lnTo>
                  <a:lnTo>
                    <a:pt x="17950" y="45783"/>
                  </a:lnTo>
                  <a:lnTo>
                    <a:pt x="18908" y="45601"/>
                  </a:lnTo>
                  <a:lnTo>
                    <a:pt x="19645" y="45448"/>
                  </a:lnTo>
                  <a:lnTo>
                    <a:pt x="20268" y="45305"/>
                  </a:lnTo>
                  <a:lnTo>
                    <a:pt x="21915" y="16139"/>
                  </a:lnTo>
                  <a:lnTo>
                    <a:pt x="21925" y="15574"/>
                  </a:lnTo>
                  <a:lnTo>
                    <a:pt x="21934" y="15028"/>
                  </a:lnTo>
                  <a:lnTo>
                    <a:pt x="21925" y="14482"/>
                  </a:lnTo>
                  <a:lnTo>
                    <a:pt x="21925" y="13955"/>
                  </a:lnTo>
                  <a:lnTo>
                    <a:pt x="21906" y="13429"/>
                  </a:lnTo>
                  <a:lnTo>
                    <a:pt x="21887" y="12921"/>
                  </a:lnTo>
                  <a:lnTo>
                    <a:pt x="21858" y="12432"/>
                  </a:lnTo>
                  <a:lnTo>
                    <a:pt x="21829" y="11944"/>
                  </a:lnTo>
                  <a:lnTo>
                    <a:pt x="21791" y="11465"/>
                  </a:lnTo>
                  <a:lnTo>
                    <a:pt x="21743" y="11005"/>
                  </a:lnTo>
                  <a:lnTo>
                    <a:pt x="21695" y="10546"/>
                  </a:lnTo>
                  <a:lnTo>
                    <a:pt x="21647" y="10105"/>
                  </a:lnTo>
                  <a:lnTo>
                    <a:pt x="21590" y="9674"/>
                  </a:lnTo>
                  <a:lnTo>
                    <a:pt x="21523" y="9253"/>
                  </a:lnTo>
                  <a:lnTo>
                    <a:pt x="21456" y="8841"/>
                  </a:lnTo>
                  <a:lnTo>
                    <a:pt x="21379" y="8438"/>
                  </a:lnTo>
                  <a:lnTo>
                    <a:pt x="21274" y="7940"/>
                  </a:lnTo>
                  <a:lnTo>
                    <a:pt x="21149" y="7452"/>
                  </a:lnTo>
                  <a:lnTo>
                    <a:pt x="21015" y="6973"/>
                  </a:lnTo>
                  <a:lnTo>
                    <a:pt x="20862" y="6523"/>
                  </a:lnTo>
                  <a:lnTo>
                    <a:pt x="20689" y="6082"/>
                  </a:lnTo>
                  <a:lnTo>
                    <a:pt x="20507" y="5651"/>
                  </a:lnTo>
                  <a:lnTo>
                    <a:pt x="20306" y="5239"/>
                  </a:lnTo>
                  <a:lnTo>
                    <a:pt x="20095" y="4847"/>
                  </a:lnTo>
                  <a:lnTo>
                    <a:pt x="19866" y="4463"/>
                  </a:lnTo>
                  <a:lnTo>
                    <a:pt x="19636" y="4100"/>
                  </a:lnTo>
                  <a:lnTo>
                    <a:pt x="19387" y="3745"/>
                  </a:lnTo>
                  <a:lnTo>
                    <a:pt x="19118" y="3410"/>
                  </a:lnTo>
                  <a:lnTo>
                    <a:pt x="18850" y="3094"/>
                  </a:lnTo>
                  <a:lnTo>
                    <a:pt x="18563" y="2787"/>
                  </a:lnTo>
                  <a:lnTo>
                    <a:pt x="18276" y="2500"/>
                  </a:lnTo>
                  <a:lnTo>
                    <a:pt x="17969" y="2232"/>
                  </a:lnTo>
                  <a:lnTo>
                    <a:pt x="17663" y="1973"/>
                  </a:lnTo>
                  <a:lnTo>
                    <a:pt x="17337" y="1734"/>
                  </a:lnTo>
                  <a:lnTo>
                    <a:pt x="17011" y="1504"/>
                  </a:lnTo>
                  <a:lnTo>
                    <a:pt x="16686" y="1293"/>
                  </a:lnTo>
                  <a:lnTo>
                    <a:pt x="16341" y="1102"/>
                  </a:lnTo>
                  <a:lnTo>
                    <a:pt x="15996" y="929"/>
                  </a:lnTo>
                  <a:lnTo>
                    <a:pt x="15642" y="766"/>
                  </a:lnTo>
                  <a:lnTo>
                    <a:pt x="15287" y="613"/>
                  </a:lnTo>
                  <a:lnTo>
                    <a:pt x="14923" y="479"/>
                  </a:lnTo>
                  <a:lnTo>
                    <a:pt x="14559" y="364"/>
                  </a:lnTo>
                  <a:lnTo>
                    <a:pt x="14195" y="268"/>
                  </a:lnTo>
                  <a:lnTo>
                    <a:pt x="13822" y="182"/>
                  </a:lnTo>
                  <a:lnTo>
                    <a:pt x="13448" y="115"/>
                  </a:lnTo>
                  <a:lnTo>
                    <a:pt x="13075" y="67"/>
                  </a:lnTo>
                  <a:lnTo>
                    <a:pt x="12701" y="29"/>
                  </a:lnTo>
                  <a:lnTo>
                    <a:pt x="12328" y="10"/>
                  </a:lnTo>
                  <a:lnTo>
                    <a:pt x="11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g30461decf24_1_20"/>
            <p:cNvSpPr/>
            <p:nvPr/>
          </p:nvSpPr>
          <p:spPr>
            <a:xfrm>
              <a:off x="3205354" y="1483713"/>
              <a:ext cx="533535" cy="1294532"/>
            </a:xfrm>
            <a:custGeom>
              <a:rect b="b" l="l" r="r" t="t"/>
              <a:pathLst>
                <a:path extrusionOk="0" h="40066" w="16513">
                  <a:moveTo>
                    <a:pt x="11350" y="0"/>
                  </a:moveTo>
                  <a:lnTo>
                    <a:pt x="11197" y="10"/>
                  </a:lnTo>
                  <a:lnTo>
                    <a:pt x="11044" y="29"/>
                  </a:lnTo>
                  <a:lnTo>
                    <a:pt x="10900" y="48"/>
                  </a:lnTo>
                  <a:lnTo>
                    <a:pt x="10756" y="77"/>
                  </a:lnTo>
                  <a:lnTo>
                    <a:pt x="10613" y="115"/>
                  </a:lnTo>
                  <a:lnTo>
                    <a:pt x="10469" y="153"/>
                  </a:lnTo>
                  <a:lnTo>
                    <a:pt x="10335" y="201"/>
                  </a:lnTo>
                  <a:lnTo>
                    <a:pt x="10191" y="259"/>
                  </a:lnTo>
                  <a:lnTo>
                    <a:pt x="10067" y="326"/>
                  </a:lnTo>
                  <a:lnTo>
                    <a:pt x="9933" y="402"/>
                  </a:lnTo>
                  <a:lnTo>
                    <a:pt x="9808" y="479"/>
                  </a:lnTo>
                  <a:lnTo>
                    <a:pt x="9875" y="1054"/>
                  </a:lnTo>
                  <a:lnTo>
                    <a:pt x="9952" y="1724"/>
                  </a:lnTo>
                  <a:lnTo>
                    <a:pt x="10038" y="2596"/>
                  </a:lnTo>
                  <a:lnTo>
                    <a:pt x="10134" y="3649"/>
                  </a:lnTo>
                  <a:lnTo>
                    <a:pt x="10239" y="4837"/>
                  </a:lnTo>
                  <a:lnTo>
                    <a:pt x="10325" y="6140"/>
                  </a:lnTo>
                  <a:lnTo>
                    <a:pt x="10373" y="6820"/>
                  </a:lnTo>
                  <a:lnTo>
                    <a:pt x="10402" y="7509"/>
                  </a:lnTo>
                  <a:lnTo>
                    <a:pt x="10440" y="8218"/>
                  </a:lnTo>
                  <a:lnTo>
                    <a:pt x="10460" y="8927"/>
                  </a:lnTo>
                  <a:lnTo>
                    <a:pt x="10479" y="9636"/>
                  </a:lnTo>
                  <a:lnTo>
                    <a:pt x="10479" y="10344"/>
                  </a:lnTo>
                  <a:lnTo>
                    <a:pt x="10479" y="11044"/>
                  </a:lnTo>
                  <a:lnTo>
                    <a:pt x="10469" y="11733"/>
                  </a:lnTo>
                  <a:lnTo>
                    <a:pt x="10440" y="12404"/>
                  </a:lnTo>
                  <a:lnTo>
                    <a:pt x="10402" y="13055"/>
                  </a:lnTo>
                  <a:lnTo>
                    <a:pt x="10354" y="13687"/>
                  </a:lnTo>
                  <a:lnTo>
                    <a:pt x="10287" y="14291"/>
                  </a:lnTo>
                  <a:lnTo>
                    <a:pt x="10211" y="14856"/>
                  </a:lnTo>
                  <a:lnTo>
                    <a:pt x="10163" y="15134"/>
                  </a:lnTo>
                  <a:lnTo>
                    <a:pt x="10115" y="15392"/>
                  </a:lnTo>
                  <a:lnTo>
                    <a:pt x="10057" y="15641"/>
                  </a:lnTo>
                  <a:lnTo>
                    <a:pt x="10000" y="15890"/>
                  </a:lnTo>
                  <a:lnTo>
                    <a:pt x="9933" y="16120"/>
                  </a:lnTo>
                  <a:lnTo>
                    <a:pt x="9866" y="16331"/>
                  </a:lnTo>
                  <a:lnTo>
                    <a:pt x="9789" y="16542"/>
                  </a:lnTo>
                  <a:lnTo>
                    <a:pt x="9712" y="16733"/>
                  </a:lnTo>
                  <a:lnTo>
                    <a:pt x="9626" y="16915"/>
                  </a:lnTo>
                  <a:lnTo>
                    <a:pt x="9540" y="17078"/>
                  </a:lnTo>
                  <a:lnTo>
                    <a:pt x="9473" y="17183"/>
                  </a:lnTo>
                  <a:lnTo>
                    <a:pt x="9396" y="17289"/>
                  </a:lnTo>
                  <a:lnTo>
                    <a:pt x="9320" y="17394"/>
                  </a:lnTo>
                  <a:lnTo>
                    <a:pt x="9224" y="17499"/>
                  </a:lnTo>
                  <a:lnTo>
                    <a:pt x="9013" y="17720"/>
                  </a:lnTo>
                  <a:lnTo>
                    <a:pt x="8764" y="17930"/>
                  </a:lnTo>
                  <a:lnTo>
                    <a:pt x="8486" y="18151"/>
                  </a:lnTo>
                  <a:lnTo>
                    <a:pt x="8190" y="18371"/>
                  </a:lnTo>
                  <a:lnTo>
                    <a:pt x="7864" y="18591"/>
                  </a:lnTo>
                  <a:lnTo>
                    <a:pt x="7510" y="18812"/>
                  </a:lnTo>
                  <a:lnTo>
                    <a:pt x="7146" y="19032"/>
                  </a:lnTo>
                  <a:lnTo>
                    <a:pt x="6762" y="19243"/>
                  </a:lnTo>
                  <a:lnTo>
                    <a:pt x="6370" y="19463"/>
                  </a:lnTo>
                  <a:lnTo>
                    <a:pt x="5958" y="19674"/>
                  </a:lnTo>
                  <a:lnTo>
                    <a:pt x="5546" y="19875"/>
                  </a:lnTo>
                  <a:lnTo>
                    <a:pt x="5134" y="20085"/>
                  </a:lnTo>
                  <a:lnTo>
                    <a:pt x="4291" y="20469"/>
                  </a:lnTo>
                  <a:lnTo>
                    <a:pt x="3468" y="20833"/>
                  </a:lnTo>
                  <a:lnTo>
                    <a:pt x="2682" y="21168"/>
                  </a:lnTo>
                  <a:lnTo>
                    <a:pt x="1954" y="21465"/>
                  </a:lnTo>
                  <a:lnTo>
                    <a:pt x="1312" y="21723"/>
                  </a:lnTo>
                  <a:lnTo>
                    <a:pt x="364" y="22078"/>
                  </a:lnTo>
                  <a:lnTo>
                    <a:pt x="0" y="22212"/>
                  </a:lnTo>
                  <a:lnTo>
                    <a:pt x="2989" y="31148"/>
                  </a:lnTo>
                  <a:lnTo>
                    <a:pt x="5038" y="37288"/>
                  </a:lnTo>
                  <a:lnTo>
                    <a:pt x="5967" y="40065"/>
                  </a:lnTo>
                  <a:lnTo>
                    <a:pt x="6063" y="39443"/>
                  </a:lnTo>
                  <a:lnTo>
                    <a:pt x="6178" y="38830"/>
                  </a:lnTo>
                  <a:lnTo>
                    <a:pt x="6293" y="38207"/>
                  </a:lnTo>
                  <a:lnTo>
                    <a:pt x="6437" y="37594"/>
                  </a:lnTo>
                  <a:lnTo>
                    <a:pt x="6580" y="36972"/>
                  </a:lnTo>
                  <a:lnTo>
                    <a:pt x="6753" y="36359"/>
                  </a:lnTo>
                  <a:lnTo>
                    <a:pt x="6925" y="35746"/>
                  </a:lnTo>
                  <a:lnTo>
                    <a:pt x="7117" y="35142"/>
                  </a:lnTo>
                  <a:lnTo>
                    <a:pt x="7318" y="34529"/>
                  </a:lnTo>
                  <a:lnTo>
                    <a:pt x="7529" y="33926"/>
                  </a:lnTo>
                  <a:lnTo>
                    <a:pt x="7759" y="33332"/>
                  </a:lnTo>
                  <a:lnTo>
                    <a:pt x="7998" y="32729"/>
                  </a:lnTo>
                  <a:lnTo>
                    <a:pt x="8247" y="32135"/>
                  </a:lnTo>
                  <a:lnTo>
                    <a:pt x="8506" y="31550"/>
                  </a:lnTo>
                  <a:lnTo>
                    <a:pt x="8774" y="30966"/>
                  </a:lnTo>
                  <a:lnTo>
                    <a:pt x="9061" y="30382"/>
                  </a:lnTo>
                  <a:lnTo>
                    <a:pt x="9349" y="29807"/>
                  </a:lnTo>
                  <a:lnTo>
                    <a:pt x="9655" y="29233"/>
                  </a:lnTo>
                  <a:lnTo>
                    <a:pt x="9962" y="28667"/>
                  </a:lnTo>
                  <a:lnTo>
                    <a:pt x="10287" y="28102"/>
                  </a:lnTo>
                  <a:lnTo>
                    <a:pt x="10613" y="27547"/>
                  </a:lnTo>
                  <a:lnTo>
                    <a:pt x="10948" y="27001"/>
                  </a:lnTo>
                  <a:lnTo>
                    <a:pt x="11302" y="26455"/>
                  </a:lnTo>
                  <a:lnTo>
                    <a:pt x="11657" y="25918"/>
                  </a:lnTo>
                  <a:lnTo>
                    <a:pt x="12021" y="25392"/>
                  </a:lnTo>
                  <a:lnTo>
                    <a:pt x="12385" y="24865"/>
                  </a:lnTo>
                  <a:lnTo>
                    <a:pt x="12768" y="24357"/>
                  </a:lnTo>
                  <a:lnTo>
                    <a:pt x="13151" y="23840"/>
                  </a:lnTo>
                  <a:lnTo>
                    <a:pt x="13544" y="23342"/>
                  </a:lnTo>
                  <a:lnTo>
                    <a:pt x="13936" y="22853"/>
                  </a:lnTo>
                  <a:lnTo>
                    <a:pt x="14348" y="22365"/>
                  </a:lnTo>
                  <a:lnTo>
                    <a:pt x="14751" y="21886"/>
                  </a:lnTo>
                  <a:lnTo>
                    <a:pt x="15009" y="21589"/>
                  </a:lnTo>
                  <a:lnTo>
                    <a:pt x="15249" y="21292"/>
                  </a:lnTo>
                  <a:lnTo>
                    <a:pt x="15469" y="20995"/>
                  </a:lnTo>
                  <a:lnTo>
                    <a:pt x="15670" y="20708"/>
                  </a:lnTo>
                  <a:lnTo>
                    <a:pt x="15842" y="20421"/>
                  </a:lnTo>
                  <a:lnTo>
                    <a:pt x="15996" y="20152"/>
                  </a:lnTo>
                  <a:lnTo>
                    <a:pt x="16120" y="19875"/>
                  </a:lnTo>
                  <a:lnTo>
                    <a:pt x="16226" y="19616"/>
                  </a:lnTo>
                  <a:lnTo>
                    <a:pt x="16293" y="19386"/>
                  </a:lnTo>
                  <a:lnTo>
                    <a:pt x="16350" y="19147"/>
                  </a:lnTo>
                  <a:lnTo>
                    <a:pt x="16408" y="18888"/>
                  </a:lnTo>
                  <a:lnTo>
                    <a:pt x="16446" y="18620"/>
                  </a:lnTo>
                  <a:lnTo>
                    <a:pt x="16475" y="18333"/>
                  </a:lnTo>
                  <a:lnTo>
                    <a:pt x="16494" y="18045"/>
                  </a:lnTo>
                  <a:lnTo>
                    <a:pt x="16503" y="17739"/>
                  </a:lnTo>
                  <a:lnTo>
                    <a:pt x="16513" y="17423"/>
                  </a:lnTo>
                  <a:lnTo>
                    <a:pt x="16503" y="17097"/>
                  </a:lnTo>
                  <a:lnTo>
                    <a:pt x="16494" y="16752"/>
                  </a:lnTo>
                  <a:lnTo>
                    <a:pt x="16475" y="16407"/>
                  </a:lnTo>
                  <a:lnTo>
                    <a:pt x="16446" y="16053"/>
                  </a:lnTo>
                  <a:lnTo>
                    <a:pt x="16408" y="15699"/>
                  </a:lnTo>
                  <a:lnTo>
                    <a:pt x="16369" y="15325"/>
                  </a:lnTo>
                  <a:lnTo>
                    <a:pt x="16264" y="14568"/>
                  </a:lnTo>
                  <a:lnTo>
                    <a:pt x="16139" y="13783"/>
                  </a:lnTo>
                  <a:lnTo>
                    <a:pt x="15986" y="12988"/>
                  </a:lnTo>
                  <a:lnTo>
                    <a:pt x="15823" y="12174"/>
                  </a:lnTo>
                  <a:lnTo>
                    <a:pt x="15641" y="11350"/>
                  </a:lnTo>
                  <a:lnTo>
                    <a:pt x="15440" y="10526"/>
                  </a:lnTo>
                  <a:lnTo>
                    <a:pt x="15229" y="9703"/>
                  </a:lnTo>
                  <a:lnTo>
                    <a:pt x="15009" y="8879"/>
                  </a:lnTo>
                  <a:lnTo>
                    <a:pt x="14789" y="8065"/>
                  </a:lnTo>
                  <a:lnTo>
                    <a:pt x="14559" y="7270"/>
                  </a:lnTo>
                  <a:lnTo>
                    <a:pt x="14320" y="6484"/>
                  </a:lnTo>
                  <a:lnTo>
                    <a:pt x="14090" y="5728"/>
                  </a:lnTo>
                  <a:lnTo>
                    <a:pt x="13860" y="5000"/>
                  </a:lnTo>
                  <a:lnTo>
                    <a:pt x="13419" y="3640"/>
                  </a:lnTo>
                  <a:lnTo>
                    <a:pt x="13007" y="2452"/>
                  </a:lnTo>
                  <a:lnTo>
                    <a:pt x="12663" y="1456"/>
                  </a:lnTo>
                  <a:lnTo>
                    <a:pt x="12385" y="709"/>
                  </a:lnTo>
                  <a:lnTo>
                    <a:pt x="12145" y="58"/>
                  </a:lnTo>
                  <a:lnTo>
                    <a:pt x="11820" y="19"/>
                  </a:lnTo>
                  <a:lnTo>
                    <a:pt x="11666" y="10"/>
                  </a:lnTo>
                  <a:lnTo>
                    <a:pt x="115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g30461decf24_1_20"/>
            <p:cNvSpPr/>
            <p:nvPr/>
          </p:nvSpPr>
          <p:spPr>
            <a:xfrm>
              <a:off x="1497346" y="3314859"/>
              <a:ext cx="329627" cy="67819"/>
            </a:xfrm>
            <a:custGeom>
              <a:rect b="b" l="l" r="r" t="t"/>
              <a:pathLst>
                <a:path extrusionOk="0" h="2099" w="10202">
                  <a:moveTo>
                    <a:pt x="1993" y="1"/>
                  </a:moveTo>
                  <a:lnTo>
                    <a:pt x="1792" y="20"/>
                  </a:lnTo>
                  <a:lnTo>
                    <a:pt x="1591" y="49"/>
                  </a:lnTo>
                  <a:lnTo>
                    <a:pt x="1399" y="97"/>
                  </a:lnTo>
                  <a:lnTo>
                    <a:pt x="1217" y="164"/>
                  </a:lnTo>
                  <a:lnTo>
                    <a:pt x="1045" y="250"/>
                  </a:lnTo>
                  <a:lnTo>
                    <a:pt x="872" y="346"/>
                  </a:lnTo>
                  <a:lnTo>
                    <a:pt x="719" y="461"/>
                  </a:lnTo>
                  <a:lnTo>
                    <a:pt x="585" y="595"/>
                  </a:lnTo>
                  <a:lnTo>
                    <a:pt x="451" y="729"/>
                  </a:lnTo>
                  <a:lnTo>
                    <a:pt x="336" y="882"/>
                  </a:lnTo>
                  <a:lnTo>
                    <a:pt x="240" y="1054"/>
                  </a:lnTo>
                  <a:lnTo>
                    <a:pt x="154" y="1227"/>
                  </a:lnTo>
                  <a:lnTo>
                    <a:pt x="87" y="1409"/>
                  </a:lnTo>
                  <a:lnTo>
                    <a:pt x="39" y="1600"/>
                  </a:lnTo>
                  <a:lnTo>
                    <a:pt x="10" y="1802"/>
                  </a:lnTo>
                  <a:lnTo>
                    <a:pt x="1" y="2003"/>
                  </a:lnTo>
                  <a:lnTo>
                    <a:pt x="1" y="2098"/>
                  </a:lnTo>
                  <a:lnTo>
                    <a:pt x="10201" y="2098"/>
                  </a:lnTo>
                  <a:lnTo>
                    <a:pt x="10201" y="2003"/>
                  </a:lnTo>
                  <a:lnTo>
                    <a:pt x="10192" y="1802"/>
                  </a:lnTo>
                  <a:lnTo>
                    <a:pt x="10163" y="1600"/>
                  </a:lnTo>
                  <a:lnTo>
                    <a:pt x="10115" y="1409"/>
                  </a:lnTo>
                  <a:lnTo>
                    <a:pt x="10048" y="1227"/>
                  </a:lnTo>
                  <a:lnTo>
                    <a:pt x="9962" y="1054"/>
                  </a:lnTo>
                  <a:lnTo>
                    <a:pt x="9866" y="882"/>
                  </a:lnTo>
                  <a:lnTo>
                    <a:pt x="9751" y="729"/>
                  </a:lnTo>
                  <a:lnTo>
                    <a:pt x="9617" y="595"/>
                  </a:lnTo>
                  <a:lnTo>
                    <a:pt x="9474" y="461"/>
                  </a:lnTo>
                  <a:lnTo>
                    <a:pt x="9320" y="346"/>
                  </a:lnTo>
                  <a:lnTo>
                    <a:pt x="9157" y="250"/>
                  </a:lnTo>
                  <a:lnTo>
                    <a:pt x="8985" y="164"/>
                  </a:lnTo>
                  <a:lnTo>
                    <a:pt x="8803" y="97"/>
                  </a:lnTo>
                  <a:lnTo>
                    <a:pt x="8612" y="49"/>
                  </a:lnTo>
                  <a:lnTo>
                    <a:pt x="8410" y="20"/>
                  </a:lnTo>
                  <a:lnTo>
                    <a:pt x="8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g30461decf24_1_20"/>
            <p:cNvSpPr/>
            <p:nvPr/>
          </p:nvSpPr>
          <p:spPr>
            <a:xfrm>
              <a:off x="1417506" y="3147134"/>
              <a:ext cx="249466" cy="235540"/>
            </a:xfrm>
            <a:custGeom>
              <a:rect b="b" l="l" r="r" t="t"/>
              <a:pathLst>
                <a:path extrusionOk="0" h="7290" w="7721">
                  <a:moveTo>
                    <a:pt x="1849" y="0"/>
                  </a:moveTo>
                  <a:lnTo>
                    <a:pt x="1" y="7289"/>
                  </a:lnTo>
                  <a:lnTo>
                    <a:pt x="5872" y="7289"/>
                  </a:lnTo>
                  <a:lnTo>
                    <a:pt x="77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g30461decf24_1_20"/>
            <p:cNvSpPr/>
            <p:nvPr/>
          </p:nvSpPr>
          <p:spPr>
            <a:xfrm>
              <a:off x="1043671" y="2522309"/>
              <a:ext cx="1036731" cy="669722"/>
            </a:xfrm>
            <a:custGeom>
              <a:rect b="b" l="l" r="r" t="t"/>
              <a:pathLst>
                <a:path extrusionOk="0" h="20728" w="32087">
                  <a:moveTo>
                    <a:pt x="1533" y="0"/>
                  </a:moveTo>
                  <a:lnTo>
                    <a:pt x="1370" y="10"/>
                  </a:lnTo>
                  <a:lnTo>
                    <a:pt x="1226" y="29"/>
                  </a:lnTo>
                  <a:lnTo>
                    <a:pt x="1073" y="67"/>
                  </a:lnTo>
                  <a:lnTo>
                    <a:pt x="939" y="125"/>
                  </a:lnTo>
                  <a:lnTo>
                    <a:pt x="805" y="182"/>
                  </a:lnTo>
                  <a:lnTo>
                    <a:pt x="671" y="259"/>
                  </a:lnTo>
                  <a:lnTo>
                    <a:pt x="556" y="345"/>
                  </a:lnTo>
                  <a:lnTo>
                    <a:pt x="450" y="450"/>
                  </a:lnTo>
                  <a:lnTo>
                    <a:pt x="345" y="556"/>
                  </a:lnTo>
                  <a:lnTo>
                    <a:pt x="259" y="671"/>
                  </a:lnTo>
                  <a:lnTo>
                    <a:pt x="182" y="805"/>
                  </a:lnTo>
                  <a:lnTo>
                    <a:pt x="125" y="939"/>
                  </a:lnTo>
                  <a:lnTo>
                    <a:pt x="67" y="1073"/>
                  </a:lnTo>
                  <a:lnTo>
                    <a:pt x="29" y="1226"/>
                  </a:lnTo>
                  <a:lnTo>
                    <a:pt x="10" y="1370"/>
                  </a:lnTo>
                  <a:lnTo>
                    <a:pt x="0" y="1533"/>
                  </a:lnTo>
                  <a:lnTo>
                    <a:pt x="2184" y="19195"/>
                  </a:lnTo>
                  <a:lnTo>
                    <a:pt x="2194" y="19348"/>
                  </a:lnTo>
                  <a:lnTo>
                    <a:pt x="2213" y="19501"/>
                  </a:lnTo>
                  <a:lnTo>
                    <a:pt x="2251" y="19645"/>
                  </a:lnTo>
                  <a:lnTo>
                    <a:pt x="2309" y="19789"/>
                  </a:lnTo>
                  <a:lnTo>
                    <a:pt x="2366" y="19923"/>
                  </a:lnTo>
                  <a:lnTo>
                    <a:pt x="2443" y="20047"/>
                  </a:lnTo>
                  <a:lnTo>
                    <a:pt x="2539" y="20162"/>
                  </a:lnTo>
                  <a:lnTo>
                    <a:pt x="2634" y="20277"/>
                  </a:lnTo>
                  <a:lnTo>
                    <a:pt x="2740" y="20373"/>
                  </a:lnTo>
                  <a:lnTo>
                    <a:pt x="2855" y="20459"/>
                  </a:lnTo>
                  <a:lnTo>
                    <a:pt x="2989" y="20536"/>
                  </a:lnTo>
                  <a:lnTo>
                    <a:pt x="3123" y="20603"/>
                  </a:lnTo>
                  <a:lnTo>
                    <a:pt x="3257" y="20651"/>
                  </a:lnTo>
                  <a:lnTo>
                    <a:pt x="3410" y="20689"/>
                  </a:lnTo>
                  <a:lnTo>
                    <a:pt x="3554" y="20718"/>
                  </a:lnTo>
                  <a:lnTo>
                    <a:pt x="3717" y="20727"/>
                  </a:lnTo>
                  <a:lnTo>
                    <a:pt x="30564" y="20727"/>
                  </a:lnTo>
                  <a:lnTo>
                    <a:pt x="30717" y="20718"/>
                  </a:lnTo>
                  <a:lnTo>
                    <a:pt x="30871" y="20689"/>
                  </a:lnTo>
                  <a:lnTo>
                    <a:pt x="31014" y="20651"/>
                  </a:lnTo>
                  <a:lnTo>
                    <a:pt x="31158" y="20603"/>
                  </a:lnTo>
                  <a:lnTo>
                    <a:pt x="31292" y="20536"/>
                  </a:lnTo>
                  <a:lnTo>
                    <a:pt x="31416" y="20459"/>
                  </a:lnTo>
                  <a:lnTo>
                    <a:pt x="31531" y="20373"/>
                  </a:lnTo>
                  <a:lnTo>
                    <a:pt x="31646" y="20277"/>
                  </a:lnTo>
                  <a:lnTo>
                    <a:pt x="31742" y="20162"/>
                  </a:lnTo>
                  <a:lnTo>
                    <a:pt x="31828" y="20047"/>
                  </a:lnTo>
                  <a:lnTo>
                    <a:pt x="31905" y="19923"/>
                  </a:lnTo>
                  <a:lnTo>
                    <a:pt x="31972" y="19789"/>
                  </a:lnTo>
                  <a:lnTo>
                    <a:pt x="32020" y="19645"/>
                  </a:lnTo>
                  <a:lnTo>
                    <a:pt x="32058" y="19501"/>
                  </a:lnTo>
                  <a:lnTo>
                    <a:pt x="32087" y="19348"/>
                  </a:lnTo>
                  <a:lnTo>
                    <a:pt x="32087" y="19195"/>
                  </a:lnTo>
                  <a:lnTo>
                    <a:pt x="29903" y="1533"/>
                  </a:lnTo>
                  <a:lnTo>
                    <a:pt x="29903" y="1370"/>
                  </a:lnTo>
                  <a:lnTo>
                    <a:pt x="29874" y="1226"/>
                  </a:lnTo>
                  <a:lnTo>
                    <a:pt x="29836" y="1073"/>
                  </a:lnTo>
                  <a:lnTo>
                    <a:pt x="29788" y="939"/>
                  </a:lnTo>
                  <a:lnTo>
                    <a:pt x="29721" y="805"/>
                  </a:lnTo>
                  <a:lnTo>
                    <a:pt x="29645" y="671"/>
                  </a:lnTo>
                  <a:lnTo>
                    <a:pt x="29558" y="556"/>
                  </a:lnTo>
                  <a:lnTo>
                    <a:pt x="29463" y="450"/>
                  </a:lnTo>
                  <a:lnTo>
                    <a:pt x="29348" y="345"/>
                  </a:lnTo>
                  <a:lnTo>
                    <a:pt x="29233" y="259"/>
                  </a:lnTo>
                  <a:lnTo>
                    <a:pt x="29108" y="182"/>
                  </a:lnTo>
                  <a:lnTo>
                    <a:pt x="28974" y="125"/>
                  </a:lnTo>
                  <a:lnTo>
                    <a:pt x="28830" y="67"/>
                  </a:lnTo>
                  <a:lnTo>
                    <a:pt x="28687" y="29"/>
                  </a:lnTo>
                  <a:lnTo>
                    <a:pt x="28533" y="10"/>
                  </a:lnTo>
                  <a:lnTo>
                    <a:pt x="2838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g30461decf24_1_20"/>
            <p:cNvSpPr/>
            <p:nvPr/>
          </p:nvSpPr>
          <p:spPr>
            <a:xfrm>
              <a:off x="1463000" y="2794333"/>
              <a:ext cx="178610" cy="159708"/>
            </a:xfrm>
            <a:custGeom>
              <a:rect b="b" l="l" r="r" t="t"/>
              <a:pathLst>
                <a:path extrusionOk="0" h="4943" w="5528">
                  <a:moveTo>
                    <a:pt x="844" y="0"/>
                  </a:moveTo>
                  <a:lnTo>
                    <a:pt x="757" y="10"/>
                  </a:lnTo>
                  <a:lnTo>
                    <a:pt x="671" y="20"/>
                  </a:lnTo>
                  <a:lnTo>
                    <a:pt x="594" y="39"/>
                  </a:lnTo>
                  <a:lnTo>
                    <a:pt x="518" y="67"/>
                  </a:lnTo>
                  <a:lnTo>
                    <a:pt x="441" y="106"/>
                  </a:lnTo>
                  <a:lnTo>
                    <a:pt x="374" y="154"/>
                  </a:lnTo>
                  <a:lnTo>
                    <a:pt x="307" y="202"/>
                  </a:lnTo>
                  <a:lnTo>
                    <a:pt x="250" y="249"/>
                  </a:lnTo>
                  <a:lnTo>
                    <a:pt x="192" y="317"/>
                  </a:lnTo>
                  <a:lnTo>
                    <a:pt x="144" y="374"/>
                  </a:lnTo>
                  <a:lnTo>
                    <a:pt x="96" y="451"/>
                  </a:lnTo>
                  <a:lnTo>
                    <a:pt x="68" y="527"/>
                  </a:lnTo>
                  <a:lnTo>
                    <a:pt x="39" y="604"/>
                  </a:lnTo>
                  <a:lnTo>
                    <a:pt x="10" y="680"/>
                  </a:lnTo>
                  <a:lnTo>
                    <a:pt x="1" y="767"/>
                  </a:lnTo>
                  <a:lnTo>
                    <a:pt x="1" y="853"/>
                  </a:lnTo>
                  <a:lnTo>
                    <a:pt x="585" y="4100"/>
                  </a:lnTo>
                  <a:lnTo>
                    <a:pt x="585" y="4186"/>
                  </a:lnTo>
                  <a:lnTo>
                    <a:pt x="604" y="4263"/>
                  </a:lnTo>
                  <a:lnTo>
                    <a:pt x="623" y="4349"/>
                  </a:lnTo>
                  <a:lnTo>
                    <a:pt x="652" y="4426"/>
                  </a:lnTo>
                  <a:lnTo>
                    <a:pt x="690" y="4502"/>
                  </a:lnTo>
                  <a:lnTo>
                    <a:pt x="729" y="4569"/>
                  </a:lnTo>
                  <a:lnTo>
                    <a:pt x="776" y="4636"/>
                  </a:lnTo>
                  <a:lnTo>
                    <a:pt x="834" y="4694"/>
                  </a:lnTo>
                  <a:lnTo>
                    <a:pt x="891" y="4751"/>
                  </a:lnTo>
                  <a:lnTo>
                    <a:pt x="958" y="4799"/>
                  </a:lnTo>
                  <a:lnTo>
                    <a:pt x="1025" y="4847"/>
                  </a:lnTo>
                  <a:lnTo>
                    <a:pt x="1102" y="4876"/>
                  </a:lnTo>
                  <a:lnTo>
                    <a:pt x="1179" y="4904"/>
                  </a:lnTo>
                  <a:lnTo>
                    <a:pt x="1265" y="4933"/>
                  </a:lnTo>
                  <a:lnTo>
                    <a:pt x="1351" y="4943"/>
                  </a:lnTo>
                  <a:lnTo>
                    <a:pt x="4761" y="4943"/>
                  </a:lnTo>
                  <a:lnTo>
                    <a:pt x="4847" y="4933"/>
                  </a:lnTo>
                  <a:lnTo>
                    <a:pt x="4933" y="4904"/>
                  </a:lnTo>
                  <a:lnTo>
                    <a:pt x="5010" y="4876"/>
                  </a:lnTo>
                  <a:lnTo>
                    <a:pt x="5077" y="4847"/>
                  </a:lnTo>
                  <a:lnTo>
                    <a:pt x="5154" y="4799"/>
                  </a:lnTo>
                  <a:lnTo>
                    <a:pt x="5221" y="4751"/>
                  </a:lnTo>
                  <a:lnTo>
                    <a:pt x="5278" y="4694"/>
                  </a:lnTo>
                  <a:lnTo>
                    <a:pt x="5336" y="4636"/>
                  </a:lnTo>
                  <a:lnTo>
                    <a:pt x="5384" y="4569"/>
                  </a:lnTo>
                  <a:lnTo>
                    <a:pt x="5422" y="4502"/>
                  </a:lnTo>
                  <a:lnTo>
                    <a:pt x="5460" y="4426"/>
                  </a:lnTo>
                  <a:lnTo>
                    <a:pt x="5489" y="4349"/>
                  </a:lnTo>
                  <a:lnTo>
                    <a:pt x="5508" y="4263"/>
                  </a:lnTo>
                  <a:lnTo>
                    <a:pt x="5518" y="4186"/>
                  </a:lnTo>
                  <a:lnTo>
                    <a:pt x="5527" y="4100"/>
                  </a:lnTo>
                  <a:lnTo>
                    <a:pt x="4933" y="853"/>
                  </a:lnTo>
                  <a:lnTo>
                    <a:pt x="4933" y="767"/>
                  </a:lnTo>
                  <a:lnTo>
                    <a:pt x="4924" y="680"/>
                  </a:lnTo>
                  <a:lnTo>
                    <a:pt x="4895" y="604"/>
                  </a:lnTo>
                  <a:lnTo>
                    <a:pt x="4876" y="527"/>
                  </a:lnTo>
                  <a:lnTo>
                    <a:pt x="4838" y="451"/>
                  </a:lnTo>
                  <a:lnTo>
                    <a:pt x="4790" y="374"/>
                  </a:lnTo>
                  <a:lnTo>
                    <a:pt x="4742" y="317"/>
                  </a:lnTo>
                  <a:lnTo>
                    <a:pt x="4684" y="249"/>
                  </a:lnTo>
                  <a:lnTo>
                    <a:pt x="4627" y="202"/>
                  </a:lnTo>
                  <a:lnTo>
                    <a:pt x="4560" y="154"/>
                  </a:lnTo>
                  <a:lnTo>
                    <a:pt x="4493" y="106"/>
                  </a:lnTo>
                  <a:lnTo>
                    <a:pt x="4416" y="67"/>
                  </a:lnTo>
                  <a:lnTo>
                    <a:pt x="4340" y="39"/>
                  </a:lnTo>
                  <a:lnTo>
                    <a:pt x="4263" y="20"/>
                  </a:lnTo>
                  <a:lnTo>
                    <a:pt x="4177" y="10"/>
                  </a:lnTo>
                  <a:lnTo>
                    <a:pt x="40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g30461decf24_1_20"/>
            <p:cNvSpPr/>
            <p:nvPr/>
          </p:nvSpPr>
          <p:spPr>
            <a:xfrm>
              <a:off x="832618" y="3466202"/>
              <a:ext cx="1738601" cy="37480"/>
            </a:xfrm>
            <a:custGeom>
              <a:rect b="b" l="l" r="r" t="t"/>
              <a:pathLst>
                <a:path extrusionOk="0" h="1160" w="53810">
                  <a:moveTo>
                    <a:pt x="0" y="1"/>
                  </a:moveTo>
                  <a:lnTo>
                    <a:pt x="0" y="1159"/>
                  </a:lnTo>
                  <a:lnTo>
                    <a:pt x="53810" y="1159"/>
                  </a:lnTo>
                  <a:lnTo>
                    <a:pt x="538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g30461decf24_1_20"/>
            <p:cNvSpPr/>
            <p:nvPr/>
          </p:nvSpPr>
          <p:spPr>
            <a:xfrm>
              <a:off x="607315" y="3437123"/>
              <a:ext cx="450595" cy="1240995"/>
            </a:xfrm>
            <a:custGeom>
              <a:rect b="b" l="l" r="r" t="t"/>
              <a:pathLst>
                <a:path extrusionOk="0" h="38409" w="13946">
                  <a:moveTo>
                    <a:pt x="10306" y="0"/>
                  </a:moveTo>
                  <a:lnTo>
                    <a:pt x="0" y="38408"/>
                  </a:lnTo>
                  <a:lnTo>
                    <a:pt x="1312" y="38408"/>
                  </a:lnTo>
                  <a:lnTo>
                    <a:pt x="13946" y="345"/>
                  </a:lnTo>
                  <a:lnTo>
                    <a:pt x="10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g30461decf24_1_20"/>
            <p:cNvSpPr/>
            <p:nvPr/>
          </p:nvSpPr>
          <p:spPr>
            <a:xfrm>
              <a:off x="2320881" y="3437123"/>
              <a:ext cx="450304" cy="1240995"/>
            </a:xfrm>
            <a:custGeom>
              <a:rect b="b" l="l" r="r" t="t"/>
              <a:pathLst>
                <a:path extrusionOk="0" h="38409" w="13937">
                  <a:moveTo>
                    <a:pt x="3640" y="0"/>
                  </a:moveTo>
                  <a:lnTo>
                    <a:pt x="0" y="345"/>
                  </a:lnTo>
                  <a:lnTo>
                    <a:pt x="12634" y="38408"/>
                  </a:lnTo>
                  <a:lnTo>
                    <a:pt x="13936" y="38408"/>
                  </a:lnTo>
                  <a:lnTo>
                    <a:pt x="3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g30461decf24_1_20"/>
            <p:cNvSpPr/>
            <p:nvPr/>
          </p:nvSpPr>
          <p:spPr>
            <a:xfrm>
              <a:off x="746575" y="3378317"/>
              <a:ext cx="1915628" cy="96284"/>
            </a:xfrm>
            <a:custGeom>
              <a:rect b="b" l="l" r="r" t="t"/>
              <a:pathLst>
                <a:path extrusionOk="0" h="2980" w="59289">
                  <a:moveTo>
                    <a:pt x="0" y="0"/>
                  </a:moveTo>
                  <a:lnTo>
                    <a:pt x="0" y="2979"/>
                  </a:lnTo>
                  <a:lnTo>
                    <a:pt x="59289" y="2979"/>
                  </a:lnTo>
                  <a:lnTo>
                    <a:pt x="5928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g30461decf24_1_20"/>
            <p:cNvSpPr/>
            <p:nvPr/>
          </p:nvSpPr>
          <p:spPr>
            <a:xfrm>
              <a:off x="3101669" y="1759129"/>
              <a:ext cx="167463" cy="301775"/>
            </a:xfrm>
            <a:custGeom>
              <a:rect b="b" l="l" r="r" t="t"/>
              <a:pathLst>
                <a:path extrusionOk="0" h="9340" w="5183">
                  <a:moveTo>
                    <a:pt x="2223" y="1"/>
                  </a:moveTo>
                  <a:lnTo>
                    <a:pt x="2070" y="10"/>
                  </a:lnTo>
                  <a:lnTo>
                    <a:pt x="1926" y="29"/>
                  </a:lnTo>
                  <a:lnTo>
                    <a:pt x="1782" y="58"/>
                  </a:lnTo>
                  <a:lnTo>
                    <a:pt x="1648" y="96"/>
                  </a:lnTo>
                  <a:lnTo>
                    <a:pt x="1514" y="144"/>
                  </a:lnTo>
                  <a:lnTo>
                    <a:pt x="1389" y="202"/>
                  </a:lnTo>
                  <a:lnTo>
                    <a:pt x="1265" y="259"/>
                  </a:lnTo>
                  <a:lnTo>
                    <a:pt x="1150" y="336"/>
                  </a:lnTo>
                  <a:lnTo>
                    <a:pt x="1045" y="403"/>
                  </a:lnTo>
                  <a:lnTo>
                    <a:pt x="939" y="489"/>
                  </a:lnTo>
                  <a:lnTo>
                    <a:pt x="738" y="652"/>
                  </a:lnTo>
                  <a:lnTo>
                    <a:pt x="566" y="824"/>
                  </a:lnTo>
                  <a:lnTo>
                    <a:pt x="422" y="997"/>
                  </a:lnTo>
                  <a:lnTo>
                    <a:pt x="288" y="1160"/>
                  </a:lnTo>
                  <a:lnTo>
                    <a:pt x="192" y="1313"/>
                  </a:lnTo>
                  <a:lnTo>
                    <a:pt x="106" y="1437"/>
                  </a:lnTo>
                  <a:lnTo>
                    <a:pt x="49" y="1543"/>
                  </a:lnTo>
                  <a:lnTo>
                    <a:pt x="1" y="1629"/>
                  </a:lnTo>
                  <a:lnTo>
                    <a:pt x="2587" y="9339"/>
                  </a:lnTo>
                  <a:lnTo>
                    <a:pt x="2625" y="9330"/>
                  </a:lnTo>
                  <a:lnTo>
                    <a:pt x="2750" y="9282"/>
                  </a:lnTo>
                  <a:lnTo>
                    <a:pt x="2836" y="9234"/>
                  </a:lnTo>
                  <a:lnTo>
                    <a:pt x="2941" y="9176"/>
                  </a:lnTo>
                  <a:lnTo>
                    <a:pt x="3056" y="9090"/>
                  </a:lnTo>
                  <a:lnTo>
                    <a:pt x="3190" y="8985"/>
                  </a:lnTo>
                  <a:lnTo>
                    <a:pt x="3334" y="8851"/>
                  </a:lnTo>
                  <a:lnTo>
                    <a:pt x="3487" y="8688"/>
                  </a:lnTo>
                  <a:lnTo>
                    <a:pt x="3659" y="8496"/>
                  </a:lnTo>
                  <a:lnTo>
                    <a:pt x="3832" y="8267"/>
                  </a:lnTo>
                  <a:lnTo>
                    <a:pt x="4014" y="8008"/>
                  </a:lnTo>
                  <a:lnTo>
                    <a:pt x="4205" y="7701"/>
                  </a:lnTo>
                  <a:lnTo>
                    <a:pt x="4397" y="7357"/>
                  </a:lnTo>
                  <a:lnTo>
                    <a:pt x="4598" y="6964"/>
                  </a:lnTo>
                  <a:lnTo>
                    <a:pt x="4703" y="6734"/>
                  </a:lnTo>
                  <a:lnTo>
                    <a:pt x="4799" y="6485"/>
                  </a:lnTo>
                  <a:lnTo>
                    <a:pt x="4885" y="6246"/>
                  </a:lnTo>
                  <a:lnTo>
                    <a:pt x="4962" y="5987"/>
                  </a:lnTo>
                  <a:lnTo>
                    <a:pt x="5029" y="5728"/>
                  </a:lnTo>
                  <a:lnTo>
                    <a:pt x="5077" y="5470"/>
                  </a:lnTo>
                  <a:lnTo>
                    <a:pt x="5115" y="5211"/>
                  </a:lnTo>
                  <a:lnTo>
                    <a:pt x="5154" y="4943"/>
                  </a:lnTo>
                  <a:lnTo>
                    <a:pt x="5173" y="4684"/>
                  </a:lnTo>
                  <a:lnTo>
                    <a:pt x="5182" y="4416"/>
                  </a:lnTo>
                  <a:lnTo>
                    <a:pt x="5182" y="4148"/>
                  </a:lnTo>
                  <a:lnTo>
                    <a:pt x="5173" y="3889"/>
                  </a:lnTo>
                  <a:lnTo>
                    <a:pt x="5154" y="3631"/>
                  </a:lnTo>
                  <a:lnTo>
                    <a:pt x="5125" y="3372"/>
                  </a:lnTo>
                  <a:lnTo>
                    <a:pt x="5077" y="3114"/>
                  </a:lnTo>
                  <a:lnTo>
                    <a:pt x="5029" y="2864"/>
                  </a:lnTo>
                  <a:lnTo>
                    <a:pt x="4972" y="2625"/>
                  </a:lnTo>
                  <a:lnTo>
                    <a:pt x="4895" y="2386"/>
                  </a:lnTo>
                  <a:lnTo>
                    <a:pt x="4818" y="2146"/>
                  </a:lnTo>
                  <a:lnTo>
                    <a:pt x="4723" y="1926"/>
                  </a:lnTo>
                  <a:lnTo>
                    <a:pt x="4627" y="1706"/>
                  </a:lnTo>
                  <a:lnTo>
                    <a:pt x="4512" y="1504"/>
                  </a:lnTo>
                  <a:lnTo>
                    <a:pt x="4397" y="1303"/>
                  </a:lnTo>
                  <a:lnTo>
                    <a:pt x="4263" y="1121"/>
                  </a:lnTo>
                  <a:lnTo>
                    <a:pt x="4129" y="939"/>
                  </a:lnTo>
                  <a:lnTo>
                    <a:pt x="3976" y="776"/>
                  </a:lnTo>
                  <a:lnTo>
                    <a:pt x="3813" y="633"/>
                  </a:lnTo>
                  <a:lnTo>
                    <a:pt x="3650" y="499"/>
                  </a:lnTo>
                  <a:lnTo>
                    <a:pt x="3468" y="374"/>
                  </a:lnTo>
                  <a:lnTo>
                    <a:pt x="3286" y="269"/>
                  </a:lnTo>
                  <a:lnTo>
                    <a:pt x="3085" y="173"/>
                  </a:lnTo>
                  <a:lnTo>
                    <a:pt x="2884" y="106"/>
                  </a:lnTo>
                  <a:lnTo>
                    <a:pt x="2711" y="58"/>
                  </a:lnTo>
                  <a:lnTo>
                    <a:pt x="2539" y="20"/>
                  </a:lnTo>
                  <a:lnTo>
                    <a:pt x="2376" y="10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g30461decf24_1_20"/>
            <p:cNvSpPr/>
            <p:nvPr/>
          </p:nvSpPr>
          <p:spPr>
            <a:xfrm>
              <a:off x="3034527" y="1952865"/>
              <a:ext cx="151986" cy="289078"/>
            </a:xfrm>
            <a:custGeom>
              <a:rect b="b" l="l" r="r" t="t"/>
              <a:pathLst>
                <a:path extrusionOk="0" h="8947" w="4704">
                  <a:moveTo>
                    <a:pt x="3563" y="1"/>
                  </a:moveTo>
                  <a:lnTo>
                    <a:pt x="3487" y="10"/>
                  </a:lnTo>
                  <a:lnTo>
                    <a:pt x="3410" y="29"/>
                  </a:lnTo>
                  <a:lnTo>
                    <a:pt x="3333" y="48"/>
                  </a:lnTo>
                  <a:lnTo>
                    <a:pt x="3257" y="77"/>
                  </a:lnTo>
                  <a:lnTo>
                    <a:pt x="3180" y="115"/>
                  </a:lnTo>
                  <a:lnTo>
                    <a:pt x="3103" y="163"/>
                  </a:lnTo>
                  <a:lnTo>
                    <a:pt x="3036" y="211"/>
                  </a:lnTo>
                  <a:lnTo>
                    <a:pt x="2960" y="269"/>
                  </a:lnTo>
                  <a:lnTo>
                    <a:pt x="1628" y="1447"/>
                  </a:lnTo>
                  <a:lnTo>
                    <a:pt x="1648" y="1533"/>
                  </a:lnTo>
                  <a:lnTo>
                    <a:pt x="1667" y="1648"/>
                  </a:lnTo>
                  <a:lnTo>
                    <a:pt x="1676" y="1801"/>
                  </a:lnTo>
                  <a:lnTo>
                    <a:pt x="1686" y="2002"/>
                  </a:lnTo>
                  <a:lnTo>
                    <a:pt x="1686" y="2242"/>
                  </a:lnTo>
                  <a:lnTo>
                    <a:pt x="1667" y="2520"/>
                  </a:lnTo>
                  <a:lnTo>
                    <a:pt x="1638" y="2836"/>
                  </a:lnTo>
                  <a:lnTo>
                    <a:pt x="1581" y="3200"/>
                  </a:lnTo>
                  <a:lnTo>
                    <a:pt x="1504" y="3592"/>
                  </a:lnTo>
                  <a:lnTo>
                    <a:pt x="1446" y="3803"/>
                  </a:lnTo>
                  <a:lnTo>
                    <a:pt x="1389" y="4023"/>
                  </a:lnTo>
                  <a:lnTo>
                    <a:pt x="1322" y="4253"/>
                  </a:lnTo>
                  <a:lnTo>
                    <a:pt x="1245" y="4493"/>
                  </a:lnTo>
                  <a:lnTo>
                    <a:pt x="1159" y="4732"/>
                  </a:lnTo>
                  <a:lnTo>
                    <a:pt x="1063" y="4991"/>
                  </a:lnTo>
                  <a:lnTo>
                    <a:pt x="948" y="5249"/>
                  </a:lnTo>
                  <a:lnTo>
                    <a:pt x="833" y="5527"/>
                  </a:lnTo>
                  <a:lnTo>
                    <a:pt x="699" y="5805"/>
                  </a:lnTo>
                  <a:lnTo>
                    <a:pt x="556" y="6092"/>
                  </a:lnTo>
                  <a:lnTo>
                    <a:pt x="402" y="6389"/>
                  </a:lnTo>
                  <a:lnTo>
                    <a:pt x="230" y="6686"/>
                  </a:lnTo>
                  <a:lnTo>
                    <a:pt x="182" y="6791"/>
                  </a:lnTo>
                  <a:lnTo>
                    <a:pt x="134" y="6887"/>
                  </a:lnTo>
                  <a:lnTo>
                    <a:pt x="96" y="6993"/>
                  </a:lnTo>
                  <a:lnTo>
                    <a:pt x="58" y="7107"/>
                  </a:lnTo>
                  <a:lnTo>
                    <a:pt x="38" y="7213"/>
                  </a:lnTo>
                  <a:lnTo>
                    <a:pt x="19" y="7328"/>
                  </a:lnTo>
                  <a:lnTo>
                    <a:pt x="10" y="7433"/>
                  </a:lnTo>
                  <a:lnTo>
                    <a:pt x="0" y="7548"/>
                  </a:lnTo>
                  <a:lnTo>
                    <a:pt x="10" y="7653"/>
                  </a:lnTo>
                  <a:lnTo>
                    <a:pt x="19" y="7768"/>
                  </a:lnTo>
                  <a:lnTo>
                    <a:pt x="38" y="7874"/>
                  </a:lnTo>
                  <a:lnTo>
                    <a:pt x="67" y="7979"/>
                  </a:lnTo>
                  <a:lnTo>
                    <a:pt x="106" y="8084"/>
                  </a:lnTo>
                  <a:lnTo>
                    <a:pt x="153" y="8190"/>
                  </a:lnTo>
                  <a:lnTo>
                    <a:pt x="201" y="8286"/>
                  </a:lnTo>
                  <a:lnTo>
                    <a:pt x="268" y="8381"/>
                  </a:lnTo>
                  <a:lnTo>
                    <a:pt x="355" y="8487"/>
                  </a:lnTo>
                  <a:lnTo>
                    <a:pt x="460" y="8592"/>
                  </a:lnTo>
                  <a:lnTo>
                    <a:pt x="594" y="8688"/>
                  </a:lnTo>
                  <a:lnTo>
                    <a:pt x="738" y="8774"/>
                  </a:lnTo>
                  <a:lnTo>
                    <a:pt x="901" y="8841"/>
                  </a:lnTo>
                  <a:lnTo>
                    <a:pt x="1083" y="8899"/>
                  </a:lnTo>
                  <a:lnTo>
                    <a:pt x="1284" y="8927"/>
                  </a:lnTo>
                  <a:lnTo>
                    <a:pt x="1389" y="8937"/>
                  </a:lnTo>
                  <a:lnTo>
                    <a:pt x="1494" y="8946"/>
                  </a:lnTo>
                  <a:lnTo>
                    <a:pt x="1609" y="8946"/>
                  </a:lnTo>
                  <a:lnTo>
                    <a:pt x="1724" y="8937"/>
                  </a:lnTo>
                  <a:lnTo>
                    <a:pt x="1849" y="8927"/>
                  </a:lnTo>
                  <a:lnTo>
                    <a:pt x="1973" y="8899"/>
                  </a:lnTo>
                  <a:lnTo>
                    <a:pt x="2098" y="8879"/>
                  </a:lnTo>
                  <a:lnTo>
                    <a:pt x="2232" y="8841"/>
                  </a:lnTo>
                  <a:lnTo>
                    <a:pt x="2366" y="8793"/>
                  </a:lnTo>
                  <a:lnTo>
                    <a:pt x="2500" y="8745"/>
                  </a:lnTo>
                  <a:lnTo>
                    <a:pt x="2634" y="8688"/>
                  </a:lnTo>
                  <a:lnTo>
                    <a:pt x="2778" y="8621"/>
                  </a:lnTo>
                  <a:lnTo>
                    <a:pt x="2922" y="8544"/>
                  </a:lnTo>
                  <a:lnTo>
                    <a:pt x="3075" y="8458"/>
                  </a:lnTo>
                  <a:lnTo>
                    <a:pt x="3218" y="8362"/>
                  </a:lnTo>
                  <a:lnTo>
                    <a:pt x="3372" y="8257"/>
                  </a:lnTo>
                  <a:lnTo>
                    <a:pt x="3525" y="8142"/>
                  </a:lnTo>
                  <a:lnTo>
                    <a:pt x="3678" y="8017"/>
                  </a:lnTo>
                  <a:lnTo>
                    <a:pt x="3764" y="7950"/>
                  </a:lnTo>
                  <a:lnTo>
                    <a:pt x="3831" y="7874"/>
                  </a:lnTo>
                  <a:lnTo>
                    <a:pt x="3975" y="7720"/>
                  </a:lnTo>
                  <a:lnTo>
                    <a:pt x="4090" y="7548"/>
                  </a:lnTo>
                  <a:lnTo>
                    <a:pt x="4186" y="7366"/>
                  </a:lnTo>
                  <a:lnTo>
                    <a:pt x="4272" y="7175"/>
                  </a:lnTo>
                  <a:lnTo>
                    <a:pt x="4329" y="6973"/>
                  </a:lnTo>
                  <a:lnTo>
                    <a:pt x="4368" y="6772"/>
                  </a:lnTo>
                  <a:lnTo>
                    <a:pt x="4377" y="6562"/>
                  </a:lnTo>
                  <a:lnTo>
                    <a:pt x="4387" y="6102"/>
                  </a:lnTo>
                  <a:lnTo>
                    <a:pt x="4387" y="5565"/>
                  </a:lnTo>
                  <a:lnTo>
                    <a:pt x="4387" y="4952"/>
                  </a:lnTo>
                  <a:lnTo>
                    <a:pt x="4397" y="4292"/>
                  </a:lnTo>
                  <a:lnTo>
                    <a:pt x="4435" y="3564"/>
                  </a:lnTo>
                  <a:lnTo>
                    <a:pt x="4454" y="3190"/>
                  </a:lnTo>
                  <a:lnTo>
                    <a:pt x="4483" y="2807"/>
                  </a:lnTo>
                  <a:lnTo>
                    <a:pt x="4521" y="2424"/>
                  </a:lnTo>
                  <a:lnTo>
                    <a:pt x="4569" y="2022"/>
                  </a:lnTo>
                  <a:lnTo>
                    <a:pt x="4617" y="1629"/>
                  </a:lnTo>
                  <a:lnTo>
                    <a:pt x="4684" y="1227"/>
                  </a:lnTo>
                  <a:lnTo>
                    <a:pt x="4693" y="1131"/>
                  </a:lnTo>
                  <a:lnTo>
                    <a:pt x="4703" y="1045"/>
                  </a:lnTo>
                  <a:lnTo>
                    <a:pt x="4693" y="958"/>
                  </a:lnTo>
                  <a:lnTo>
                    <a:pt x="4684" y="872"/>
                  </a:lnTo>
                  <a:lnTo>
                    <a:pt x="4674" y="796"/>
                  </a:lnTo>
                  <a:lnTo>
                    <a:pt x="4646" y="719"/>
                  </a:lnTo>
                  <a:lnTo>
                    <a:pt x="4617" y="642"/>
                  </a:lnTo>
                  <a:lnTo>
                    <a:pt x="4588" y="575"/>
                  </a:lnTo>
                  <a:lnTo>
                    <a:pt x="4550" y="499"/>
                  </a:lnTo>
                  <a:lnTo>
                    <a:pt x="4502" y="441"/>
                  </a:lnTo>
                  <a:lnTo>
                    <a:pt x="4454" y="374"/>
                  </a:lnTo>
                  <a:lnTo>
                    <a:pt x="4406" y="317"/>
                  </a:lnTo>
                  <a:lnTo>
                    <a:pt x="4291" y="221"/>
                  </a:lnTo>
                  <a:lnTo>
                    <a:pt x="4157" y="135"/>
                  </a:lnTo>
                  <a:lnTo>
                    <a:pt x="4023" y="68"/>
                  </a:lnTo>
                  <a:lnTo>
                    <a:pt x="3870" y="29"/>
                  </a:lnTo>
                  <a:lnTo>
                    <a:pt x="3803" y="10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g30461decf24_1_20"/>
            <p:cNvSpPr/>
            <p:nvPr/>
          </p:nvSpPr>
          <p:spPr>
            <a:xfrm>
              <a:off x="2978500" y="1785754"/>
              <a:ext cx="221614" cy="325588"/>
            </a:xfrm>
            <a:custGeom>
              <a:rect b="b" l="l" r="r" t="t"/>
              <a:pathLst>
                <a:path extrusionOk="0" h="10077" w="6859">
                  <a:moveTo>
                    <a:pt x="2817" y="0"/>
                  </a:moveTo>
                  <a:lnTo>
                    <a:pt x="2596" y="10"/>
                  </a:lnTo>
                  <a:lnTo>
                    <a:pt x="2376" y="20"/>
                  </a:lnTo>
                  <a:lnTo>
                    <a:pt x="2156" y="48"/>
                  </a:lnTo>
                  <a:lnTo>
                    <a:pt x="1935" y="77"/>
                  </a:lnTo>
                  <a:lnTo>
                    <a:pt x="1725" y="125"/>
                  </a:lnTo>
                  <a:lnTo>
                    <a:pt x="1523" y="182"/>
                  </a:lnTo>
                  <a:lnTo>
                    <a:pt x="1322" y="259"/>
                  </a:lnTo>
                  <a:lnTo>
                    <a:pt x="1131" y="345"/>
                  </a:lnTo>
                  <a:lnTo>
                    <a:pt x="958" y="451"/>
                  </a:lnTo>
                  <a:lnTo>
                    <a:pt x="786" y="575"/>
                  </a:lnTo>
                  <a:lnTo>
                    <a:pt x="709" y="642"/>
                  </a:lnTo>
                  <a:lnTo>
                    <a:pt x="633" y="719"/>
                  </a:lnTo>
                  <a:lnTo>
                    <a:pt x="556" y="795"/>
                  </a:lnTo>
                  <a:lnTo>
                    <a:pt x="489" y="882"/>
                  </a:lnTo>
                  <a:lnTo>
                    <a:pt x="422" y="968"/>
                  </a:lnTo>
                  <a:lnTo>
                    <a:pt x="365" y="1064"/>
                  </a:lnTo>
                  <a:lnTo>
                    <a:pt x="307" y="1159"/>
                  </a:lnTo>
                  <a:lnTo>
                    <a:pt x="250" y="1265"/>
                  </a:lnTo>
                  <a:lnTo>
                    <a:pt x="202" y="1380"/>
                  </a:lnTo>
                  <a:lnTo>
                    <a:pt x="154" y="1495"/>
                  </a:lnTo>
                  <a:lnTo>
                    <a:pt x="115" y="1619"/>
                  </a:lnTo>
                  <a:lnTo>
                    <a:pt x="87" y="1744"/>
                  </a:lnTo>
                  <a:lnTo>
                    <a:pt x="58" y="1878"/>
                  </a:lnTo>
                  <a:lnTo>
                    <a:pt x="29" y="2021"/>
                  </a:lnTo>
                  <a:lnTo>
                    <a:pt x="10" y="2165"/>
                  </a:lnTo>
                  <a:lnTo>
                    <a:pt x="1" y="2328"/>
                  </a:lnTo>
                  <a:lnTo>
                    <a:pt x="1" y="2634"/>
                  </a:lnTo>
                  <a:lnTo>
                    <a:pt x="10" y="2998"/>
                  </a:lnTo>
                  <a:lnTo>
                    <a:pt x="39" y="3468"/>
                  </a:lnTo>
                  <a:lnTo>
                    <a:pt x="68" y="4033"/>
                  </a:lnTo>
                  <a:lnTo>
                    <a:pt x="125" y="4655"/>
                  </a:lnTo>
                  <a:lnTo>
                    <a:pt x="192" y="5326"/>
                  </a:lnTo>
                  <a:lnTo>
                    <a:pt x="288" y="6025"/>
                  </a:lnTo>
                  <a:lnTo>
                    <a:pt x="336" y="6379"/>
                  </a:lnTo>
                  <a:lnTo>
                    <a:pt x="403" y="6734"/>
                  </a:lnTo>
                  <a:lnTo>
                    <a:pt x="470" y="7079"/>
                  </a:lnTo>
                  <a:lnTo>
                    <a:pt x="547" y="7414"/>
                  </a:lnTo>
                  <a:lnTo>
                    <a:pt x="633" y="7749"/>
                  </a:lnTo>
                  <a:lnTo>
                    <a:pt x="728" y="8065"/>
                  </a:lnTo>
                  <a:lnTo>
                    <a:pt x="824" y="8372"/>
                  </a:lnTo>
                  <a:lnTo>
                    <a:pt x="939" y="8659"/>
                  </a:lnTo>
                  <a:lnTo>
                    <a:pt x="1054" y="8927"/>
                  </a:lnTo>
                  <a:lnTo>
                    <a:pt x="1188" y="9176"/>
                  </a:lnTo>
                  <a:lnTo>
                    <a:pt x="1322" y="9396"/>
                  </a:lnTo>
                  <a:lnTo>
                    <a:pt x="1399" y="9492"/>
                  </a:lnTo>
                  <a:lnTo>
                    <a:pt x="1476" y="9588"/>
                  </a:lnTo>
                  <a:lnTo>
                    <a:pt x="1552" y="9674"/>
                  </a:lnTo>
                  <a:lnTo>
                    <a:pt x="1638" y="9751"/>
                  </a:lnTo>
                  <a:lnTo>
                    <a:pt x="1725" y="9827"/>
                  </a:lnTo>
                  <a:lnTo>
                    <a:pt x="1811" y="9885"/>
                  </a:lnTo>
                  <a:lnTo>
                    <a:pt x="1907" y="9933"/>
                  </a:lnTo>
                  <a:lnTo>
                    <a:pt x="1993" y="9981"/>
                  </a:lnTo>
                  <a:lnTo>
                    <a:pt x="2089" y="10019"/>
                  </a:lnTo>
                  <a:lnTo>
                    <a:pt x="2194" y="10038"/>
                  </a:lnTo>
                  <a:lnTo>
                    <a:pt x="2309" y="10057"/>
                  </a:lnTo>
                  <a:lnTo>
                    <a:pt x="2433" y="10067"/>
                  </a:lnTo>
                  <a:lnTo>
                    <a:pt x="2567" y="10077"/>
                  </a:lnTo>
                  <a:lnTo>
                    <a:pt x="2702" y="10077"/>
                  </a:lnTo>
                  <a:lnTo>
                    <a:pt x="2855" y="10067"/>
                  </a:lnTo>
                  <a:lnTo>
                    <a:pt x="2998" y="10048"/>
                  </a:lnTo>
                  <a:lnTo>
                    <a:pt x="3152" y="10019"/>
                  </a:lnTo>
                  <a:lnTo>
                    <a:pt x="3315" y="9990"/>
                  </a:lnTo>
                  <a:lnTo>
                    <a:pt x="3477" y="9942"/>
                  </a:lnTo>
                  <a:lnTo>
                    <a:pt x="3640" y="9885"/>
                  </a:lnTo>
                  <a:lnTo>
                    <a:pt x="3803" y="9827"/>
                  </a:lnTo>
                  <a:lnTo>
                    <a:pt x="3975" y="9751"/>
                  </a:lnTo>
                  <a:lnTo>
                    <a:pt x="4148" y="9665"/>
                  </a:lnTo>
                  <a:lnTo>
                    <a:pt x="4311" y="9559"/>
                  </a:lnTo>
                  <a:lnTo>
                    <a:pt x="4483" y="9454"/>
                  </a:lnTo>
                  <a:lnTo>
                    <a:pt x="4646" y="9329"/>
                  </a:lnTo>
                  <a:lnTo>
                    <a:pt x="4809" y="9186"/>
                  </a:lnTo>
                  <a:lnTo>
                    <a:pt x="4972" y="9033"/>
                  </a:lnTo>
                  <a:lnTo>
                    <a:pt x="5134" y="8870"/>
                  </a:lnTo>
                  <a:lnTo>
                    <a:pt x="5288" y="8688"/>
                  </a:lnTo>
                  <a:lnTo>
                    <a:pt x="5441" y="8496"/>
                  </a:lnTo>
                  <a:lnTo>
                    <a:pt x="5585" y="8285"/>
                  </a:lnTo>
                  <a:lnTo>
                    <a:pt x="5719" y="8056"/>
                  </a:lnTo>
                  <a:lnTo>
                    <a:pt x="5853" y="7816"/>
                  </a:lnTo>
                  <a:lnTo>
                    <a:pt x="5977" y="7548"/>
                  </a:lnTo>
                  <a:lnTo>
                    <a:pt x="6102" y="7270"/>
                  </a:lnTo>
                  <a:lnTo>
                    <a:pt x="6207" y="6973"/>
                  </a:lnTo>
                  <a:lnTo>
                    <a:pt x="6313" y="6667"/>
                  </a:lnTo>
                  <a:lnTo>
                    <a:pt x="6399" y="6331"/>
                  </a:lnTo>
                  <a:lnTo>
                    <a:pt x="6485" y="5977"/>
                  </a:lnTo>
                  <a:lnTo>
                    <a:pt x="6552" y="5604"/>
                  </a:lnTo>
                  <a:lnTo>
                    <a:pt x="6609" y="5211"/>
                  </a:lnTo>
                  <a:lnTo>
                    <a:pt x="6676" y="4904"/>
                  </a:lnTo>
                  <a:lnTo>
                    <a:pt x="6724" y="4607"/>
                  </a:lnTo>
                  <a:lnTo>
                    <a:pt x="6772" y="4320"/>
                  </a:lnTo>
                  <a:lnTo>
                    <a:pt x="6811" y="4042"/>
                  </a:lnTo>
                  <a:lnTo>
                    <a:pt x="6830" y="3774"/>
                  </a:lnTo>
                  <a:lnTo>
                    <a:pt x="6849" y="3516"/>
                  </a:lnTo>
                  <a:lnTo>
                    <a:pt x="6858" y="3266"/>
                  </a:lnTo>
                  <a:lnTo>
                    <a:pt x="6858" y="3027"/>
                  </a:lnTo>
                  <a:lnTo>
                    <a:pt x="6849" y="2807"/>
                  </a:lnTo>
                  <a:lnTo>
                    <a:pt x="6839" y="2586"/>
                  </a:lnTo>
                  <a:lnTo>
                    <a:pt x="6811" y="2376"/>
                  </a:lnTo>
                  <a:lnTo>
                    <a:pt x="6782" y="2175"/>
                  </a:lnTo>
                  <a:lnTo>
                    <a:pt x="6744" y="1993"/>
                  </a:lnTo>
                  <a:lnTo>
                    <a:pt x="6705" y="1811"/>
                  </a:lnTo>
                  <a:lnTo>
                    <a:pt x="6657" y="1638"/>
                  </a:lnTo>
                  <a:lnTo>
                    <a:pt x="6600" y="1485"/>
                  </a:lnTo>
                  <a:lnTo>
                    <a:pt x="6542" y="1332"/>
                  </a:lnTo>
                  <a:lnTo>
                    <a:pt x="6485" y="1188"/>
                  </a:lnTo>
                  <a:lnTo>
                    <a:pt x="6418" y="1064"/>
                  </a:lnTo>
                  <a:lnTo>
                    <a:pt x="6341" y="939"/>
                  </a:lnTo>
                  <a:lnTo>
                    <a:pt x="6265" y="834"/>
                  </a:lnTo>
                  <a:lnTo>
                    <a:pt x="6188" y="728"/>
                  </a:lnTo>
                  <a:lnTo>
                    <a:pt x="6111" y="633"/>
                  </a:lnTo>
                  <a:lnTo>
                    <a:pt x="6025" y="556"/>
                  </a:lnTo>
                  <a:lnTo>
                    <a:pt x="5939" y="479"/>
                  </a:lnTo>
                  <a:lnTo>
                    <a:pt x="5853" y="422"/>
                  </a:lnTo>
                  <a:lnTo>
                    <a:pt x="5757" y="364"/>
                  </a:lnTo>
                  <a:lnTo>
                    <a:pt x="5671" y="326"/>
                  </a:lnTo>
                  <a:lnTo>
                    <a:pt x="5575" y="288"/>
                  </a:lnTo>
                  <a:lnTo>
                    <a:pt x="5489" y="269"/>
                  </a:lnTo>
                  <a:lnTo>
                    <a:pt x="5393" y="249"/>
                  </a:lnTo>
                  <a:lnTo>
                    <a:pt x="5307" y="249"/>
                  </a:lnTo>
                  <a:lnTo>
                    <a:pt x="5087" y="230"/>
                  </a:lnTo>
                  <a:lnTo>
                    <a:pt x="4809" y="201"/>
                  </a:lnTo>
                  <a:lnTo>
                    <a:pt x="4100" y="96"/>
                  </a:lnTo>
                  <a:lnTo>
                    <a:pt x="3688" y="48"/>
                  </a:lnTo>
                  <a:lnTo>
                    <a:pt x="3257" y="20"/>
                  </a:lnTo>
                  <a:lnTo>
                    <a:pt x="3037" y="10"/>
                  </a:lnTo>
                  <a:lnTo>
                    <a:pt x="2817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g30461decf24_1_20"/>
            <p:cNvSpPr/>
            <p:nvPr/>
          </p:nvSpPr>
          <p:spPr>
            <a:xfrm>
              <a:off x="2988420" y="1885723"/>
              <a:ext cx="44265" cy="22294"/>
            </a:xfrm>
            <a:custGeom>
              <a:rect b="b" l="l" r="r" t="t"/>
              <a:pathLst>
                <a:path extrusionOk="0" h="690" w="1370">
                  <a:moveTo>
                    <a:pt x="747" y="0"/>
                  </a:moveTo>
                  <a:lnTo>
                    <a:pt x="651" y="19"/>
                  </a:lnTo>
                  <a:lnTo>
                    <a:pt x="546" y="58"/>
                  </a:lnTo>
                  <a:lnTo>
                    <a:pt x="460" y="96"/>
                  </a:lnTo>
                  <a:lnTo>
                    <a:pt x="364" y="144"/>
                  </a:lnTo>
                  <a:lnTo>
                    <a:pt x="278" y="201"/>
                  </a:lnTo>
                  <a:lnTo>
                    <a:pt x="201" y="278"/>
                  </a:lnTo>
                  <a:lnTo>
                    <a:pt x="134" y="354"/>
                  </a:lnTo>
                  <a:lnTo>
                    <a:pt x="77" y="450"/>
                  </a:lnTo>
                  <a:lnTo>
                    <a:pt x="29" y="556"/>
                  </a:lnTo>
                  <a:lnTo>
                    <a:pt x="0" y="671"/>
                  </a:lnTo>
                  <a:lnTo>
                    <a:pt x="125" y="690"/>
                  </a:lnTo>
                  <a:lnTo>
                    <a:pt x="326" y="690"/>
                  </a:lnTo>
                  <a:lnTo>
                    <a:pt x="421" y="680"/>
                  </a:lnTo>
                  <a:lnTo>
                    <a:pt x="594" y="651"/>
                  </a:lnTo>
                  <a:lnTo>
                    <a:pt x="747" y="604"/>
                  </a:lnTo>
                  <a:lnTo>
                    <a:pt x="900" y="536"/>
                  </a:lnTo>
                  <a:lnTo>
                    <a:pt x="1054" y="450"/>
                  </a:lnTo>
                  <a:lnTo>
                    <a:pt x="1207" y="335"/>
                  </a:lnTo>
                  <a:lnTo>
                    <a:pt x="1284" y="268"/>
                  </a:lnTo>
                  <a:lnTo>
                    <a:pt x="1370" y="172"/>
                  </a:lnTo>
                  <a:lnTo>
                    <a:pt x="1322" y="134"/>
                  </a:lnTo>
                  <a:lnTo>
                    <a:pt x="1264" y="105"/>
                  </a:lnTo>
                  <a:lnTo>
                    <a:pt x="1169" y="48"/>
                  </a:lnTo>
                  <a:lnTo>
                    <a:pt x="1063" y="19"/>
                  </a:lnTo>
                  <a:lnTo>
                    <a:pt x="958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g30461decf24_1_20"/>
            <p:cNvSpPr/>
            <p:nvPr/>
          </p:nvSpPr>
          <p:spPr>
            <a:xfrm>
              <a:off x="3037306" y="1919455"/>
              <a:ext cx="31599" cy="81712"/>
            </a:xfrm>
            <a:custGeom>
              <a:rect b="b" l="l" r="r" t="t"/>
              <a:pathLst>
                <a:path extrusionOk="0" h="2529" w="978">
                  <a:moveTo>
                    <a:pt x="680" y="0"/>
                  </a:moveTo>
                  <a:lnTo>
                    <a:pt x="10" y="2031"/>
                  </a:lnTo>
                  <a:lnTo>
                    <a:pt x="0" y="2107"/>
                  </a:lnTo>
                  <a:lnTo>
                    <a:pt x="10" y="2174"/>
                  </a:lnTo>
                  <a:lnTo>
                    <a:pt x="29" y="2232"/>
                  </a:lnTo>
                  <a:lnTo>
                    <a:pt x="58" y="2289"/>
                  </a:lnTo>
                  <a:lnTo>
                    <a:pt x="87" y="2337"/>
                  </a:lnTo>
                  <a:lnTo>
                    <a:pt x="134" y="2375"/>
                  </a:lnTo>
                  <a:lnTo>
                    <a:pt x="173" y="2404"/>
                  </a:lnTo>
                  <a:lnTo>
                    <a:pt x="230" y="2433"/>
                  </a:lnTo>
                  <a:lnTo>
                    <a:pt x="336" y="2481"/>
                  </a:lnTo>
                  <a:lnTo>
                    <a:pt x="451" y="2510"/>
                  </a:lnTo>
                  <a:lnTo>
                    <a:pt x="556" y="2519"/>
                  </a:lnTo>
                  <a:lnTo>
                    <a:pt x="642" y="2529"/>
                  </a:lnTo>
                  <a:lnTo>
                    <a:pt x="719" y="2519"/>
                  </a:lnTo>
                  <a:lnTo>
                    <a:pt x="786" y="2490"/>
                  </a:lnTo>
                  <a:lnTo>
                    <a:pt x="843" y="2462"/>
                  </a:lnTo>
                  <a:lnTo>
                    <a:pt x="891" y="2414"/>
                  </a:lnTo>
                  <a:lnTo>
                    <a:pt x="929" y="2356"/>
                  </a:lnTo>
                  <a:lnTo>
                    <a:pt x="958" y="2289"/>
                  </a:lnTo>
                  <a:lnTo>
                    <a:pt x="977" y="2222"/>
                  </a:lnTo>
                  <a:lnTo>
                    <a:pt x="977" y="2146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g30461decf24_1_20"/>
            <p:cNvSpPr/>
            <p:nvPr/>
          </p:nvSpPr>
          <p:spPr>
            <a:xfrm>
              <a:off x="3095174" y="1885723"/>
              <a:ext cx="46753" cy="22294"/>
            </a:xfrm>
            <a:custGeom>
              <a:rect b="b" l="l" r="r" t="t"/>
              <a:pathLst>
                <a:path extrusionOk="0" h="690" w="1447">
                  <a:moveTo>
                    <a:pt x="432" y="0"/>
                  </a:moveTo>
                  <a:lnTo>
                    <a:pt x="326" y="19"/>
                  </a:lnTo>
                  <a:lnTo>
                    <a:pt x="221" y="58"/>
                  </a:lnTo>
                  <a:lnTo>
                    <a:pt x="106" y="105"/>
                  </a:lnTo>
                  <a:lnTo>
                    <a:pt x="58" y="134"/>
                  </a:lnTo>
                  <a:lnTo>
                    <a:pt x="0" y="172"/>
                  </a:lnTo>
                  <a:lnTo>
                    <a:pt x="87" y="268"/>
                  </a:lnTo>
                  <a:lnTo>
                    <a:pt x="173" y="345"/>
                  </a:lnTo>
                  <a:lnTo>
                    <a:pt x="259" y="402"/>
                  </a:lnTo>
                  <a:lnTo>
                    <a:pt x="345" y="460"/>
                  </a:lnTo>
                  <a:lnTo>
                    <a:pt x="432" y="508"/>
                  </a:lnTo>
                  <a:lnTo>
                    <a:pt x="508" y="546"/>
                  </a:lnTo>
                  <a:lnTo>
                    <a:pt x="681" y="604"/>
                  </a:lnTo>
                  <a:lnTo>
                    <a:pt x="843" y="651"/>
                  </a:lnTo>
                  <a:lnTo>
                    <a:pt x="1025" y="671"/>
                  </a:lnTo>
                  <a:lnTo>
                    <a:pt x="1112" y="680"/>
                  </a:lnTo>
                  <a:lnTo>
                    <a:pt x="1217" y="680"/>
                  </a:lnTo>
                  <a:lnTo>
                    <a:pt x="1265" y="690"/>
                  </a:lnTo>
                  <a:lnTo>
                    <a:pt x="1294" y="680"/>
                  </a:lnTo>
                  <a:lnTo>
                    <a:pt x="1322" y="690"/>
                  </a:lnTo>
                  <a:lnTo>
                    <a:pt x="1447" y="680"/>
                  </a:lnTo>
                  <a:lnTo>
                    <a:pt x="1437" y="623"/>
                  </a:lnTo>
                  <a:lnTo>
                    <a:pt x="1418" y="556"/>
                  </a:lnTo>
                  <a:lnTo>
                    <a:pt x="1399" y="498"/>
                  </a:lnTo>
                  <a:lnTo>
                    <a:pt x="1370" y="441"/>
                  </a:lnTo>
                  <a:lnTo>
                    <a:pt x="1341" y="393"/>
                  </a:lnTo>
                  <a:lnTo>
                    <a:pt x="1303" y="345"/>
                  </a:lnTo>
                  <a:lnTo>
                    <a:pt x="1226" y="259"/>
                  </a:lnTo>
                  <a:lnTo>
                    <a:pt x="1140" y="192"/>
                  </a:lnTo>
                  <a:lnTo>
                    <a:pt x="1054" y="125"/>
                  </a:lnTo>
                  <a:lnTo>
                    <a:pt x="949" y="77"/>
                  </a:lnTo>
                  <a:lnTo>
                    <a:pt x="853" y="48"/>
                  </a:lnTo>
                  <a:lnTo>
                    <a:pt x="748" y="19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g30461decf24_1_20"/>
            <p:cNvSpPr/>
            <p:nvPr/>
          </p:nvSpPr>
          <p:spPr>
            <a:xfrm>
              <a:off x="3015011" y="1923462"/>
              <a:ext cx="14895" cy="30662"/>
            </a:xfrm>
            <a:custGeom>
              <a:rect b="b" l="l" r="r" t="t"/>
              <a:pathLst>
                <a:path extrusionOk="0" h="949" w="461">
                  <a:moveTo>
                    <a:pt x="231" y="1"/>
                  </a:moveTo>
                  <a:lnTo>
                    <a:pt x="192" y="10"/>
                  </a:lnTo>
                  <a:lnTo>
                    <a:pt x="144" y="39"/>
                  </a:lnTo>
                  <a:lnTo>
                    <a:pt x="106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0" y="374"/>
                  </a:lnTo>
                  <a:lnTo>
                    <a:pt x="1" y="470"/>
                  </a:lnTo>
                  <a:lnTo>
                    <a:pt x="10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106" y="863"/>
                  </a:lnTo>
                  <a:lnTo>
                    <a:pt x="144" y="911"/>
                  </a:lnTo>
                  <a:lnTo>
                    <a:pt x="192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26" y="911"/>
                  </a:lnTo>
                  <a:lnTo>
                    <a:pt x="36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51" y="662"/>
                  </a:lnTo>
                  <a:lnTo>
                    <a:pt x="461" y="566"/>
                  </a:lnTo>
                  <a:lnTo>
                    <a:pt x="461" y="470"/>
                  </a:lnTo>
                  <a:lnTo>
                    <a:pt x="461" y="374"/>
                  </a:lnTo>
                  <a:lnTo>
                    <a:pt x="45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65" y="77"/>
                  </a:lnTo>
                  <a:lnTo>
                    <a:pt x="326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g30461decf24_1_20"/>
            <p:cNvSpPr/>
            <p:nvPr/>
          </p:nvSpPr>
          <p:spPr>
            <a:xfrm>
              <a:off x="3094237" y="1923462"/>
              <a:ext cx="14895" cy="30662"/>
            </a:xfrm>
            <a:custGeom>
              <a:rect b="b" l="l" r="r" t="t"/>
              <a:pathLst>
                <a:path extrusionOk="0" h="949" w="461">
                  <a:moveTo>
                    <a:pt x="231" y="1"/>
                  </a:moveTo>
                  <a:lnTo>
                    <a:pt x="183" y="10"/>
                  </a:lnTo>
                  <a:lnTo>
                    <a:pt x="135" y="39"/>
                  </a:lnTo>
                  <a:lnTo>
                    <a:pt x="97" y="77"/>
                  </a:lnTo>
                  <a:lnTo>
                    <a:pt x="68" y="135"/>
                  </a:lnTo>
                  <a:lnTo>
                    <a:pt x="39" y="211"/>
                  </a:lnTo>
                  <a:lnTo>
                    <a:pt x="20" y="288"/>
                  </a:lnTo>
                  <a:lnTo>
                    <a:pt x="1" y="374"/>
                  </a:lnTo>
                  <a:lnTo>
                    <a:pt x="1" y="470"/>
                  </a:lnTo>
                  <a:lnTo>
                    <a:pt x="1" y="566"/>
                  </a:lnTo>
                  <a:lnTo>
                    <a:pt x="20" y="662"/>
                  </a:lnTo>
                  <a:lnTo>
                    <a:pt x="39" y="738"/>
                  </a:lnTo>
                  <a:lnTo>
                    <a:pt x="68" y="805"/>
                  </a:lnTo>
                  <a:lnTo>
                    <a:pt x="97" y="863"/>
                  </a:lnTo>
                  <a:lnTo>
                    <a:pt x="135" y="911"/>
                  </a:lnTo>
                  <a:lnTo>
                    <a:pt x="183" y="939"/>
                  </a:lnTo>
                  <a:lnTo>
                    <a:pt x="231" y="949"/>
                  </a:lnTo>
                  <a:lnTo>
                    <a:pt x="279" y="939"/>
                  </a:lnTo>
                  <a:lnTo>
                    <a:pt x="317" y="911"/>
                  </a:lnTo>
                  <a:lnTo>
                    <a:pt x="355" y="863"/>
                  </a:lnTo>
                  <a:lnTo>
                    <a:pt x="393" y="805"/>
                  </a:lnTo>
                  <a:lnTo>
                    <a:pt x="422" y="738"/>
                  </a:lnTo>
                  <a:lnTo>
                    <a:pt x="441" y="662"/>
                  </a:lnTo>
                  <a:lnTo>
                    <a:pt x="451" y="566"/>
                  </a:lnTo>
                  <a:lnTo>
                    <a:pt x="461" y="470"/>
                  </a:lnTo>
                  <a:lnTo>
                    <a:pt x="451" y="374"/>
                  </a:lnTo>
                  <a:lnTo>
                    <a:pt x="441" y="288"/>
                  </a:lnTo>
                  <a:lnTo>
                    <a:pt x="422" y="211"/>
                  </a:lnTo>
                  <a:lnTo>
                    <a:pt x="393" y="135"/>
                  </a:lnTo>
                  <a:lnTo>
                    <a:pt x="355" y="77"/>
                  </a:lnTo>
                  <a:lnTo>
                    <a:pt x="317" y="39"/>
                  </a:lnTo>
                  <a:lnTo>
                    <a:pt x="279" y="10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5A2D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g30461decf24_1_20"/>
            <p:cNvSpPr/>
            <p:nvPr/>
          </p:nvSpPr>
          <p:spPr>
            <a:xfrm>
              <a:off x="3029874" y="2017841"/>
              <a:ext cx="65331" cy="32536"/>
            </a:xfrm>
            <a:custGeom>
              <a:rect b="b" l="l" r="r" t="t"/>
              <a:pathLst>
                <a:path extrusionOk="0" h="1007" w="2022">
                  <a:moveTo>
                    <a:pt x="1" y="1"/>
                  </a:moveTo>
                  <a:lnTo>
                    <a:pt x="10" y="97"/>
                  </a:lnTo>
                  <a:lnTo>
                    <a:pt x="29" y="202"/>
                  </a:lnTo>
                  <a:lnTo>
                    <a:pt x="48" y="298"/>
                  </a:lnTo>
                  <a:lnTo>
                    <a:pt x="87" y="394"/>
                  </a:lnTo>
                  <a:lnTo>
                    <a:pt x="125" y="480"/>
                  </a:lnTo>
                  <a:lnTo>
                    <a:pt x="173" y="566"/>
                  </a:lnTo>
                  <a:lnTo>
                    <a:pt x="240" y="643"/>
                  </a:lnTo>
                  <a:lnTo>
                    <a:pt x="297" y="710"/>
                  </a:lnTo>
                  <a:lnTo>
                    <a:pt x="374" y="777"/>
                  </a:lnTo>
                  <a:lnTo>
                    <a:pt x="451" y="834"/>
                  </a:lnTo>
                  <a:lnTo>
                    <a:pt x="537" y="882"/>
                  </a:lnTo>
                  <a:lnTo>
                    <a:pt x="623" y="930"/>
                  </a:lnTo>
                  <a:lnTo>
                    <a:pt x="719" y="959"/>
                  </a:lnTo>
                  <a:lnTo>
                    <a:pt x="815" y="987"/>
                  </a:lnTo>
                  <a:lnTo>
                    <a:pt x="910" y="1007"/>
                  </a:lnTo>
                  <a:lnTo>
                    <a:pt x="1121" y="1007"/>
                  </a:lnTo>
                  <a:lnTo>
                    <a:pt x="1217" y="987"/>
                  </a:lnTo>
                  <a:lnTo>
                    <a:pt x="1313" y="959"/>
                  </a:lnTo>
                  <a:lnTo>
                    <a:pt x="1408" y="930"/>
                  </a:lnTo>
                  <a:lnTo>
                    <a:pt x="1495" y="882"/>
                  </a:lnTo>
                  <a:lnTo>
                    <a:pt x="1581" y="834"/>
                  </a:lnTo>
                  <a:lnTo>
                    <a:pt x="1658" y="777"/>
                  </a:lnTo>
                  <a:lnTo>
                    <a:pt x="1725" y="710"/>
                  </a:lnTo>
                  <a:lnTo>
                    <a:pt x="1792" y="643"/>
                  </a:lnTo>
                  <a:lnTo>
                    <a:pt x="1849" y="566"/>
                  </a:lnTo>
                  <a:lnTo>
                    <a:pt x="1907" y="480"/>
                  </a:lnTo>
                  <a:lnTo>
                    <a:pt x="1945" y="394"/>
                  </a:lnTo>
                  <a:lnTo>
                    <a:pt x="1983" y="298"/>
                  </a:lnTo>
                  <a:lnTo>
                    <a:pt x="2002" y="202"/>
                  </a:lnTo>
                  <a:lnTo>
                    <a:pt x="2021" y="97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g30461decf24_1_20"/>
            <p:cNvSpPr/>
            <p:nvPr/>
          </p:nvSpPr>
          <p:spPr>
            <a:xfrm>
              <a:off x="2850388" y="1697868"/>
              <a:ext cx="342292" cy="214474"/>
            </a:xfrm>
            <a:custGeom>
              <a:rect b="b" l="l" r="r" t="t"/>
              <a:pathLst>
                <a:path extrusionOk="0" h="6638" w="10594">
                  <a:moveTo>
                    <a:pt x="3975" y="0"/>
                  </a:moveTo>
                  <a:lnTo>
                    <a:pt x="3630" y="19"/>
                  </a:lnTo>
                  <a:lnTo>
                    <a:pt x="3458" y="38"/>
                  </a:lnTo>
                  <a:lnTo>
                    <a:pt x="3295" y="58"/>
                  </a:lnTo>
                  <a:lnTo>
                    <a:pt x="3123" y="96"/>
                  </a:lnTo>
                  <a:lnTo>
                    <a:pt x="2950" y="125"/>
                  </a:lnTo>
                  <a:lnTo>
                    <a:pt x="2682" y="201"/>
                  </a:lnTo>
                  <a:lnTo>
                    <a:pt x="2414" y="297"/>
                  </a:lnTo>
                  <a:lnTo>
                    <a:pt x="2165" y="402"/>
                  </a:lnTo>
                  <a:lnTo>
                    <a:pt x="1916" y="527"/>
                  </a:lnTo>
                  <a:lnTo>
                    <a:pt x="1686" y="671"/>
                  </a:lnTo>
                  <a:lnTo>
                    <a:pt x="1466" y="833"/>
                  </a:lnTo>
                  <a:lnTo>
                    <a:pt x="1265" y="1006"/>
                  </a:lnTo>
                  <a:lnTo>
                    <a:pt x="1063" y="1188"/>
                  </a:lnTo>
                  <a:lnTo>
                    <a:pt x="891" y="1379"/>
                  </a:lnTo>
                  <a:lnTo>
                    <a:pt x="719" y="1581"/>
                  </a:lnTo>
                  <a:lnTo>
                    <a:pt x="575" y="1791"/>
                  </a:lnTo>
                  <a:lnTo>
                    <a:pt x="441" y="2012"/>
                  </a:lnTo>
                  <a:lnTo>
                    <a:pt x="326" y="2241"/>
                  </a:lnTo>
                  <a:lnTo>
                    <a:pt x="221" y="2471"/>
                  </a:lnTo>
                  <a:lnTo>
                    <a:pt x="144" y="2711"/>
                  </a:lnTo>
                  <a:lnTo>
                    <a:pt x="77" y="2950"/>
                  </a:lnTo>
                  <a:lnTo>
                    <a:pt x="29" y="3190"/>
                  </a:lnTo>
                  <a:lnTo>
                    <a:pt x="10" y="3439"/>
                  </a:lnTo>
                  <a:lnTo>
                    <a:pt x="0" y="3678"/>
                  </a:lnTo>
                  <a:lnTo>
                    <a:pt x="19" y="3918"/>
                  </a:lnTo>
                  <a:lnTo>
                    <a:pt x="58" y="4157"/>
                  </a:lnTo>
                  <a:lnTo>
                    <a:pt x="86" y="4282"/>
                  </a:lnTo>
                  <a:lnTo>
                    <a:pt x="125" y="4397"/>
                  </a:lnTo>
                  <a:lnTo>
                    <a:pt x="163" y="4511"/>
                  </a:lnTo>
                  <a:lnTo>
                    <a:pt x="201" y="4626"/>
                  </a:lnTo>
                  <a:lnTo>
                    <a:pt x="259" y="4741"/>
                  </a:lnTo>
                  <a:lnTo>
                    <a:pt x="316" y="4847"/>
                  </a:lnTo>
                  <a:lnTo>
                    <a:pt x="374" y="4962"/>
                  </a:lnTo>
                  <a:lnTo>
                    <a:pt x="441" y="5067"/>
                  </a:lnTo>
                  <a:lnTo>
                    <a:pt x="517" y="5172"/>
                  </a:lnTo>
                  <a:lnTo>
                    <a:pt x="604" y="5278"/>
                  </a:lnTo>
                  <a:lnTo>
                    <a:pt x="690" y="5383"/>
                  </a:lnTo>
                  <a:lnTo>
                    <a:pt x="786" y="5479"/>
                  </a:lnTo>
                  <a:lnTo>
                    <a:pt x="891" y="5575"/>
                  </a:lnTo>
                  <a:lnTo>
                    <a:pt x="996" y="5670"/>
                  </a:lnTo>
                  <a:lnTo>
                    <a:pt x="1111" y="5757"/>
                  </a:lnTo>
                  <a:lnTo>
                    <a:pt x="1236" y="5843"/>
                  </a:lnTo>
                  <a:lnTo>
                    <a:pt x="1360" y="5929"/>
                  </a:lnTo>
                  <a:lnTo>
                    <a:pt x="1494" y="6015"/>
                  </a:lnTo>
                  <a:lnTo>
                    <a:pt x="1638" y="6092"/>
                  </a:lnTo>
                  <a:lnTo>
                    <a:pt x="1791" y="6168"/>
                  </a:lnTo>
                  <a:lnTo>
                    <a:pt x="1945" y="6236"/>
                  </a:lnTo>
                  <a:lnTo>
                    <a:pt x="2107" y="6303"/>
                  </a:lnTo>
                  <a:lnTo>
                    <a:pt x="2318" y="6379"/>
                  </a:lnTo>
                  <a:lnTo>
                    <a:pt x="2519" y="6446"/>
                  </a:lnTo>
                  <a:lnTo>
                    <a:pt x="2730" y="6494"/>
                  </a:lnTo>
                  <a:lnTo>
                    <a:pt x="2931" y="6542"/>
                  </a:lnTo>
                  <a:lnTo>
                    <a:pt x="3142" y="6580"/>
                  </a:lnTo>
                  <a:lnTo>
                    <a:pt x="3343" y="6609"/>
                  </a:lnTo>
                  <a:lnTo>
                    <a:pt x="3544" y="6628"/>
                  </a:lnTo>
                  <a:lnTo>
                    <a:pt x="3745" y="6638"/>
                  </a:lnTo>
                  <a:lnTo>
                    <a:pt x="4138" y="6638"/>
                  </a:lnTo>
                  <a:lnTo>
                    <a:pt x="4339" y="6628"/>
                  </a:lnTo>
                  <a:lnTo>
                    <a:pt x="4531" y="6599"/>
                  </a:lnTo>
                  <a:lnTo>
                    <a:pt x="4732" y="6580"/>
                  </a:lnTo>
                  <a:lnTo>
                    <a:pt x="4923" y="6542"/>
                  </a:lnTo>
                  <a:lnTo>
                    <a:pt x="5115" y="6504"/>
                  </a:lnTo>
                  <a:lnTo>
                    <a:pt x="5297" y="6465"/>
                  </a:lnTo>
                  <a:lnTo>
                    <a:pt x="5488" y="6408"/>
                  </a:lnTo>
                  <a:lnTo>
                    <a:pt x="5670" y="6350"/>
                  </a:lnTo>
                  <a:lnTo>
                    <a:pt x="6034" y="6226"/>
                  </a:lnTo>
                  <a:lnTo>
                    <a:pt x="6389" y="6082"/>
                  </a:lnTo>
                  <a:lnTo>
                    <a:pt x="6734" y="5919"/>
                  </a:lnTo>
                  <a:lnTo>
                    <a:pt x="7069" y="5737"/>
                  </a:lnTo>
                  <a:lnTo>
                    <a:pt x="7395" y="5555"/>
                  </a:lnTo>
                  <a:lnTo>
                    <a:pt x="7711" y="5354"/>
                  </a:lnTo>
                  <a:lnTo>
                    <a:pt x="8008" y="5153"/>
                  </a:lnTo>
                  <a:lnTo>
                    <a:pt x="8295" y="4942"/>
                  </a:lnTo>
                  <a:lnTo>
                    <a:pt x="8573" y="4732"/>
                  </a:lnTo>
                  <a:lnTo>
                    <a:pt x="8831" y="4511"/>
                  </a:lnTo>
                  <a:lnTo>
                    <a:pt x="9080" y="4301"/>
                  </a:lnTo>
                  <a:lnTo>
                    <a:pt x="9301" y="4100"/>
                  </a:lnTo>
                  <a:lnTo>
                    <a:pt x="9521" y="3898"/>
                  </a:lnTo>
                  <a:lnTo>
                    <a:pt x="9894" y="3525"/>
                  </a:lnTo>
                  <a:lnTo>
                    <a:pt x="10191" y="3199"/>
                  </a:lnTo>
                  <a:lnTo>
                    <a:pt x="10412" y="2950"/>
                  </a:lnTo>
                  <a:lnTo>
                    <a:pt x="10594" y="2720"/>
                  </a:lnTo>
                  <a:lnTo>
                    <a:pt x="10412" y="2577"/>
                  </a:lnTo>
                  <a:lnTo>
                    <a:pt x="10201" y="2414"/>
                  </a:lnTo>
                  <a:lnTo>
                    <a:pt x="9914" y="2203"/>
                  </a:lnTo>
                  <a:lnTo>
                    <a:pt x="9550" y="1954"/>
                  </a:lnTo>
                  <a:lnTo>
                    <a:pt x="9128" y="1686"/>
                  </a:lnTo>
                  <a:lnTo>
                    <a:pt x="8659" y="1399"/>
                  </a:lnTo>
                  <a:lnTo>
                    <a:pt x="8400" y="1255"/>
                  </a:lnTo>
                  <a:lnTo>
                    <a:pt x="8132" y="1111"/>
                  </a:lnTo>
                  <a:lnTo>
                    <a:pt x="7854" y="977"/>
                  </a:lnTo>
                  <a:lnTo>
                    <a:pt x="7567" y="833"/>
                  </a:lnTo>
                  <a:lnTo>
                    <a:pt x="7260" y="709"/>
                  </a:lnTo>
                  <a:lnTo>
                    <a:pt x="6963" y="584"/>
                  </a:lnTo>
                  <a:lnTo>
                    <a:pt x="6647" y="469"/>
                  </a:lnTo>
                  <a:lnTo>
                    <a:pt x="6331" y="364"/>
                  </a:lnTo>
                  <a:lnTo>
                    <a:pt x="6006" y="268"/>
                  </a:lnTo>
                  <a:lnTo>
                    <a:pt x="5670" y="182"/>
                  </a:lnTo>
                  <a:lnTo>
                    <a:pt x="5335" y="115"/>
                  </a:lnTo>
                  <a:lnTo>
                    <a:pt x="5000" y="58"/>
                  </a:lnTo>
                  <a:lnTo>
                    <a:pt x="4655" y="19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g30461decf24_1_20"/>
            <p:cNvSpPr/>
            <p:nvPr/>
          </p:nvSpPr>
          <p:spPr>
            <a:xfrm>
              <a:off x="3141895" y="1559514"/>
              <a:ext cx="319417" cy="231824"/>
            </a:xfrm>
            <a:custGeom>
              <a:rect b="b" l="l" r="r" t="t"/>
              <a:pathLst>
                <a:path extrusionOk="0" h="7175" w="9886">
                  <a:moveTo>
                    <a:pt x="6399" y="1"/>
                  </a:moveTo>
                  <a:lnTo>
                    <a:pt x="6121" y="10"/>
                  </a:lnTo>
                  <a:lnTo>
                    <a:pt x="5853" y="39"/>
                  </a:lnTo>
                  <a:lnTo>
                    <a:pt x="5566" y="77"/>
                  </a:lnTo>
                  <a:lnTo>
                    <a:pt x="5278" y="135"/>
                  </a:lnTo>
                  <a:lnTo>
                    <a:pt x="4991" y="202"/>
                  </a:lnTo>
                  <a:lnTo>
                    <a:pt x="4694" y="288"/>
                  </a:lnTo>
                  <a:lnTo>
                    <a:pt x="4388" y="393"/>
                  </a:lnTo>
                  <a:lnTo>
                    <a:pt x="4081" y="508"/>
                  </a:lnTo>
                  <a:lnTo>
                    <a:pt x="3822" y="623"/>
                  </a:lnTo>
                  <a:lnTo>
                    <a:pt x="3573" y="757"/>
                  </a:lnTo>
                  <a:lnTo>
                    <a:pt x="3324" y="911"/>
                  </a:lnTo>
                  <a:lnTo>
                    <a:pt x="3095" y="1073"/>
                  </a:lnTo>
                  <a:lnTo>
                    <a:pt x="2865" y="1255"/>
                  </a:lnTo>
                  <a:lnTo>
                    <a:pt x="2654" y="1437"/>
                  </a:lnTo>
                  <a:lnTo>
                    <a:pt x="2443" y="1639"/>
                  </a:lnTo>
                  <a:lnTo>
                    <a:pt x="2242" y="1840"/>
                  </a:lnTo>
                  <a:lnTo>
                    <a:pt x="2050" y="2060"/>
                  </a:lnTo>
                  <a:lnTo>
                    <a:pt x="1878" y="2271"/>
                  </a:lnTo>
                  <a:lnTo>
                    <a:pt x="1706" y="2501"/>
                  </a:lnTo>
                  <a:lnTo>
                    <a:pt x="1543" y="2721"/>
                  </a:lnTo>
                  <a:lnTo>
                    <a:pt x="1390" y="2951"/>
                  </a:lnTo>
                  <a:lnTo>
                    <a:pt x="1236" y="3181"/>
                  </a:lnTo>
                  <a:lnTo>
                    <a:pt x="1102" y="3411"/>
                  </a:lnTo>
                  <a:lnTo>
                    <a:pt x="978" y="3640"/>
                  </a:lnTo>
                  <a:lnTo>
                    <a:pt x="738" y="4081"/>
                  </a:lnTo>
                  <a:lnTo>
                    <a:pt x="537" y="4493"/>
                  </a:lnTo>
                  <a:lnTo>
                    <a:pt x="374" y="4876"/>
                  </a:lnTo>
                  <a:lnTo>
                    <a:pt x="240" y="5211"/>
                  </a:lnTo>
                  <a:lnTo>
                    <a:pt x="135" y="5489"/>
                  </a:lnTo>
                  <a:lnTo>
                    <a:pt x="58" y="5709"/>
                  </a:lnTo>
                  <a:lnTo>
                    <a:pt x="1" y="5891"/>
                  </a:lnTo>
                  <a:lnTo>
                    <a:pt x="461" y="6677"/>
                  </a:lnTo>
                  <a:lnTo>
                    <a:pt x="853" y="6763"/>
                  </a:lnTo>
                  <a:lnTo>
                    <a:pt x="1303" y="6859"/>
                  </a:lnTo>
                  <a:lnTo>
                    <a:pt x="1888" y="6954"/>
                  </a:lnTo>
                  <a:lnTo>
                    <a:pt x="2232" y="7002"/>
                  </a:lnTo>
                  <a:lnTo>
                    <a:pt x="2587" y="7050"/>
                  </a:lnTo>
                  <a:lnTo>
                    <a:pt x="2970" y="7089"/>
                  </a:lnTo>
                  <a:lnTo>
                    <a:pt x="3363" y="7127"/>
                  </a:lnTo>
                  <a:lnTo>
                    <a:pt x="3784" y="7156"/>
                  </a:lnTo>
                  <a:lnTo>
                    <a:pt x="4206" y="7175"/>
                  </a:lnTo>
                  <a:lnTo>
                    <a:pt x="5068" y="7175"/>
                  </a:lnTo>
                  <a:lnTo>
                    <a:pt x="5499" y="7156"/>
                  </a:lnTo>
                  <a:lnTo>
                    <a:pt x="5930" y="7117"/>
                  </a:lnTo>
                  <a:lnTo>
                    <a:pt x="6361" y="7060"/>
                  </a:lnTo>
                  <a:lnTo>
                    <a:pt x="6782" y="6983"/>
                  </a:lnTo>
                  <a:lnTo>
                    <a:pt x="6983" y="6935"/>
                  </a:lnTo>
                  <a:lnTo>
                    <a:pt x="7184" y="6887"/>
                  </a:lnTo>
                  <a:lnTo>
                    <a:pt x="7376" y="6830"/>
                  </a:lnTo>
                  <a:lnTo>
                    <a:pt x="7577" y="6763"/>
                  </a:lnTo>
                  <a:lnTo>
                    <a:pt x="7759" y="6696"/>
                  </a:lnTo>
                  <a:lnTo>
                    <a:pt x="7941" y="6619"/>
                  </a:lnTo>
                  <a:lnTo>
                    <a:pt x="8123" y="6543"/>
                  </a:lnTo>
                  <a:lnTo>
                    <a:pt x="8295" y="6447"/>
                  </a:lnTo>
                  <a:lnTo>
                    <a:pt x="8458" y="6351"/>
                  </a:lnTo>
                  <a:lnTo>
                    <a:pt x="8611" y="6246"/>
                  </a:lnTo>
                  <a:lnTo>
                    <a:pt x="8765" y="6131"/>
                  </a:lnTo>
                  <a:lnTo>
                    <a:pt x="8908" y="6016"/>
                  </a:lnTo>
                  <a:lnTo>
                    <a:pt x="9043" y="5891"/>
                  </a:lnTo>
                  <a:lnTo>
                    <a:pt x="9167" y="5748"/>
                  </a:lnTo>
                  <a:lnTo>
                    <a:pt x="9282" y="5604"/>
                  </a:lnTo>
                  <a:lnTo>
                    <a:pt x="9397" y="5451"/>
                  </a:lnTo>
                  <a:lnTo>
                    <a:pt x="9493" y="5288"/>
                  </a:lnTo>
                  <a:lnTo>
                    <a:pt x="9579" y="5115"/>
                  </a:lnTo>
                  <a:lnTo>
                    <a:pt x="9656" y="4943"/>
                  </a:lnTo>
                  <a:lnTo>
                    <a:pt x="9723" y="4751"/>
                  </a:lnTo>
                  <a:lnTo>
                    <a:pt x="9780" y="4550"/>
                  </a:lnTo>
                  <a:lnTo>
                    <a:pt x="9828" y="4340"/>
                  </a:lnTo>
                  <a:lnTo>
                    <a:pt x="9857" y="4119"/>
                  </a:lnTo>
                  <a:lnTo>
                    <a:pt x="9876" y="3889"/>
                  </a:lnTo>
                  <a:lnTo>
                    <a:pt x="9885" y="3583"/>
                  </a:lnTo>
                  <a:lnTo>
                    <a:pt x="9876" y="3286"/>
                  </a:lnTo>
                  <a:lnTo>
                    <a:pt x="9847" y="2999"/>
                  </a:lnTo>
                  <a:lnTo>
                    <a:pt x="9809" y="2731"/>
                  </a:lnTo>
                  <a:lnTo>
                    <a:pt x="9761" y="2472"/>
                  </a:lnTo>
                  <a:lnTo>
                    <a:pt x="9684" y="2223"/>
                  </a:lnTo>
                  <a:lnTo>
                    <a:pt x="9608" y="1983"/>
                  </a:lnTo>
                  <a:lnTo>
                    <a:pt x="9502" y="1763"/>
                  </a:lnTo>
                  <a:lnTo>
                    <a:pt x="9397" y="1552"/>
                  </a:lnTo>
                  <a:lnTo>
                    <a:pt x="9272" y="1361"/>
                  </a:lnTo>
                  <a:lnTo>
                    <a:pt x="9129" y="1169"/>
                  </a:lnTo>
                  <a:lnTo>
                    <a:pt x="8985" y="997"/>
                  </a:lnTo>
                  <a:lnTo>
                    <a:pt x="8822" y="844"/>
                  </a:lnTo>
                  <a:lnTo>
                    <a:pt x="8650" y="700"/>
                  </a:lnTo>
                  <a:lnTo>
                    <a:pt x="8468" y="566"/>
                  </a:lnTo>
                  <a:lnTo>
                    <a:pt x="8276" y="441"/>
                  </a:lnTo>
                  <a:lnTo>
                    <a:pt x="8066" y="346"/>
                  </a:lnTo>
                  <a:lnTo>
                    <a:pt x="7855" y="250"/>
                  </a:lnTo>
                  <a:lnTo>
                    <a:pt x="7635" y="173"/>
                  </a:lnTo>
                  <a:lnTo>
                    <a:pt x="7405" y="106"/>
                  </a:lnTo>
                  <a:lnTo>
                    <a:pt x="7165" y="58"/>
                  </a:lnTo>
                  <a:lnTo>
                    <a:pt x="6916" y="29"/>
                  </a:lnTo>
                  <a:lnTo>
                    <a:pt x="6658" y="10"/>
                  </a:lnTo>
                  <a:lnTo>
                    <a:pt x="63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g30461decf24_1_20"/>
            <p:cNvSpPr/>
            <p:nvPr/>
          </p:nvSpPr>
          <p:spPr>
            <a:xfrm>
              <a:off x="3179343" y="1906757"/>
              <a:ext cx="53893" cy="86979"/>
            </a:xfrm>
            <a:custGeom>
              <a:rect b="b" l="l" r="r" t="t"/>
              <a:pathLst>
                <a:path extrusionOk="0" h="2692" w="1668">
                  <a:moveTo>
                    <a:pt x="1045" y="0"/>
                  </a:moveTo>
                  <a:lnTo>
                    <a:pt x="959" y="20"/>
                  </a:lnTo>
                  <a:lnTo>
                    <a:pt x="882" y="39"/>
                  </a:lnTo>
                  <a:lnTo>
                    <a:pt x="796" y="77"/>
                  </a:lnTo>
                  <a:lnTo>
                    <a:pt x="719" y="125"/>
                  </a:lnTo>
                  <a:lnTo>
                    <a:pt x="642" y="192"/>
                  </a:lnTo>
                  <a:lnTo>
                    <a:pt x="566" y="259"/>
                  </a:lnTo>
                  <a:lnTo>
                    <a:pt x="489" y="345"/>
                  </a:lnTo>
                  <a:lnTo>
                    <a:pt x="422" y="431"/>
                  </a:lnTo>
                  <a:lnTo>
                    <a:pt x="346" y="527"/>
                  </a:lnTo>
                  <a:lnTo>
                    <a:pt x="288" y="642"/>
                  </a:lnTo>
                  <a:lnTo>
                    <a:pt x="231" y="757"/>
                  </a:lnTo>
                  <a:lnTo>
                    <a:pt x="173" y="882"/>
                  </a:lnTo>
                  <a:lnTo>
                    <a:pt x="125" y="1006"/>
                  </a:lnTo>
                  <a:lnTo>
                    <a:pt x="87" y="1140"/>
                  </a:lnTo>
                  <a:lnTo>
                    <a:pt x="49" y="1274"/>
                  </a:lnTo>
                  <a:lnTo>
                    <a:pt x="29" y="1408"/>
                  </a:lnTo>
                  <a:lnTo>
                    <a:pt x="10" y="1542"/>
                  </a:lnTo>
                  <a:lnTo>
                    <a:pt x="1" y="1677"/>
                  </a:lnTo>
                  <a:lnTo>
                    <a:pt x="1" y="1801"/>
                  </a:lnTo>
                  <a:lnTo>
                    <a:pt x="10" y="1916"/>
                  </a:lnTo>
                  <a:lnTo>
                    <a:pt x="20" y="2031"/>
                  </a:lnTo>
                  <a:lnTo>
                    <a:pt x="49" y="2146"/>
                  </a:lnTo>
                  <a:lnTo>
                    <a:pt x="77" y="2242"/>
                  </a:lnTo>
                  <a:lnTo>
                    <a:pt x="116" y="2337"/>
                  </a:lnTo>
                  <a:lnTo>
                    <a:pt x="154" y="2424"/>
                  </a:lnTo>
                  <a:lnTo>
                    <a:pt x="202" y="2491"/>
                  </a:lnTo>
                  <a:lnTo>
                    <a:pt x="259" y="2558"/>
                  </a:lnTo>
                  <a:lnTo>
                    <a:pt x="326" y="2606"/>
                  </a:lnTo>
                  <a:lnTo>
                    <a:pt x="393" y="2654"/>
                  </a:lnTo>
                  <a:lnTo>
                    <a:pt x="470" y="2682"/>
                  </a:lnTo>
                  <a:lnTo>
                    <a:pt x="547" y="2692"/>
                  </a:lnTo>
                  <a:lnTo>
                    <a:pt x="623" y="2692"/>
                  </a:lnTo>
                  <a:lnTo>
                    <a:pt x="710" y="2682"/>
                  </a:lnTo>
                  <a:lnTo>
                    <a:pt x="786" y="2654"/>
                  </a:lnTo>
                  <a:lnTo>
                    <a:pt x="872" y="2615"/>
                  </a:lnTo>
                  <a:lnTo>
                    <a:pt x="949" y="2567"/>
                  </a:lnTo>
                  <a:lnTo>
                    <a:pt x="1026" y="2510"/>
                  </a:lnTo>
                  <a:lnTo>
                    <a:pt x="1102" y="2433"/>
                  </a:lnTo>
                  <a:lnTo>
                    <a:pt x="1179" y="2357"/>
                  </a:lnTo>
                  <a:lnTo>
                    <a:pt x="1255" y="2261"/>
                  </a:lnTo>
                  <a:lnTo>
                    <a:pt x="1323" y="2165"/>
                  </a:lnTo>
                  <a:lnTo>
                    <a:pt x="1380" y="2060"/>
                  </a:lnTo>
                  <a:lnTo>
                    <a:pt x="1437" y="1945"/>
                  </a:lnTo>
                  <a:lnTo>
                    <a:pt x="1495" y="1820"/>
                  </a:lnTo>
                  <a:lnTo>
                    <a:pt x="1543" y="1686"/>
                  </a:lnTo>
                  <a:lnTo>
                    <a:pt x="1581" y="1552"/>
                  </a:lnTo>
                  <a:lnTo>
                    <a:pt x="1619" y="1418"/>
                  </a:lnTo>
                  <a:lnTo>
                    <a:pt x="1648" y="1284"/>
                  </a:lnTo>
                  <a:lnTo>
                    <a:pt x="1658" y="1150"/>
                  </a:lnTo>
                  <a:lnTo>
                    <a:pt x="1667" y="1016"/>
                  </a:lnTo>
                  <a:lnTo>
                    <a:pt x="1667" y="891"/>
                  </a:lnTo>
                  <a:lnTo>
                    <a:pt x="1658" y="776"/>
                  </a:lnTo>
                  <a:lnTo>
                    <a:pt x="1648" y="661"/>
                  </a:lnTo>
                  <a:lnTo>
                    <a:pt x="1629" y="556"/>
                  </a:lnTo>
                  <a:lnTo>
                    <a:pt x="1591" y="451"/>
                  </a:lnTo>
                  <a:lnTo>
                    <a:pt x="1562" y="364"/>
                  </a:lnTo>
                  <a:lnTo>
                    <a:pt x="1514" y="278"/>
                  </a:lnTo>
                  <a:lnTo>
                    <a:pt x="1466" y="202"/>
                  </a:lnTo>
                  <a:lnTo>
                    <a:pt x="1409" y="134"/>
                  </a:lnTo>
                  <a:lnTo>
                    <a:pt x="1342" y="87"/>
                  </a:lnTo>
                  <a:lnTo>
                    <a:pt x="1275" y="48"/>
                  </a:lnTo>
                  <a:lnTo>
                    <a:pt x="1198" y="20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g30461decf24_1_20"/>
            <p:cNvSpPr/>
            <p:nvPr/>
          </p:nvSpPr>
          <p:spPr>
            <a:xfrm>
              <a:off x="3133559" y="1768726"/>
              <a:ext cx="103683" cy="222842"/>
            </a:xfrm>
            <a:custGeom>
              <a:rect b="b" l="l" r="r" t="t"/>
              <a:pathLst>
                <a:path extrusionOk="0" h="6897" w="3209">
                  <a:moveTo>
                    <a:pt x="833" y="1"/>
                  </a:moveTo>
                  <a:lnTo>
                    <a:pt x="766" y="10"/>
                  </a:lnTo>
                  <a:lnTo>
                    <a:pt x="699" y="29"/>
                  </a:lnTo>
                  <a:lnTo>
                    <a:pt x="642" y="68"/>
                  </a:lnTo>
                  <a:lnTo>
                    <a:pt x="584" y="106"/>
                  </a:lnTo>
                  <a:lnTo>
                    <a:pt x="527" y="163"/>
                  </a:lnTo>
                  <a:lnTo>
                    <a:pt x="479" y="230"/>
                  </a:lnTo>
                  <a:lnTo>
                    <a:pt x="431" y="307"/>
                  </a:lnTo>
                  <a:lnTo>
                    <a:pt x="383" y="393"/>
                  </a:lnTo>
                  <a:lnTo>
                    <a:pt x="335" y="499"/>
                  </a:lnTo>
                  <a:lnTo>
                    <a:pt x="288" y="614"/>
                  </a:lnTo>
                  <a:lnTo>
                    <a:pt x="211" y="891"/>
                  </a:lnTo>
                  <a:lnTo>
                    <a:pt x="134" y="1227"/>
                  </a:lnTo>
                  <a:lnTo>
                    <a:pt x="67" y="1629"/>
                  </a:lnTo>
                  <a:lnTo>
                    <a:pt x="0" y="2089"/>
                  </a:lnTo>
                  <a:lnTo>
                    <a:pt x="144" y="2376"/>
                  </a:lnTo>
                  <a:lnTo>
                    <a:pt x="288" y="2692"/>
                  </a:lnTo>
                  <a:lnTo>
                    <a:pt x="450" y="3085"/>
                  </a:lnTo>
                  <a:lnTo>
                    <a:pt x="537" y="3315"/>
                  </a:lnTo>
                  <a:lnTo>
                    <a:pt x="613" y="3544"/>
                  </a:lnTo>
                  <a:lnTo>
                    <a:pt x="680" y="3793"/>
                  </a:lnTo>
                  <a:lnTo>
                    <a:pt x="747" y="4033"/>
                  </a:lnTo>
                  <a:lnTo>
                    <a:pt x="795" y="4292"/>
                  </a:lnTo>
                  <a:lnTo>
                    <a:pt x="833" y="4531"/>
                  </a:lnTo>
                  <a:lnTo>
                    <a:pt x="853" y="4780"/>
                  </a:lnTo>
                  <a:lnTo>
                    <a:pt x="862" y="5019"/>
                  </a:lnTo>
                  <a:lnTo>
                    <a:pt x="843" y="5451"/>
                  </a:lnTo>
                  <a:lnTo>
                    <a:pt x="843" y="5824"/>
                  </a:lnTo>
                  <a:lnTo>
                    <a:pt x="862" y="6150"/>
                  </a:lnTo>
                  <a:lnTo>
                    <a:pt x="891" y="6408"/>
                  </a:lnTo>
                  <a:lnTo>
                    <a:pt x="920" y="6523"/>
                  </a:lnTo>
                  <a:lnTo>
                    <a:pt x="939" y="6619"/>
                  </a:lnTo>
                  <a:lnTo>
                    <a:pt x="968" y="6696"/>
                  </a:lnTo>
                  <a:lnTo>
                    <a:pt x="996" y="6763"/>
                  </a:lnTo>
                  <a:lnTo>
                    <a:pt x="1035" y="6820"/>
                  </a:lnTo>
                  <a:lnTo>
                    <a:pt x="1073" y="6858"/>
                  </a:lnTo>
                  <a:lnTo>
                    <a:pt x="1111" y="6887"/>
                  </a:lnTo>
                  <a:lnTo>
                    <a:pt x="1150" y="6897"/>
                  </a:lnTo>
                  <a:lnTo>
                    <a:pt x="1178" y="6887"/>
                  </a:lnTo>
                  <a:lnTo>
                    <a:pt x="1197" y="6868"/>
                  </a:lnTo>
                  <a:lnTo>
                    <a:pt x="1226" y="6830"/>
                  </a:lnTo>
                  <a:lnTo>
                    <a:pt x="1245" y="6791"/>
                  </a:lnTo>
                  <a:lnTo>
                    <a:pt x="1293" y="6657"/>
                  </a:lnTo>
                  <a:lnTo>
                    <a:pt x="1351" y="6495"/>
                  </a:lnTo>
                  <a:lnTo>
                    <a:pt x="1485" y="6064"/>
                  </a:lnTo>
                  <a:lnTo>
                    <a:pt x="1561" y="5824"/>
                  </a:lnTo>
                  <a:lnTo>
                    <a:pt x="1648" y="5565"/>
                  </a:lnTo>
                  <a:lnTo>
                    <a:pt x="1743" y="5316"/>
                  </a:lnTo>
                  <a:lnTo>
                    <a:pt x="1858" y="5058"/>
                  </a:lnTo>
                  <a:lnTo>
                    <a:pt x="1973" y="4818"/>
                  </a:lnTo>
                  <a:lnTo>
                    <a:pt x="2040" y="4703"/>
                  </a:lnTo>
                  <a:lnTo>
                    <a:pt x="2117" y="4598"/>
                  </a:lnTo>
                  <a:lnTo>
                    <a:pt x="2194" y="4493"/>
                  </a:lnTo>
                  <a:lnTo>
                    <a:pt x="2270" y="4406"/>
                  </a:lnTo>
                  <a:lnTo>
                    <a:pt x="2356" y="4320"/>
                  </a:lnTo>
                  <a:lnTo>
                    <a:pt x="2443" y="4244"/>
                  </a:lnTo>
                  <a:lnTo>
                    <a:pt x="2538" y="4177"/>
                  </a:lnTo>
                  <a:lnTo>
                    <a:pt x="2634" y="4119"/>
                  </a:lnTo>
                  <a:lnTo>
                    <a:pt x="2740" y="4071"/>
                  </a:lnTo>
                  <a:lnTo>
                    <a:pt x="2845" y="4043"/>
                  </a:lnTo>
                  <a:lnTo>
                    <a:pt x="2874" y="4033"/>
                  </a:lnTo>
                  <a:lnTo>
                    <a:pt x="2902" y="4004"/>
                  </a:lnTo>
                  <a:lnTo>
                    <a:pt x="2931" y="3966"/>
                  </a:lnTo>
                  <a:lnTo>
                    <a:pt x="2960" y="3918"/>
                  </a:lnTo>
                  <a:lnTo>
                    <a:pt x="3017" y="3784"/>
                  </a:lnTo>
                  <a:lnTo>
                    <a:pt x="3075" y="3602"/>
                  </a:lnTo>
                  <a:lnTo>
                    <a:pt x="3123" y="3401"/>
                  </a:lnTo>
                  <a:lnTo>
                    <a:pt x="3171" y="3161"/>
                  </a:lnTo>
                  <a:lnTo>
                    <a:pt x="3199" y="2903"/>
                  </a:lnTo>
                  <a:lnTo>
                    <a:pt x="3209" y="2635"/>
                  </a:lnTo>
                  <a:lnTo>
                    <a:pt x="3199" y="2347"/>
                  </a:lnTo>
                  <a:lnTo>
                    <a:pt x="3180" y="2204"/>
                  </a:lnTo>
                  <a:lnTo>
                    <a:pt x="3161" y="2060"/>
                  </a:lnTo>
                  <a:lnTo>
                    <a:pt x="3132" y="1916"/>
                  </a:lnTo>
                  <a:lnTo>
                    <a:pt x="3094" y="1782"/>
                  </a:lnTo>
                  <a:lnTo>
                    <a:pt x="3056" y="1638"/>
                  </a:lnTo>
                  <a:lnTo>
                    <a:pt x="3008" y="1504"/>
                  </a:lnTo>
                  <a:lnTo>
                    <a:pt x="2950" y="1370"/>
                  </a:lnTo>
                  <a:lnTo>
                    <a:pt x="2874" y="1246"/>
                  </a:lnTo>
                  <a:lnTo>
                    <a:pt x="2797" y="1121"/>
                  </a:lnTo>
                  <a:lnTo>
                    <a:pt x="2711" y="1006"/>
                  </a:lnTo>
                  <a:lnTo>
                    <a:pt x="2615" y="891"/>
                  </a:lnTo>
                  <a:lnTo>
                    <a:pt x="2500" y="796"/>
                  </a:lnTo>
                  <a:lnTo>
                    <a:pt x="2385" y="700"/>
                  </a:lnTo>
                  <a:lnTo>
                    <a:pt x="2251" y="614"/>
                  </a:lnTo>
                  <a:lnTo>
                    <a:pt x="1743" y="326"/>
                  </a:lnTo>
                  <a:lnTo>
                    <a:pt x="1523" y="202"/>
                  </a:lnTo>
                  <a:lnTo>
                    <a:pt x="1332" y="106"/>
                  </a:lnTo>
                  <a:lnTo>
                    <a:pt x="1150" y="39"/>
                  </a:lnTo>
                  <a:lnTo>
                    <a:pt x="1063" y="20"/>
                  </a:lnTo>
                  <a:lnTo>
                    <a:pt x="9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9" name="Google Shape;1169;g30461decf24_1_20"/>
          <p:cNvSpPr/>
          <p:nvPr/>
        </p:nvSpPr>
        <p:spPr>
          <a:xfrm>
            <a:off x="4031425" y="285600"/>
            <a:ext cx="5112600" cy="4857900"/>
          </a:xfrm>
          <a:prstGeom prst="ellipse">
            <a:avLst/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/>
          <p:nvPr/>
        </p:nvSpPr>
        <p:spPr>
          <a:xfrm>
            <a:off x="4497200" y="1344525"/>
            <a:ext cx="807900" cy="80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5"/>
          <p:cNvSpPr/>
          <p:nvPr/>
        </p:nvSpPr>
        <p:spPr>
          <a:xfrm>
            <a:off x="4504875" y="2491501"/>
            <a:ext cx="807900" cy="807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5"/>
          <p:cNvSpPr/>
          <p:nvPr/>
        </p:nvSpPr>
        <p:spPr>
          <a:xfrm>
            <a:off x="4585550" y="3638463"/>
            <a:ext cx="807900" cy="80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36" name="Google Shape;236;p15"/>
          <p:cNvSpPr/>
          <p:nvPr/>
        </p:nvSpPr>
        <p:spPr>
          <a:xfrm>
            <a:off x="457188" y="1076325"/>
            <a:ext cx="3657600" cy="3657600"/>
          </a:xfrm>
          <a:prstGeom prst="ellipse">
            <a:avLst/>
          </a:prstGeom>
          <a:solidFill>
            <a:srgbClr val="E4EA27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5"/>
          <p:cNvSpPr/>
          <p:nvPr/>
        </p:nvSpPr>
        <p:spPr>
          <a:xfrm>
            <a:off x="919113" y="2000325"/>
            <a:ext cx="2733900" cy="2733900"/>
          </a:xfrm>
          <a:prstGeom prst="ellipse">
            <a:avLst/>
          </a:prstGeom>
          <a:solidFill>
            <a:srgbClr val="E99B27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5"/>
          <p:cNvSpPr txBox="1"/>
          <p:nvPr/>
        </p:nvSpPr>
        <p:spPr>
          <a:xfrm>
            <a:off x="1609863" y="1342125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Artificial intelligence</a:t>
            </a:r>
            <a:endParaRPr b="1" i="0" sz="18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9" name="Google Shape;239;p15"/>
          <p:cNvSpPr txBox="1"/>
          <p:nvPr/>
        </p:nvSpPr>
        <p:spPr>
          <a:xfrm>
            <a:off x="1609863" y="2476313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Machine learning</a:t>
            </a:r>
            <a:endParaRPr b="1" i="0" sz="18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0" name="Google Shape;240;p15"/>
          <p:cNvSpPr/>
          <p:nvPr/>
        </p:nvSpPr>
        <p:spPr>
          <a:xfrm>
            <a:off x="1504948" y="3171975"/>
            <a:ext cx="1562100" cy="1562100"/>
          </a:xfrm>
          <a:prstGeom prst="ellipse">
            <a:avLst/>
          </a:prstGeom>
          <a:solidFill>
            <a:srgbClr val="EA4827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1609863" y="3616763"/>
            <a:ext cx="135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Deep learning</a:t>
            </a:r>
            <a:endParaRPr b="1" i="0" sz="18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42" name="Google Shape;242;p15"/>
          <p:cNvGrpSpPr/>
          <p:nvPr/>
        </p:nvGrpSpPr>
        <p:grpSpPr>
          <a:xfrm>
            <a:off x="4665170" y="1512476"/>
            <a:ext cx="472011" cy="472011"/>
            <a:chOff x="1190625" y="238125"/>
            <a:chExt cx="5238750" cy="5238750"/>
          </a:xfrm>
        </p:grpSpPr>
        <p:sp>
          <p:nvSpPr>
            <p:cNvPr id="243" name="Google Shape;243;p15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15"/>
          <p:cNvGrpSpPr/>
          <p:nvPr/>
        </p:nvGrpSpPr>
        <p:grpSpPr>
          <a:xfrm>
            <a:off x="4672756" y="2659396"/>
            <a:ext cx="472142" cy="472112"/>
            <a:chOff x="-44512325" y="3176075"/>
            <a:chExt cx="300900" cy="300900"/>
          </a:xfrm>
        </p:grpSpPr>
        <p:sp>
          <p:nvSpPr>
            <p:cNvPr id="251" name="Google Shape;251;p15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15"/>
          <p:cNvGrpSpPr/>
          <p:nvPr/>
        </p:nvGrpSpPr>
        <p:grpSpPr>
          <a:xfrm>
            <a:off x="4753397" y="3806405"/>
            <a:ext cx="472144" cy="459719"/>
            <a:chOff x="3204349" y="4054012"/>
            <a:chExt cx="370978" cy="361187"/>
          </a:xfrm>
        </p:grpSpPr>
        <p:sp>
          <p:nvSpPr>
            <p:cNvPr id="255" name="Google Shape;255;p15"/>
            <p:cNvSpPr/>
            <p:nvPr/>
          </p:nvSpPr>
          <p:spPr>
            <a:xfrm>
              <a:off x="3204349" y="4054012"/>
              <a:ext cx="118239" cy="279645"/>
            </a:xfrm>
            <a:custGeom>
              <a:rect b="b" l="l" r="r" t="t"/>
              <a:pathLst>
                <a:path extrusionOk="0" h="8169" w="3454">
                  <a:moveTo>
                    <a:pt x="2359" y="1948"/>
                  </a:moveTo>
                  <a:cubicBezTo>
                    <a:pt x="2523" y="1948"/>
                    <a:pt x="2689" y="1996"/>
                    <a:pt x="2835" y="2096"/>
                  </a:cubicBezTo>
                  <a:cubicBezTo>
                    <a:pt x="2978" y="2191"/>
                    <a:pt x="3001" y="2382"/>
                    <a:pt x="2906" y="2525"/>
                  </a:cubicBezTo>
                  <a:cubicBezTo>
                    <a:pt x="2845" y="2617"/>
                    <a:pt x="2743" y="2670"/>
                    <a:pt x="2641" y="2670"/>
                  </a:cubicBezTo>
                  <a:cubicBezTo>
                    <a:pt x="2585" y="2670"/>
                    <a:pt x="2528" y="2654"/>
                    <a:pt x="2477" y="2620"/>
                  </a:cubicBezTo>
                  <a:cubicBezTo>
                    <a:pt x="2430" y="2572"/>
                    <a:pt x="2358" y="2572"/>
                    <a:pt x="2311" y="2572"/>
                  </a:cubicBezTo>
                  <a:cubicBezTo>
                    <a:pt x="2263" y="2572"/>
                    <a:pt x="2192" y="2620"/>
                    <a:pt x="2168" y="2668"/>
                  </a:cubicBezTo>
                  <a:cubicBezTo>
                    <a:pt x="2120" y="2739"/>
                    <a:pt x="2025" y="2787"/>
                    <a:pt x="1906" y="2787"/>
                  </a:cubicBezTo>
                  <a:cubicBezTo>
                    <a:pt x="1858" y="2787"/>
                    <a:pt x="1787" y="2787"/>
                    <a:pt x="1739" y="2739"/>
                  </a:cubicBezTo>
                  <a:cubicBezTo>
                    <a:pt x="1596" y="2644"/>
                    <a:pt x="1549" y="2453"/>
                    <a:pt x="1668" y="2311"/>
                  </a:cubicBezTo>
                  <a:cubicBezTo>
                    <a:pt x="1830" y="2075"/>
                    <a:pt x="2092" y="1948"/>
                    <a:pt x="2359" y="1948"/>
                  </a:cubicBezTo>
                  <a:close/>
                  <a:moveTo>
                    <a:pt x="1781" y="3570"/>
                  </a:moveTo>
                  <a:cubicBezTo>
                    <a:pt x="1929" y="3570"/>
                    <a:pt x="2051" y="3682"/>
                    <a:pt x="2073" y="3835"/>
                  </a:cubicBezTo>
                  <a:cubicBezTo>
                    <a:pt x="2073" y="3978"/>
                    <a:pt x="2144" y="4073"/>
                    <a:pt x="2239" y="4168"/>
                  </a:cubicBezTo>
                  <a:cubicBezTo>
                    <a:pt x="2318" y="4227"/>
                    <a:pt x="2412" y="4269"/>
                    <a:pt x="2510" y="4269"/>
                  </a:cubicBezTo>
                  <a:cubicBezTo>
                    <a:pt x="2530" y="4269"/>
                    <a:pt x="2552" y="4268"/>
                    <a:pt x="2573" y="4263"/>
                  </a:cubicBezTo>
                  <a:cubicBezTo>
                    <a:pt x="2588" y="4262"/>
                    <a:pt x="2602" y="4261"/>
                    <a:pt x="2616" y="4261"/>
                  </a:cubicBezTo>
                  <a:cubicBezTo>
                    <a:pt x="2982" y="4261"/>
                    <a:pt x="3034" y="4837"/>
                    <a:pt x="2644" y="4882"/>
                  </a:cubicBezTo>
                  <a:lnTo>
                    <a:pt x="2525" y="4882"/>
                  </a:lnTo>
                  <a:cubicBezTo>
                    <a:pt x="1977" y="4882"/>
                    <a:pt x="1501" y="4454"/>
                    <a:pt x="1453" y="3906"/>
                  </a:cubicBezTo>
                  <a:cubicBezTo>
                    <a:pt x="1430" y="3739"/>
                    <a:pt x="1549" y="3573"/>
                    <a:pt x="1739" y="3573"/>
                  </a:cubicBezTo>
                  <a:cubicBezTo>
                    <a:pt x="1753" y="3571"/>
                    <a:pt x="1768" y="3570"/>
                    <a:pt x="1781" y="3570"/>
                  </a:cubicBezTo>
                  <a:close/>
                  <a:moveTo>
                    <a:pt x="1739" y="5317"/>
                  </a:moveTo>
                  <a:cubicBezTo>
                    <a:pt x="1894" y="5317"/>
                    <a:pt x="2049" y="5418"/>
                    <a:pt x="2049" y="5621"/>
                  </a:cubicBezTo>
                  <a:cubicBezTo>
                    <a:pt x="2049" y="5740"/>
                    <a:pt x="2144" y="5835"/>
                    <a:pt x="2263" y="5859"/>
                  </a:cubicBezTo>
                  <a:cubicBezTo>
                    <a:pt x="2668" y="5859"/>
                    <a:pt x="2668" y="6478"/>
                    <a:pt x="2263" y="6478"/>
                  </a:cubicBezTo>
                  <a:cubicBezTo>
                    <a:pt x="1787" y="6454"/>
                    <a:pt x="1430" y="6097"/>
                    <a:pt x="1430" y="5621"/>
                  </a:cubicBezTo>
                  <a:cubicBezTo>
                    <a:pt x="1430" y="5418"/>
                    <a:pt x="1584" y="5317"/>
                    <a:pt x="1739" y="5317"/>
                  </a:cubicBezTo>
                  <a:close/>
                  <a:moveTo>
                    <a:pt x="2811" y="1"/>
                  </a:moveTo>
                  <a:cubicBezTo>
                    <a:pt x="2335" y="24"/>
                    <a:pt x="1930" y="310"/>
                    <a:pt x="1739" y="715"/>
                  </a:cubicBezTo>
                  <a:cubicBezTo>
                    <a:pt x="1572" y="786"/>
                    <a:pt x="1406" y="858"/>
                    <a:pt x="1287" y="1001"/>
                  </a:cubicBezTo>
                  <a:cubicBezTo>
                    <a:pt x="1096" y="1191"/>
                    <a:pt x="977" y="1477"/>
                    <a:pt x="1001" y="1787"/>
                  </a:cubicBezTo>
                  <a:cubicBezTo>
                    <a:pt x="620" y="2025"/>
                    <a:pt x="406" y="2430"/>
                    <a:pt x="406" y="2882"/>
                  </a:cubicBezTo>
                  <a:cubicBezTo>
                    <a:pt x="406" y="3001"/>
                    <a:pt x="429" y="3120"/>
                    <a:pt x="453" y="3239"/>
                  </a:cubicBezTo>
                  <a:cubicBezTo>
                    <a:pt x="239" y="3477"/>
                    <a:pt x="96" y="3787"/>
                    <a:pt x="96" y="4097"/>
                  </a:cubicBezTo>
                  <a:cubicBezTo>
                    <a:pt x="120" y="4335"/>
                    <a:pt x="167" y="4549"/>
                    <a:pt x="286" y="4763"/>
                  </a:cubicBezTo>
                  <a:cubicBezTo>
                    <a:pt x="1" y="5216"/>
                    <a:pt x="72" y="5787"/>
                    <a:pt x="429" y="6192"/>
                  </a:cubicBezTo>
                  <a:lnTo>
                    <a:pt x="429" y="6288"/>
                  </a:lnTo>
                  <a:cubicBezTo>
                    <a:pt x="429" y="6621"/>
                    <a:pt x="572" y="6954"/>
                    <a:pt x="787" y="7192"/>
                  </a:cubicBezTo>
                  <a:cubicBezTo>
                    <a:pt x="1001" y="7407"/>
                    <a:pt x="1287" y="7550"/>
                    <a:pt x="1596" y="7573"/>
                  </a:cubicBezTo>
                  <a:cubicBezTo>
                    <a:pt x="1858" y="7955"/>
                    <a:pt x="2287" y="8169"/>
                    <a:pt x="2739" y="8169"/>
                  </a:cubicBezTo>
                  <a:cubicBezTo>
                    <a:pt x="3001" y="8169"/>
                    <a:pt x="3239" y="8074"/>
                    <a:pt x="3454" y="7931"/>
                  </a:cubicBezTo>
                  <a:lnTo>
                    <a:pt x="3454" y="191"/>
                  </a:lnTo>
                  <a:cubicBezTo>
                    <a:pt x="3287" y="72"/>
                    <a:pt x="3049" y="1"/>
                    <a:pt x="2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3451371" y="4303464"/>
              <a:ext cx="41627" cy="35568"/>
            </a:xfrm>
            <a:custGeom>
              <a:rect b="b" l="l" r="r" t="t"/>
              <a:pathLst>
                <a:path extrusionOk="0" h="1039" w="1216">
                  <a:moveTo>
                    <a:pt x="691" y="1"/>
                  </a:moveTo>
                  <a:cubicBezTo>
                    <a:pt x="239" y="1"/>
                    <a:pt x="0" y="572"/>
                    <a:pt x="334" y="882"/>
                  </a:cubicBezTo>
                  <a:cubicBezTo>
                    <a:pt x="434" y="990"/>
                    <a:pt x="562" y="1038"/>
                    <a:pt x="690" y="1038"/>
                  </a:cubicBezTo>
                  <a:cubicBezTo>
                    <a:pt x="954" y="1038"/>
                    <a:pt x="1215" y="830"/>
                    <a:pt x="1215" y="525"/>
                  </a:cubicBezTo>
                  <a:cubicBezTo>
                    <a:pt x="1215" y="239"/>
                    <a:pt x="977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3381263" y="4227639"/>
              <a:ext cx="194064" cy="187560"/>
            </a:xfrm>
            <a:custGeom>
              <a:rect b="b" l="l" r="r" t="t"/>
              <a:pathLst>
                <a:path extrusionOk="0" h="5479" w="5669">
                  <a:moveTo>
                    <a:pt x="2725" y="1561"/>
                  </a:moveTo>
                  <a:cubicBezTo>
                    <a:pt x="3327" y="1561"/>
                    <a:pt x="3906" y="2030"/>
                    <a:pt x="3906" y="2740"/>
                  </a:cubicBezTo>
                  <a:cubicBezTo>
                    <a:pt x="3906" y="3383"/>
                    <a:pt x="3382" y="3907"/>
                    <a:pt x="2739" y="3907"/>
                  </a:cubicBezTo>
                  <a:cubicBezTo>
                    <a:pt x="1691" y="3907"/>
                    <a:pt x="1167" y="2644"/>
                    <a:pt x="1906" y="1906"/>
                  </a:cubicBezTo>
                  <a:cubicBezTo>
                    <a:pt x="2144" y="1668"/>
                    <a:pt x="2437" y="1561"/>
                    <a:pt x="2725" y="1561"/>
                  </a:cubicBezTo>
                  <a:close/>
                  <a:moveTo>
                    <a:pt x="2739" y="1"/>
                  </a:moveTo>
                  <a:cubicBezTo>
                    <a:pt x="2596" y="1"/>
                    <a:pt x="2477" y="49"/>
                    <a:pt x="2406" y="144"/>
                  </a:cubicBezTo>
                  <a:cubicBezTo>
                    <a:pt x="2310" y="215"/>
                    <a:pt x="2263" y="358"/>
                    <a:pt x="2263" y="477"/>
                  </a:cubicBezTo>
                  <a:lnTo>
                    <a:pt x="2263" y="739"/>
                  </a:lnTo>
                  <a:cubicBezTo>
                    <a:pt x="2048" y="787"/>
                    <a:pt x="1834" y="858"/>
                    <a:pt x="1667" y="977"/>
                  </a:cubicBezTo>
                  <a:lnTo>
                    <a:pt x="1477" y="811"/>
                  </a:lnTo>
                  <a:cubicBezTo>
                    <a:pt x="1382" y="715"/>
                    <a:pt x="1257" y="668"/>
                    <a:pt x="1132" y="668"/>
                  </a:cubicBezTo>
                  <a:cubicBezTo>
                    <a:pt x="1007" y="668"/>
                    <a:pt x="882" y="715"/>
                    <a:pt x="786" y="811"/>
                  </a:cubicBezTo>
                  <a:cubicBezTo>
                    <a:pt x="596" y="1001"/>
                    <a:pt x="596" y="1287"/>
                    <a:pt x="786" y="1477"/>
                  </a:cubicBezTo>
                  <a:lnTo>
                    <a:pt x="977" y="1668"/>
                  </a:lnTo>
                  <a:cubicBezTo>
                    <a:pt x="858" y="1859"/>
                    <a:pt x="786" y="2049"/>
                    <a:pt x="739" y="2263"/>
                  </a:cubicBezTo>
                  <a:lnTo>
                    <a:pt x="477" y="2263"/>
                  </a:lnTo>
                  <a:cubicBezTo>
                    <a:pt x="215" y="2263"/>
                    <a:pt x="0" y="2478"/>
                    <a:pt x="0" y="2740"/>
                  </a:cubicBezTo>
                  <a:cubicBezTo>
                    <a:pt x="0" y="2883"/>
                    <a:pt x="48" y="3002"/>
                    <a:pt x="143" y="3097"/>
                  </a:cubicBezTo>
                  <a:cubicBezTo>
                    <a:pt x="215" y="3168"/>
                    <a:pt x="358" y="3240"/>
                    <a:pt x="477" y="3240"/>
                  </a:cubicBezTo>
                  <a:lnTo>
                    <a:pt x="739" y="3240"/>
                  </a:lnTo>
                  <a:cubicBezTo>
                    <a:pt x="786" y="3430"/>
                    <a:pt x="858" y="3645"/>
                    <a:pt x="977" y="3835"/>
                  </a:cubicBezTo>
                  <a:lnTo>
                    <a:pt x="810" y="4002"/>
                  </a:lnTo>
                  <a:cubicBezTo>
                    <a:pt x="620" y="4192"/>
                    <a:pt x="620" y="4478"/>
                    <a:pt x="810" y="4669"/>
                  </a:cubicBezTo>
                  <a:cubicBezTo>
                    <a:pt x="905" y="4764"/>
                    <a:pt x="1024" y="4811"/>
                    <a:pt x="1167" y="4811"/>
                  </a:cubicBezTo>
                  <a:cubicBezTo>
                    <a:pt x="1286" y="4811"/>
                    <a:pt x="1405" y="4764"/>
                    <a:pt x="1501" y="4669"/>
                  </a:cubicBezTo>
                  <a:lnTo>
                    <a:pt x="1667" y="4502"/>
                  </a:lnTo>
                  <a:cubicBezTo>
                    <a:pt x="1858" y="4621"/>
                    <a:pt x="2048" y="4692"/>
                    <a:pt x="2263" y="4740"/>
                  </a:cubicBezTo>
                  <a:lnTo>
                    <a:pt x="2263" y="5002"/>
                  </a:lnTo>
                  <a:cubicBezTo>
                    <a:pt x="2263" y="5264"/>
                    <a:pt x="2477" y="5478"/>
                    <a:pt x="2763" y="5478"/>
                  </a:cubicBezTo>
                  <a:cubicBezTo>
                    <a:pt x="3025" y="5478"/>
                    <a:pt x="3239" y="5264"/>
                    <a:pt x="3239" y="5002"/>
                  </a:cubicBezTo>
                  <a:lnTo>
                    <a:pt x="3239" y="4740"/>
                  </a:lnTo>
                  <a:cubicBezTo>
                    <a:pt x="3454" y="4692"/>
                    <a:pt x="3644" y="4597"/>
                    <a:pt x="3835" y="4502"/>
                  </a:cubicBezTo>
                  <a:lnTo>
                    <a:pt x="4001" y="4669"/>
                  </a:lnTo>
                  <a:cubicBezTo>
                    <a:pt x="4097" y="4764"/>
                    <a:pt x="4222" y="4811"/>
                    <a:pt x="4347" y="4811"/>
                  </a:cubicBezTo>
                  <a:cubicBezTo>
                    <a:pt x="4472" y="4811"/>
                    <a:pt x="4597" y="4764"/>
                    <a:pt x="4692" y="4669"/>
                  </a:cubicBezTo>
                  <a:cubicBezTo>
                    <a:pt x="4882" y="4478"/>
                    <a:pt x="4882" y="4168"/>
                    <a:pt x="4692" y="3978"/>
                  </a:cubicBezTo>
                  <a:lnTo>
                    <a:pt x="4525" y="3811"/>
                  </a:lnTo>
                  <a:cubicBezTo>
                    <a:pt x="4620" y="3621"/>
                    <a:pt x="4716" y="3430"/>
                    <a:pt x="4763" y="3216"/>
                  </a:cubicBezTo>
                  <a:lnTo>
                    <a:pt x="5001" y="3216"/>
                  </a:lnTo>
                  <a:cubicBezTo>
                    <a:pt x="5668" y="3216"/>
                    <a:pt x="5668" y="2240"/>
                    <a:pt x="5001" y="2240"/>
                  </a:cubicBezTo>
                  <a:lnTo>
                    <a:pt x="5001" y="2263"/>
                  </a:lnTo>
                  <a:lnTo>
                    <a:pt x="4763" y="2263"/>
                  </a:lnTo>
                  <a:cubicBezTo>
                    <a:pt x="4692" y="2049"/>
                    <a:pt x="4620" y="1835"/>
                    <a:pt x="4501" y="1668"/>
                  </a:cubicBezTo>
                  <a:lnTo>
                    <a:pt x="4692" y="1477"/>
                  </a:lnTo>
                  <a:cubicBezTo>
                    <a:pt x="5090" y="1133"/>
                    <a:pt x="4745" y="610"/>
                    <a:pt x="4357" y="610"/>
                  </a:cubicBezTo>
                  <a:cubicBezTo>
                    <a:pt x="4235" y="610"/>
                    <a:pt x="4110" y="662"/>
                    <a:pt x="4001" y="787"/>
                  </a:cubicBezTo>
                  <a:lnTo>
                    <a:pt x="3811" y="977"/>
                  </a:lnTo>
                  <a:cubicBezTo>
                    <a:pt x="3644" y="858"/>
                    <a:pt x="3430" y="787"/>
                    <a:pt x="3215" y="739"/>
                  </a:cubicBezTo>
                  <a:lnTo>
                    <a:pt x="3215" y="477"/>
                  </a:lnTo>
                  <a:cubicBezTo>
                    <a:pt x="3215" y="215"/>
                    <a:pt x="3001" y="1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3343744" y="4054012"/>
              <a:ext cx="114987" cy="278036"/>
            </a:xfrm>
            <a:custGeom>
              <a:rect b="b" l="l" r="r" t="t"/>
              <a:pathLst>
                <a:path extrusionOk="0" h="8122" w="3359">
                  <a:moveTo>
                    <a:pt x="1096" y="1948"/>
                  </a:moveTo>
                  <a:cubicBezTo>
                    <a:pt x="1363" y="1948"/>
                    <a:pt x="1625" y="2075"/>
                    <a:pt x="1787" y="2311"/>
                  </a:cubicBezTo>
                  <a:cubicBezTo>
                    <a:pt x="1948" y="2494"/>
                    <a:pt x="1799" y="2788"/>
                    <a:pt x="1553" y="2788"/>
                  </a:cubicBezTo>
                  <a:cubicBezTo>
                    <a:pt x="1544" y="2788"/>
                    <a:pt x="1535" y="2788"/>
                    <a:pt x="1525" y="2787"/>
                  </a:cubicBezTo>
                  <a:cubicBezTo>
                    <a:pt x="1430" y="2787"/>
                    <a:pt x="1335" y="2739"/>
                    <a:pt x="1287" y="2668"/>
                  </a:cubicBezTo>
                  <a:cubicBezTo>
                    <a:pt x="1239" y="2620"/>
                    <a:pt x="1192" y="2572"/>
                    <a:pt x="1144" y="2572"/>
                  </a:cubicBezTo>
                  <a:cubicBezTo>
                    <a:pt x="1123" y="2566"/>
                    <a:pt x="1104" y="2563"/>
                    <a:pt x="1087" y="2563"/>
                  </a:cubicBezTo>
                  <a:cubicBezTo>
                    <a:pt x="1045" y="2563"/>
                    <a:pt x="1011" y="2579"/>
                    <a:pt x="977" y="2596"/>
                  </a:cubicBezTo>
                  <a:cubicBezTo>
                    <a:pt x="916" y="2640"/>
                    <a:pt x="854" y="2659"/>
                    <a:pt x="795" y="2659"/>
                  </a:cubicBezTo>
                  <a:cubicBezTo>
                    <a:pt x="536" y="2659"/>
                    <a:pt x="348" y="2290"/>
                    <a:pt x="620" y="2096"/>
                  </a:cubicBezTo>
                  <a:cubicBezTo>
                    <a:pt x="765" y="1996"/>
                    <a:pt x="931" y="1948"/>
                    <a:pt x="1096" y="1948"/>
                  </a:cubicBezTo>
                  <a:close/>
                  <a:moveTo>
                    <a:pt x="1721" y="3570"/>
                  </a:moveTo>
                  <a:cubicBezTo>
                    <a:pt x="1735" y="3570"/>
                    <a:pt x="1749" y="3571"/>
                    <a:pt x="1763" y="3573"/>
                  </a:cubicBezTo>
                  <a:cubicBezTo>
                    <a:pt x="1930" y="3573"/>
                    <a:pt x="2073" y="3739"/>
                    <a:pt x="2049" y="3906"/>
                  </a:cubicBezTo>
                  <a:cubicBezTo>
                    <a:pt x="1978" y="4454"/>
                    <a:pt x="1525" y="4882"/>
                    <a:pt x="954" y="4882"/>
                  </a:cubicBezTo>
                  <a:lnTo>
                    <a:pt x="858" y="4882"/>
                  </a:lnTo>
                  <a:cubicBezTo>
                    <a:pt x="692" y="4882"/>
                    <a:pt x="549" y="4716"/>
                    <a:pt x="573" y="4549"/>
                  </a:cubicBezTo>
                  <a:cubicBezTo>
                    <a:pt x="573" y="4395"/>
                    <a:pt x="716" y="4261"/>
                    <a:pt x="869" y="4261"/>
                  </a:cubicBezTo>
                  <a:cubicBezTo>
                    <a:pt x="881" y="4261"/>
                    <a:pt x="894" y="4262"/>
                    <a:pt x="906" y="4263"/>
                  </a:cubicBezTo>
                  <a:cubicBezTo>
                    <a:pt x="921" y="4265"/>
                    <a:pt x="936" y="4265"/>
                    <a:pt x="950" y="4265"/>
                  </a:cubicBezTo>
                  <a:cubicBezTo>
                    <a:pt x="1194" y="4265"/>
                    <a:pt x="1407" y="4083"/>
                    <a:pt x="1430" y="3858"/>
                  </a:cubicBezTo>
                  <a:cubicBezTo>
                    <a:pt x="1430" y="3684"/>
                    <a:pt x="1569" y="3570"/>
                    <a:pt x="1721" y="3570"/>
                  </a:cubicBezTo>
                  <a:close/>
                  <a:moveTo>
                    <a:pt x="1192" y="6621"/>
                  </a:moveTo>
                  <a:lnTo>
                    <a:pt x="1192" y="6621"/>
                  </a:lnTo>
                  <a:cubicBezTo>
                    <a:pt x="1182" y="6625"/>
                    <a:pt x="1172" y="6628"/>
                    <a:pt x="1163" y="6632"/>
                  </a:cubicBezTo>
                  <a:lnTo>
                    <a:pt x="1163" y="6632"/>
                  </a:lnTo>
                  <a:cubicBezTo>
                    <a:pt x="1164" y="6636"/>
                    <a:pt x="1166" y="6641"/>
                    <a:pt x="1168" y="6645"/>
                  </a:cubicBezTo>
                  <a:lnTo>
                    <a:pt x="1192" y="6621"/>
                  </a:lnTo>
                  <a:close/>
                  <a:moveTo>
                    <a:pt x="596" y="1"/>
                  </a:moveTo>
                  <a:cubicBezTo>
                    <a:pt x="382" y="1"/>
                    <a:pt x="191" y="48"/>
                    <a:pt x="1" y="143"/>
                  </a:cubicBezTo>
                  <a:lnTo>
                    <a:pt x="1" y="7883"/>
                  </a:lnTo>
                  <a:cubicBezTo>
                    <a:pt x="168" y="8002"/>
                    <a:pt x="358" y="8074"/>
                    <a:pt x="549" y="8121"/>
                  </a:cubicBezTo>
                  <a:cubicBezTo>
                    <a:pt x="477" y="7978"/>
                    <a:pt x="453" y="7812"/>
                    <a:pt x="453" y="7645"/>
                  </a:cubicBezTo>
                  <a:cubicBezTo>
                    <a:pt x="453" y="7202"/>
                    <a:pt x="727" y="6805"/>
                    <a:pt x="1163" y="6632"/>
                  </a:cubicBezTo>
                  <a:lnTo>
                    <a:pt x="1163" y="6632"/>
                  </a:lnTo>
                  <a:cubicBezTo>
                    <a:pt x="1094" y="6470"/>
                    <a:pt x="1049" y="6307"/>
                    <a:pt x="1049" y="6145"/>
                  </a:cubicBezTo>
                  <a:cubicBezTo>
                    <a:pt x="1049" y="5859"/>
                    <a:pt x="1168" y="5573"/>
                    <a:pt x="1358" y="5383"/>
                  </a:cubicBezTo>
                  <a:cubicBezTo>
                    <a:pt x="1565" y="5176"/>
                    <a:pt x="1844" y="5070"/>
                    <a:pt x="2123" y="5070"/>
                  </a:cubicBezTo>
                  <a:cubicBezTo>
                    <a:pt x="2295" y="5070"/>
                    <a:pt x="2466" y="5110"/>
                    <a:pt x="2621" y="5192"/>
                  </a:cubicBezTo>
                  <a:cubicBezTo>
                    <a:pt x="2716" y="4859"/>
                    <a:pt x="2978" y="4597"/>
                    <a:pt x="3287" y="4501"/>
                  </a:cubicBezTo>
                  <a:cubicBezTo>
                    <a:pt x="3335" y="4359"/>
                    <a:pt x="3359" y="4192"/>
                    <a:pt x="3359" y="4049"/>
                  </a:cubicBezTo>
                  <a:cubicBezTo>
                    <a:pt x="3359" y="3716"/>
                    <a:pt x="3240" y="3406"/>
                    <a:pt x="3002" y="3192"/>
                  </a:cubicBezTo>
                  <a:cubicBezTo>
                    <a:pt x="3025" y="3073"/>
                    <a:pt x="3049" y="2954"/>
                    <a:pt x="3049" y="2834"/>
                  </a:cubicBezTo>
                  <a:cubicBezTo>
                    <a:pt x="3049" y="2382"/>
                    <a:pt x="2811" y="1977"/>
                    <a:pt x="2430" y="1739"/>
                  </a:cubicBezTo>
                  <a:cubicBezTo>
                    <a:pt x="2430" y="1429"/>
                    <a:pt x="2311" y="1167"/>
                    <a:pt x="2120" y="953"/>
                  </a:cubicBezTo>
                  <a:cubicBezTo>
                    <a:pt x="1978" y="834"/>
                    <a:pt x="1835" y="739"/>
                    <a:pt x="1668" y="691"/>
                  </a:cubicBezTo>
                  <a:cubicBezTo>
                    <a:pt x="1477" y="286"/>
                    <a:pt x="1049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59" name="Google Shape;259;p15"/>
          <p:cNvCxnSpPr>
            <a:stCxn id="238" idx="3"/>
            <a:endCxn id="232" idx="2"/>
          </p:cNvCxnSpPr>
          <p:nvPr/>
        </p:nvCxnSpPr>
        <p:spPr>
          <a:xfrm>
            <a:off x="2962263" y="1579875"/>
            <a:ext cx="1534800" cy="168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0" name="Google Shape;260;p15"/>
          <p:cNvCxnSpPr>
            <a:stCxn id="232" idx="6"/>
            <a:endCxn id="261" idx="1"/>
          </p:cNvCxnSpPr>
          <p:nvPr/>
        </p:nvCxnSpPr>
        <p:spPr>
          <a:xfrm>
            <a:off x="5305100" y="1748475"/>
            <a:ext cx="612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2" name="Google Shape;262;p15"/>
          <p:cNvGrpSpPr/>
          <p:nvPr/>
        </p:nvGrpSpPr>
        <p:grpSpPr>
          <a:xfrm>
            <a:off x="5917564" y="1526300"/>
            <a:ext cx="2907819" cy="483000"/>
            <a:chOff x="5917725" y="1338375"/>
            <a:chExt cx="2970800" cy="483000"/>
          </a:xfrm>
        </p:grpSpPr>
        <p:sp>
          <p:nvSpPr>
            <p:cNvPr id="263" name="Google Shape;263;p15"/>
            <p:cNvSpPr txBox="1"/>
            <p:nvPr/>
          </p:nvSpPr>
          <p:spPr>
            <a:xfrm>
              <a:off x="6085625" y="1338375"/>
              <a:ext cx="28029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simulation of human intelligence in machines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5917725" y="1359850"/>
              <a:ext cx="66600" cy="4014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" name="Google Shape;264;p15"/>
          <p:cNvGrpSpPr/>
          <p:nvPr/>
        </p:nvGrpSpPr>
        <p:grpSpPr>
          <a:xfrm>
            <a:off x="5917633" y="2660500"/>
            <a:ext cx="2907851" cy="483000"/>
            <a:chOff x="5917725" y="2472575"/>
            <a:chExt cx="3147025" cy="483000"/>
          </a:xfrm>
        </p:grpSpPr>
        <p:sp>
          <p:nvSpPr>
            <p:cNvPr id="265" name="Google Shape;265;p15"/>
            <p:cNvSpPr txBox="1"/>
            <p:nvPr/>
          </p:nvSpPr>
          <p:spPr>
            <a:xfrm>
              <a:off x="6093850" y="2472575"/>
              <a:ext cx="29709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Enables systems to learn from data and make decisions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5917725" y="2506813"/>
              <a:ext cx="66600" cy="401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Google Shape;267;p15"/>
          <p:cNvGrpSpPr/>
          <p:nvPr/>
        </p:nvGrpSpPr>
        <p:grpSpPr>
          <a:xfrm>
            <a:off x="5917845" y="3794700"/>
            <a:ext cx="2907908" cy="483000"/>
            <a:chOff x="5917875" y="3606775"/>
            <a:chExt cx="3347425" cy="483000"/>
          </a:xfrm>
        </p:grpSpPr>
        <p:sp>
          <p:nvSpPr>
            <p:cNvPr id="268" name="Google Shape;268;p15"/>
            <p:cNvSpPr txBox="1"/>
            <p:nvPr/>
          </p:nvSpPr>
          <p:spPr>
            <a:xfrm>
              <a:off x="6118300" y="3606775"/>
              <a:ext cx="3147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Uses neural networks to model complex patterns in data.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5917875" y="3666588"/>
              <a:ext cx="66600" cy="401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0" name="Google Shape;270;p15"/>
          <p:cNvCxnSpPr>
            <a:stCxn id="239" idx="3"/>
            <a:endCxn id="233" idx="2"/>
          </p:cNvCxnSpPr>
          <p:nvPr/>
        </p:nvCxnSpPr>
        <p:spPr>
          <a:xfrm>
            <a:off x="2962263" y="2714063"/>
            <a:ext cx="1542600" cy="1815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" name="Google Shape;271;p15"/>
          <p:cNvCxnSpPr>
            <a:stCxn id="233" idx="6"/>
            <a:endCxn id="266" idx="1"/>
          </p:cNvCxnSpPr>
          <p:nvPr/>
        </p:nvCxnSpPr>
        <p:spPr>
          <a:xfrm>
            <a:off x="5312775" y="2895451"/>
            <a:ext cx="6048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15"/>
          <p:cNvCxnSpPr>
            <a:stCxn id="241" idx="3"/>
            <a:endCxn id="234" idx="2"/>
          </p:cNvCxnSpPr>
          <p:nvPr/>
        </p:nvCxnSpPr>
        <p:spPr>
          <a:xfrm>
            <a:off x="2962263" y="3854513"/>
            <a:ext cx="1623300" cy="187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Google Shape;273;p15"/>
          <p:cNvCxnSpPr>
            <a:stCxn id="234" idx="6"/>
            <a:endCxn id="269" idx="1"/>
          </p:cNvCxnSpPr>
          <p:nvPr/>
        </p:nvCxnSpPr>
        <p:spPr>
          <a:xfrm>
            <a:off x="5393450" y="4042413"/>
            <a:ext cx="524400" cy="12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"/>
          <p:cNvSpPr/>
          <p:nvPr/>
        </p:nvSpPr>
        <p:spPr>
          <a:xfrm>
            <a:off x="4876800" y="1685925"/>
            <a:ext cx="3819600" cy="2562300"/>
          </a:xfrm>
          <a:prstGeom prst="roundRect">
            <a:avLst>
              <a:gd fmla="val 16667" name="adj"/>
            </a:avLst>
          </a:prstGeom>
          <a:solidFill>
            <a:srgbClr val="EA4827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"/>
          <p:cNvSpPr/>
          <p:nvPr/>
        </p:nvSpPr>
        <p:spPr>
          <a:xfrm>
            <a:off x="457175" y="1685925"/>
            <a:ext cx="3819600" cy="2562300"/>
          </a:xfrm>
          <a:prstGeom prst="roundRect">
            <a:avLst>
              <a:gd fmla="val 16667" name="adj"/>
            </a:avLst>
          </a:prstGeom>
          <a:solidFill>
            <a:srgbClr val="E4EA27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"/>
          <p:cNvSpPr/>
          <p:nvPr/>
        </p:nvSpPr>
        <p:spPr>
          <a:xfrm>
            <a:off x="560097" y="12801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"/>
          <p:cNvSpPr/>
          <p:nvPr/>
        </p:nvSpPr>
        <p:spPr>
          <a:xfrm>
            <a:off x="4960660" y="1280150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ARTIFICIAL INTELLIGENCE VS MACHINE LEARNING</a:t>
            </a:r>
            <a:endParaRPr/>
          </a:p>
        </p:txBody>
      </p:sp>
      <p:grpSp>
        <p:nvGrpSpPr>
          <p:cNvPr id="283" name="Google Shape;283;p2"/>
          <p:cNvGrpSpPr/>
          <p:nvPr/>
        </p:nvGrpSpPr>
        <p:grpSpPr>
          <a:xfrm>
            <a:off x="716345" y="1436401"/>
            <a:ext cx="472011" cy="472011"/>
            <a:chOff x="1190625" y="238125"/>
            <a:chExt cx="5238750" cy="5238750"/>
          </a:xfrm>
        </p:grpSpPr>
        <p:sp>
          <p:nvSpPr>
            <p:cNvPr id="284" name="Google Shape;284;p2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291;p2"/>
          <p:cNvGrpSpPr/>
          <p:nvPr/>
        </p:nvGrpSpPr>
        <p:grpSpPr>
          <a:xfrm>
            <a:off x="5115047" y="1436307"/>
            <a:ext cx="472142" cy="472112"/>
            <a:chOff x="-44512325" y="3176075"/>
            <a:chExt cx="300900" cy="300900"/>
          </a:xfrm>
        </p:grpSpPr>
        <p:sp>
          <p:nvSpPr>
            <p:cNvPr id="292" name="Google Shape;292;p2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p2"/>
          <p:cNvGrpSpPr/>
          <p:nvPr/>
        </p:nvGrpSpPr>
        <p:grpSpPr>
          <a:xfrm>
            <a:off x="695359" y="2359226"/>
            <a:ext cx="3343229" cy="1488799"/>
            <a:chOff x="695359" y="2302076"/>
            <a:chExt cx="3343229" cy="1488799"/>
          </a:xfrm>
        </p:grpSpPr>
        <p:sp>
          <p:nvSpPr>
            <p:cNvPr id="296" name="Google Shape;296;p2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Artificial Intelligence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7" name="Google Shape;297;p2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Computers act on their own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They act according to environment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Systems display cognitive ability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Computers make decisions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8" name="Google Shape;298;p2"/>
          <p:cNvGrpSpPr/>
          <p:nvPr/>
        </p:nvGrpSpPr>
        <p:grpSpPr>
          <a:xfrm>
            <a:off x="5114996" y="2359226"/>
            <a:ext cx="3343204" cy="1488799"/>
            <a:chOff x="5114996" y="2302076"/>
            <a:chExt cx="3343204" cy="1488799"/>
          </a:xfrm>
        </p:grpSpPr>
        <p:sp>
          <p:nvSpPr>
            <p:cNvPr id="299" name="Google Shape;299;p2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0" name="Google Shape;300;p2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an application of AI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Computers observe and analyze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Predict based on previous patterns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Roboto"/>
                <a:buChar char="●"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Pre-programmed algorithms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1" name="Google Shape;301;p2"/>
          <p:cNvSpPr/>
          <p:nvPr/>
        </p:nvSpPr>
        <p:spPr>
          <a:xfrm>
            <a:off x="4184410" y="257467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</a:t>
            </a:r>
            <a:endParaRPr b="1" i="0" sz="18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MACHINE LEARNING</a:t>
            </a:r>
            <a:endParaRPr/>
          </a:p>
        </p:txBody>
      </p:sp>
      <p:grpSp>
        <p:nvGrpSpPr>
          <p:cNvPr id="307" name="Google Shape;307;p3"/>
          <p:cNvGrpSpPr/>
          <p:nvPr/>
        </p:nvGrpSpPr>
        <p:grpSpPr>
          <a:xfrm>
            <a:off x="3641125" y="1855314"/>
            <a:ext cx="1999341" cy="1881585"/>
            <a:chOff x="3536348" y="2113000"/>
            <a:chExt cx="2109900" cy="1209089"/>
          </a:xfrm>
        </p:grpSpPr>
        <p:sp>
          <p:nvSpPr>
            <p:cNvPr id="308" name="Google Shape;308;p3"/>
            <p:cNvSpPr txBox="1"/>
            <p:nvPr/>
          </p:nvSpPr>
          <p:spPr>
            <a:xfrm>
              <a:off x="3566767" y="2113000"/>
              <a:ext cx="1872083" cy="3320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Machine learning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9" name="Google Shape;309;p3"/>
            <p:cNvSpPr txBox="1"/>
            <p:nvPr/>
          </p:nvSpPr>
          <p:spPr>
            <a:xfrm>
              <a:off x="3536348" y="2210889"/>
              <a:ext cx="2109900" cy="111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 is a branch of Artificial Intelligence where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systems learn from data to make prediction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/ 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decisions.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0" name="Google Shape;310;p3"/>
          <p:cNvGrpSpPr/>
          <p:nvPr/>
        </p:nvGrpSpPr>
        <p:grpSpPr>
          <a:xfrm>
            <a:off x="2788627" y="1012552"/>
            <a:ext cx="3615597" cy="3719409"/>
            <a:chOff x="2788540" y="1012550"/>
            <a:chExt cx="3515750" cy="3719409"/>
          </a:xfrm>
        </p:grpSpPr>
        <p:sp>
          <p:nvSpPr>
            <p:cNvPr id="311" name="Google Shape;311;p3"/>
            <p:cNvSpPr/>
            <p:nvPr/>
          </p:nvSpPr>
          <p:spPr>
            <a:xfrm>
              <a:off x="2788540" y="3035010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5947002" y="1913635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3509017" y="1622848"/>
              <a:ext cx="2125304" cy="3058016"/>
            </a:xfrm>
            <a:custGeom>
              <a:rect b="b" l="l" r="r" t="t"/>
              <a:pathLst>
                <a:path extrusionOk="0" fill="none" h="71520" w="49706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3457878" y="1571709"/>
              <a:ext cx="2227537" cy="3160250"/>
            </a:xfrm>
            <a:custGeom>
              <a:rect b="b" l="l" r="r" t="t"/>
              <a:pathLst>
                <a:path extrusionOk="0" h="73911" w="52097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4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3605738" y="1773103"/>
              <a:ext cx="1931827" cy="2757474"/>
            </a:xfrm>
            <a:custGeom>
              <a:rect b="b" l="l" r="r" t="t"/>
              <a:pathLst>
                <a:path extrusionOk="0" h="64491" w="45181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100416" y="1183543"/>
              <a:ext cx="278095" cy="620625"/>
            </a:xfrm>
            <a:custGeom>
              <a:rect b="b" l="l" r="r" t="t"/>
              <a:pathLst>
                <a:path extrusionOk="0" h="14515" w="6504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136333" y="1502952"/>
              <a:ext cx="51138" cy="301227"/>
            </a:xfrm>
            <a:custGeom>
              <a:rect b="b" l="l" r="r" t="t"/>
              <a:pathLst>
                <a:path extrusionOk="0" h="7045" w="1196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4620663" y="1052700"/>
              <a:ext cx="254364" cy="751463"/>
            </a:xfrm>
            <a:custGeom>
              <a:rect b="b" l="l" r="r" t="t"/>
              <a:pathLst>
                <a:path extrusionOk="0" h="17575" w="5949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4786781" y="1215142"/>
              <a:ext cx="247651" cy="589027"/>
            </a:xfrm>
            <a:custGeom>
              <a:rect b="b" l="l" r="r" t="t"/>
              <a:pathLst>
                <a:path extrusionOk="0" h="13776" w="5792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4954097" y="1502952"/>
              <a:ext cx="51138" cy="301227"/>
            </a:xfrm>
            <a:custGeom>
              <a:rect b="b" l="l" r="r" t="t"/>
              <a:pathLst>
                <a:path extrusionOk="0" h="7045" w="1196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4935240" y="1173195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4774595" y="1012550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4062702" y="1161009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5512058" y="2002208"/>
              <a:ext cx="620625" cy="278095"/>
            </a:xfrm>
            <a:custGeom>
              <a:rect b="b" l="l" r="r" t="t"/>
              <a:pathLst>
                <a:path extrusionOk="0" h="6504" w="14515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5512058" y="2038083"/>
              <a:ext cx="301184" cy="51181"/>
            </a:xfrm>
            <a:custGeom>
              <a:rect b="b" l="l" r="r" t="t"/>
              <a:pathLst>
                <a:path extrusionOk="0" h="1197" w="7044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5512058" y="2522413"/>
              <a:ext cx="751463" cy="254364"/>
            </a:xfrm>
            <a:custGeom>
              <a:rect b="b" l="l" r="r" t="t"/>
              <a:pathLst>
                <a:path extrusionOk="0" h="5949" w="17575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5512058" y="2688532"/>
              <a:ext cx="588985" cy="248293"/>
            </a:xfrm>
            <a:custGeom>
              <a:rect b="b" l="l" r="r" t="t"/>
              <a:pathLst>
                <a:path extrusionOk="0" h="5807" w="13775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5512058" y="2855848"/>
              <a:ext cx="301184" cy="51181"/>
            </a:xfrm>
            <a:custGeom>
              <a:rect b="b" l="l" r="r" t="t"/>
              <a:pathLst>
                <a:path extrusionOk="0" h="1197" w="7044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5998184" y="2836991"/>
              <a:ext cx="145461" cy="145461"/>
            </a:xfrm>
            <a:custGeom>
              <a:rect b="b" l="l" r="r" t="t"/>
              <a:pathLst>
                <a:path extrusionOk="0" h="3402" w="3402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6158230" y="2676388"/>
              <a:ext cx="146060" cy="145418"/>
            </a:xfrm>
            <a:custGeom>
              <a:rect b="b" l="l" r="r" t="t"/>
              <a:pathLst>
                <a:path extrusionOk="0" h="3401" w="3416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6010370" y="1964494"/>
              <a:ext cx="145461" cy="146060"/>
            </a:xfrm>
            <a:custGeom>
              <a:rect b="b" l="l" r="r" t="t"/>
              <a:pathLst>
                <a:path extrusionOk="0" h="3416" w="3402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3010705" y="2412008"/>
              <a:ext cx="620625" cy="278095"/>
            </a:xfrm>
            <a:custGeom>
              <a:rect b="b" l="l" r="r" t="t"/>
              <a:pathLst>
                <a:path extrusionOk="0" h="6504" w="14515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330114" y="2447883"/>
              <a:ext cx="301227" cy="51181"/>
            </a:xfrm>
            <a:custGeom>
              <a:rect b="b" l="l" r="r" t="t"/>
              <a:pathLst>
                <a:path extrusionOk="0" h="1197" w="7045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2879863" y="2932213"/>
              <a:ext cx="751463" cy="254364"/>
            </a:xfrm>
            <a:custGeom>
              <a:rect b="b" l="l" r="r" t="t"/>
              <a:pathLst>
                <a:path extrusionOk="0" h="5949" w="17575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3042304" y="3098332"/>
              <a:ext cx="589027" cy="248293"/>
            </a:xfrm>
            <a:custGeom>
              <a:rect b="b" l="l" r="r" t="t"/>
              <a:pathLst>
                <a:path extrusionOk="0" h="5807" w="13776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3330114" y="3265648"/>
              <a:ext cx="301227" cy="51181"/>
            </a:xfrm>
            <a:custGeom>
              <a:rect b="b" l="l" r="r" t="t"/>
              <a:pathLst>
                <a:path extrusionOk="0" h="1197" w="7045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2999716" y="3246791"/>
              <a:ext cx="146102" cy="145461"/>
            </a:xfrm>
            <a:custGeom>
              <a:rect b="b" l="l" r="r" t="t"/>
              <a:pathLst>
                <a:path extrusionOk="0" h="3402" w="3417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2839712" y="3086188"/>
              <a:ext cx="145461" cy="145418"/>
            </a:xfrm>
            <a:custGeom>
              <a:rect b="b" l="l" r="r" t="t"/>
              <a:pathLst>
                <a:path extrusionOk="0" h="3401" w="3402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2987573" y="2374294"/>
              <a:ext cx="145461" cy="146060"/>
            </a:xfrm>
            <a:custGeom>
              <a:rect b="b" l="l" r="r" t="t"/>
              <a:pathLst>
                <a:path extrusionOk="0" h="3416" w="3402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4011527" y="1180122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41" name="Google Shape;341;p3"/>
          <p:cNvGrpSpPr/>
          <p:nvPr/>
        </p:nvGrpSpPr>
        <p:grpSpPr>
          <a:xfrm>
            <a:off x="6660150" y="1928183"/>
            <a:ext cx="2205958" cy="1993692"/>
            <a:chOff x="6754438" y="1001783"/>
            <a:chExt cx="2053200" cy="1993692"/>
          </a:xfrm>
        </p:grpSpPr>
        <p:sp>
          <p:nvSpPr>
            <p:cNvPr id="342" name="Google Shape;342;p3"/>
            <p:cNvSpPr/>
            <p:nvPr/>
          </p:nvSpPr>
          <p:spPr>
            <a:xfrm>
              <a:off x="7514630" y="1001783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3" name="Google Shape;343;p3"/>
            <p:cNvSpPr txBox="1"/>
            <p:nvPr/>
          </p:nvSpPr>
          <p:spPr>
            <a:xfrm>
              <a:off x="6754438" y="1653575"/>
              <a:ext cx="20532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UnSupervised Learning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4" name="Google Shape;344;p3"/>
            <p:cNvSpPr txBox="1"/>
            <p:nvPr/>
          </p:nvSpPr>
          <p:spPr>
            <a:xfrm>
              <a:off x="6835599" y="2142275"/>
              <a:ext cx="1922100" cy="85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 involves finding patterns or structures in data without using labeled examples.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5" name="Google Shape;345;p3"/>
          <p:cNvGrpSpPr/>
          <p:nvPr/>
        </p:nvGrpSpPr>
        <p:grpSpPr>
          <a:xfrm>
            <a:off x="588062" y="782883"/>
            <a:ext cx="2205890" cy="1926192"/>
            <a:chOff x="453447" y="1001783"/>
            <a:chExt cx="2047800" cy="1926192"/>
          </a:xfrm>
        </p:grpSpPr>
        <p:sp>
          <p:nvSpPr>
            <p:cNvPr id="346" name="Google Shape;346;p3"/>
            <p:cNvSpPr/>
            <p:nvPr/>
          </p:nvSpPr>
          <p:spPr>
            <a:xfrm>
              <a:off x="1021803" y="100178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7" name="Google Shape;347;p3"/>
            <p:cNvSpPr txBox="1"/>
            <p:nvPr/>
          </p:nvSpPr>
          <p:spPr>
            <a:xfrm>
              <a:off x="453447" y="1653575"/>
              <a:ext cx="1856100" cy="3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Supervised Learning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8" name="Google Shape;348;p3"/>
            <p:cNvSpPr txBox="1"/>
            <p:nvPr/>
          </p:nvSpPr>
          <p:spPr>
            <a:xfrm>
              <a:off x="453447" y="2048075"/>
              <a:ext cx="2047800" cy="87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 involves training a model using labeled data, where the input-output pairs are known.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9" name="Google Shape;349;p3"/>
          <p:cNvGrpSpPr/>
          <p:nvPr/>
        </p:nvGrpSpPr>
        <p:grpSpPr>
          <a:xfrm>
            <a:off x="453176" y="3073528"/>
            <a:ext cx="2357628" cy="1852385"/>
            <a:chOff x="393209" y="3042675"/>
            <a:chExt cx="1856400" cy="2100686"/>
          </a:xfrm>
        </p:grpSpPr>
        <p:sp>
          <p:nvSpPr>
            <p:cNvPr id="350" name="Google Shape;350;p3"/>
            <p:cNvSpPr/>
            <p:nvPr/>
          </p:nvSpPr>
          <p:spPr>
            <a:xfrm>
              <a:off x="1176507" y="3042675"/>
              <a:ext cx="449795" cy="6044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1" name="Google Shape;351;p3"/>
            <p:cNvSpPr txBox="1"/>
            <p:nvPr/>
          </p:nvSpPr>
          <p:spPr>
            <a:xfrm>
              <a:off x="393209" y="3716556"/>
              <a:ext cx="1856400" cy="37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 Reinforcement Learning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2" name="Google Shape;352;p3"/>
            <p:cNvSpPr txBox="1"/>
            <p:nvPr/>
          </p:nvSpPr>
          <p:spPr>
            <a:xfrm>
              <a:off x="463405" y="4088261"/>
              <a:ext cx="1737000" cy="105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Trial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and error learning process. Trained with fixed datasets and learns from its actions.</a:t>
              </a:r>
              <a:endParaRPr/>
            </a:p>
          </p:txBody>
        </p:sp>
      </p:grpSp>
      <p:cxnSp>
        <p:nvCxnSpPr>
          <p:cNvPr id="353" name="Google Shape;353;p3"/>
          <p:cNvCxnSpPr>
            <a:stCxn id="340" idx="2"/>
            <a:endCxn id="346" idx="6"/>
          </p:cNvCxnSpPr>
          <p:nvPr/>
        </p:nvCxnSpPr>
        <p:spPr>
          <a:xfrm rot="10800000">
            <a:off x="1851547" y="1085024"/>
            <a:ext cx="2194800" cy="2190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354" name="Google Shape;354;p3"/>
          <p:cNvCxnSpPr>
            <a:stCxn id="350" idx="6"/>
            <a:endCxn id="311" idx="2"/>
          </p:cNvCxnSpPr>
          <p:nvPr/>
        </p:nvCxnSpPr>
        <p:spPr>
          <a:xfrm flipH="1" rot="10800000">
            <a:off x="2019204" y="3158851"/>
            <a:ext cx="769500" cy="1812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355" name="Google Shape;355;p3"/>
          <p:cNvCxnSpPr>
            <a:stCxn id="342" idx="2"/>
            <a:endCxn id="312" idx="6"/>
          </p:cNvCxnSpPr>
          <p:nvPr/>
        </p:nvCxnSpPr>
        <p:spPr>
          <a:xfrm rot="10800000">
            <a:off x="6291601" y="2037533"/>
            <a:ext cx="1185300" cy="192900"/>
          </a:xfrm>
          <a:prstGeom prst="bentConnector3">
            <a:avLst>
              <a:gd fmla="val 6504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4"/>
          <p:cNvGrpSpPr/>
          <p:nvPr/>
        </p:nvGrpSpPr>
        <p:grpSpPr>
          <a:xfrm>
            <a:off x="2873651" y="1922149"/>
            <a:ext cx="3349631" cy="2394463"/>
            <a:chOff x="2630175" y="1725149"/>
            <a:chExt cx="4003862" cy="2787501"/>
          </a:xfrm>
        </p:grpSpPr>
        <p:grpSp>
          <p:nvGrpSpPr>
            <p:cNvPr id="361" name="Google Shape;361;p4"/>
            <p:cNvGrpSpPr/>
            <p:nvPr/>
          </p:nvGrpSpPr>
          <p:grpSpPr>
            <a:xfrm>
              <a:off x="2630175" y="1725149"/>
              <a:ext cx="4003862" cy="2319594"/>
              <a:chOff x="2730551" y="1689417"/>
              <a:chExt cx="3796931" cy="2199710"/>
            </a:xfrm>
          </p:grpSpPr>
          <p:sp>
            <p:nvSpPr>
              <p:cNvPr id="362" name="Google Shape;362;p4"/>
              <p:cNvSpPr/>
              <p:nvPr/>
            </p:nvSpPr>
            <p:spPr>
              <a:xfrm rot="-5400000">
                <a:off x="2938030" y="2718417"/>
                <a:ext cx="263849" cy="519205"/>
              </a:xfrm>
              <a:custGeom>
                <a:rect b="b" l="l" r="r" t="t"/>
                <a:pathLst>
                  <a:path extrusionOk="0" h="10209" w="5188">
                    <a:moveTo>
                      <a:pt x="731" y="1"/>
                    </a:moveTo>
                    <a:lnTo>
                      <a:pt x="590" y="14"/>
                    </a:lnTo>
                    <a:lnTo>
                      <a:pt x="449" y="52"/>
                    </a:lnTo>
                    <a:lnTo>
                      <a:pt x="321" y="116"/>
                    </a:lnTo>
                    <a:lnTo>
                      <a:pt x="218" y="206"/>
                    </a:lnTo>
                    <a:lnTo>
                      <a:pt x="129" y="321"/>
                    </a:lnTo>
                    <a:lnTo>
                      <a:pt x="65" y="436"/>
                    </a:lnTo>
                    <a:lnTo>
                      <a:pt x="13" y="577"/>
                    </a:lnTo>
                    <a:lnTo>
                      <a:pt x="1" y="731"/>
                    </a:lnTo>
                    <a:lnTo>
                      <a:pt x="1" y="4253"/>
                    </a:lnTo>
                    <a:lnTo>
                      <a:pt x="13" y="4394"/>
                    </a:lnTo>
                    <a:lnTo>
                      <a:pt x="65" y="4535"/>
                    </a:lnTo>
                    <a:lnTo>
                      <a:pt x="129" y="4650"/>
                    </a:lnTo>
                    <a:lnTo>
                      <a:pt x="218" y="4765"/>
                    </a:lnTo>
                    <a:lnTo>
                      <a:pt x="321" y="4855"/>
                    </a:lnTo>
                    <a:lnTo>
                      <a:pt x="449" y="4919"/>
                    </a:lnTo>
                    <a:lnTo>
                      <a:pt x="590" y="4958"/>
                    </a:lnTo>
                    <a:lnTo>
                      <a:pt x="731" y="4970"/>
                    </a:lnTo>
                    <a:lnTo>
                      <a:pt x="3728" y="4970"/>
                    </a:lnTo>
                    <a:lnTo>
                      <a:pt x="3728" y="9479"/>
                    </a:lnTo>
                    <a:lnTo>
                      <a:pt x="3740" y="9632"/>
                    </a:lnTo>
                    <a:lnTo>
                      <a:pt x="3792" y="9761"/>
                    </a:lnTo>
                    <a:lnTo>
                      <a:pt x="3856" y="9889"/>
                    </a:lnTo>
                    <a:lnTo>
                      <a:pt x="3945" y="10004"/>
                    </a:lnTo>
                    <a:lnTo>
                      <a:pt x="4048" y="10081"/>
                    </a:lnTo>
                    <a:lnTo>
                      <a:pt x="4176" y="10158"/>
                    </a:lnTo>
                    <a:lnTo>
                      <a:pt x="4317" y="10196"/>
                    </a:lnTo>
                    <a:lnTo>
                      <a:pt x="4458" y="10209"/>
                    </a:lnTo>
                    <a:lnTo>
                      <a:pt x="4611" y="10196"/>
                    </a:lnTo>
                    <a:lnTo>
                      <a:pt x="4739" y="10158"/>
                    </a:lnTo>
                    <a:lnTo>
                      <a:pt x="4868" y="10081"/>
                    </a:lnTo>
                    <a:lnTo>
                      <a:pt x="4970" y="10004"/>
                    </a:lnTo>
                    <a:lnTo>
                      <a:pt x="5060" y="9889"/>
                    </a:lnTo>
                    <a:lnTo>
                      <a:pt x="5137" y="9761"/>
                    </a:lnTo>
                    <a:lnTo>
                      <a:pt x="5175" y="9632"/>
                    </a:lnTo>
                    <a:lnTo>
                      <a:pt x="5188" y="9479"/>
                    </a:lnTo>
                    <a:lnTo>
                      <a:pt x="5188" y="4253"/>
                    </a:lnTo>
                    <a:lnTo>
                      <a:pt x="5175" y="4099"/>
                    </a:lnTo>
                    <a:lnTo>
                      <a:pt x="5137" y="3959"/>
                    </a:lnTo>
                    <a:lnTo>
                      <a:pt x="5060" y="3843"/>
                    </a:lnTo>
                    <a:lnTo>
                      <a:pt x="4970" y="3728"/>
                    </a:lnTo>
                    <a:lnTo>
                      <a:pt x="4868" y="3638"/>
                    </a:lnTo>
                    <a:lnTo>
                      <a:pt x="4739" y="3574"/>
                    </a:lnTo>
                    <a:lnTo>
                      <a:pt x="4611" y="3536"/>
                    </a:lnTo>
                    <a:lnTo>
                      <a:pt x="4458" y="3523"/>
                    </a:lnTo>
                    <a:lnTo>
                      <a:pt x="1461" y="3523"/>
                    </a:lnTo>
                    <a:lnTo>
                      <a:pt x="1461" y="731"/>
                    </a:lnTo>
                    <a:lnTo>
                      <a:pt x="1448" y="577"/>
                    </a:lnTo>
                    <a:lnTo>
                      <a:pt x="1409" y="436"/>
                    </a:lnTo>
                    <a:lnTo>
                      <a:pt x="1333" y="321"/>
                    </a:lnTo>
                    <a:lnTo>
                      <a:pt x="1243" y="206"/>
                    </a:lnTo>
                    <a:lnTo>
                      <a:pt x="1140" y="116"/>
                    </a:lnTo>
                    <a:lnTo>
                      <a:pt x="1012" y="52"/>
                    </a:lnTo>
                    <a:lnTo>
                      <a:pt x="884" y="14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4"/>
              <p:cNvSpPr/>
              <p:nvPr/>
            </p:nvSpPr>
            <p:spPr>
              <a:xfrm rot="-5400000">
                <a:off x="3130445" y="2536864"/>
                <a:ext cx="57325" cy="407775"/>
              </a:xfrm>
              <a:custGeom>
                <a:rect b="b" l="l" r="r" t="t"/>
                <a:pathLst>
                  <a:path extrusionOk="0" h="8018" w="1448">
                    <a:moveTo>
                      <a:pt x="717" y="0"/>
                    </a:moveTo>
                    <a:lnTo>
                      <a:pt x="576" y="13"/>
                    </a:lnTo>
                    <a:lnTo>
                      <a:pt x="436" y="51"/>
                    </a:lnTo>
                    <a:lnTo>
                      <a:pt x="320" y="115"/>
                    </a:lnTo>
                    <a:lnTo>
                      <a:pt x="205" y="205"/>
                    </a:lnTo>
                    <a:lnTo>
                      <a:pt x="115" y="320"/>
                    </a:lnTo>
                    <a:lnTo>
                      <a:pt x="51" y="436"/>
                    </a:lnTo>
                    <a:lnTo>
                      <a:pt x="13" y="576"/>
                    </a:lnTo>
                    <a:lnTo>
                      <a:pt x="0" y="717"/>
                    </a:lnTo>
                    <a:lnTo>
                      <a:pt x="0" y="7288"/>
                    </a:lnTo>
                    <a:lnTo>
                      <a:pt x="13" y="7441"/>
                    </a:lnTo>
                    <a:lnTo>
                      <a:pt x="51" y="7570"/>
                    </a:lnTo>
                    <a:lnTo>
                      <a:pt x="115" y="7698"/>
                    </a:lnTo>
                    <a:lnTo>
                      <a:pt x="205" y="7813"/>
                    </a:lnTo>
                    <a:lnTo>
                      <a:pt x="320" y="7890"/>
                    </a:lnTo>
                    <a:lnTo>
                      <a:pt x="436" y="7967"/>
                    </a:lnTo>
                    <a:lnTo>
                      <a:pt x="576" y="8005"/>
                    </a:lnTo>
                    <a:lnTo>
                      <a:pt x="717" y="8018"/>
                    </a:lnTo>
                    <a:lnTo>
                      <a:pt x="871" y="8005"/>
                    </a:lnTo>
                    <a:lnTo>
                      <a:pt x="1012" y="7967"/>
                    </a:lnTo>
                    <a:lnTo>
                      <a:pt x="1127" y="7890"/>
                    </a:lnTo>
                    <a:lnTo>
                      <a:pt x="1242" y="7813"/>
                    </a:lnTo>
                    <a:lnTo>
                      <a:pt x="1332" y="7698"/>
                    </a:lnTo>
                    <a:lnTo>
                      <a:pt x="1396" y="7570"/>
                    </a:lnTo>
                    <a:lnTo>
                      <a:pt x="1435" y="7441"/>
                    </a:lnTo>
                    <a:lnTo>
                      <a:pt x="1447" y="7288"/>
                    </a:lnTo>
                    <a:lnTo>
                      <a:pt x="1447" y="717"/>
                    </a:lnTo>
                    <a:lnTo>
                      <a:pt x="1435" y="576"/>
                    </a:lnTo>
                    <a:lnTo>
                      <a:pt x="1396" y="436"/>
                    </a:lnTo>
                    <a:lnTo>
                      <a:pt x="1332" y="320"/>
                    </a:lnTo>
                    <a:lnTo>
                      <a:pt x="1242" y="205"/>
                    </a:lnTo>
                    <a:lnTo>
                      <a:pt x="1127" y="115"/>
                    </a:lnTo>
                    <a:lnTo>
                      <a:pt x="1012" y="51"/>
                    </a:lnTo>
                    <a:lnTo>
                      <a:pt x="871" y="13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4"/>
              <p:cNvSpPr/>
              <p:nvPr/>
            </p:nvSpPr>
            <p:spPr>
              <a:xfrm rot="-7476911">
                <a:off x="2961807" y="2288050"/>
                <a:ext cx="216297" cy="562840"/>
              </a:xfrm>
              <a:custGeom>
                <a:rect b="b" l="l" r="r" t="t"/>
                <a:pathLst>
                  <a:path extrusionOk="0" h="11067" w="4253">
                    <a:moveTo>
                      <a:pt x="3522" y="1"/>
                    </a:moveTo>
                    <a:lnTo>
                      <a:pt x="3369" y="14"/>
                    </a:lnTo>
                    <a:lnTo>
                      <a:pt x="3241" y="52"/>
                    </a:lnTo>
                    <a:lnTo>
                      <a:pt x="3113" y="116"/>
                    </a:lnTo>
                    <a:lnTo>
                      <a:pt x="3010" y="206"/>
                    </a:lnTo>
                    <a:lnTo>
                      <a:pt x="2921" y="321"/>
                    </a:lnTo>
                    <a:lnTo>
                      <a:pt x="2856" y="436"/>
                    </a:lnTo>
                    <a:lnTo>
                      <a:pt x="2805" y="577"/>
                    </a:lnTo>
                    <a:lnTo>
                      <a:pt x="2792" y="731"/>
                    </a:lnTo>
                    <a:lnTo>
                      <a:pt x="2792" y="6200"/>
                    </a:lnTo>
                    <a:lnTo>
                      <a:pt x="128" y="9914"/>
                    </a:lnTo>
                    <a:lnTo>
                      <a:pt x="64" y="10042"/>
                    </a:lnTo>
                    <a:lnTo>
                      <a:pt x="13" y="10183"/>
                    </a:lnTo>
                    <a:lnTo>
                      <a:pt x="0" y="10324"/>
                    </a:lnTo>
                    <a:lnTo>
                      <a:pt x="13" y="10465"/>
                    </a:lnTo>
                    <a:lnTo>
                      <a:pt x="39" y="10593"/>
                    </a:lnTo>
                    <a:lnTo>
                      <a:pt x="103" y="10721"/>
                    </a:lnTo>
                    <a:lnTo>
                      <a:pt x="192" y="10836"/>
                    </a:lnTo>
                    <a:lnTo>
                      <a:pt x="308" y="10939"/>
                    </a:lnTo>
                    <a:lnTo>
                      <a:pt x="397" y="10990"/>
                    </a:lnTo>
                    <a:lnTo>
                      <a:pt x="513" y="11041"/>
                    </a:lnTo>
                    <a:lnTo>
                      <a:pt x="615" y="11067"/>
                    </a:lnTo>
                    <a:lnTo>
                      <a:pt x="807" y="11067"/>
                    </a:lnTo>
                    <a:lnTo>
                      <a:pt x="897" y="11054"/>
                    </a:lnTo>
                    <a:lnTo>
                      <a:pt x="974" y="11028"/>
                    </a:lnTo>
                    <a:lnTo>
                      <a:pt x="1051" y="10990"/>
                    </a:lnTo>
                    <a:lnTo>
                      <a:pt x="1127" y="10952"/>
                    </a:lnTo>
                    <a:lnTo>
                      <a:pt x="1204" y="10900"/>
                    </a:lnTo>
                    <a:lnTo>
                      <a:pt x="1268" y="10836"/>
                    </a:lnTo>
                    <a:lnTo>
                      <a:pt x="1320" y="10759"/>
                    </a:lnTo>
                    <a:lnTo>
                      <a:pt x="4112" y="6866"/>
                    </a:lnTo>
                    <a:lnTo>
                      <a:pt x="4176" y="6763"/>
                    </a:lnTo>
                    <a:lnTo>
                      <a:pt x="4214" y="6661"/>
                    </a:lnTo>
                    <a:lnTo>
                      <a:pt x="4240" y="6546"/>
                    </a:lnTo>
                    <a:lnTo>
                      <a:pt x="4253" y="6443"/>
                    </a:lnTo>
                    <a:lnTo>
                      <a:pt x="4253" y="731"/>
                    </a:lnTo>
                    <a:lnTo>
                      <a:pt x="4240" y="577"/>
                    </a:lnTo>
                    <a:lnTo>
                      <a:pt x="4189" y="436"/>
                    </a:lnTo>
                    <a:lnTo>
                      <a:pt x="4124" y="321"/>
                    </a:lnTo>
                    <a:lnTo>
                      <a:pt x="4035" y="206"/>
                    </a:lnTo>
                    <a:lnTo>
                      <a:pt x="3932" y="116"/>
                    </a:lnTo>
                    <a:lnTo>
                      <a:pt x="3804" y="52"/>
                    </a:lnTo>
                    <a:lnTo>
                      <a:pt x="3663" y="14"/>
                    </a:lnTo>
                    <a:lnTo>
                      <a:pt x="35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4"/>
              <p:cNvSpPr/>
              <p:nvPr/>
            </p:nvSpPr>
            <p:spPr>
              <a:xfrm>
                <a:off x="5463101" y="2337976"/>
                <a:ext cx="1030526" cy="508117"/>
              </a:xfrm>
              <a:custGeom>
                <a:rect b="b" l="l" r="r" t="t"/>
                <a:pathLst>
                  <a:path extrusionOk="0" h="9991" w="20263">
                    <a:moveTo>
                      <a:pt x="731" y="0"/>
                    </a:moveTo>
                    <a:lnTo>
                      <a:pt x="590" y="13"/>
                    </a:lnTo>
                    <a:lnTo>
                      <a:pt x="449" y="51"/>
                    </a:lnTo>
                    <a:lnTo>
                      <a:pt x="321" y="128"/>
                    </a:lnTo>
                    <a:lnTo>
                      <a:pt x="219" y="218"/>
                    </a:lnTo>
                    <a:lnTo>
                      <a:pt x="129" y="320"/>
                    </a:lnTo>
                    <a:lnTo>
                      <a:pt x="65" y="448"/>
                    </a:lnTo>
                    <a:lnTo>
                      <a:pt x="14" y="577"/>
                    </a:lnTo>
                    <a:lnTo>
                      <a:pt x="1" y="730"/>
                    </a:lnTo>
                    <a:lnTo>
                      <a:pt x="1" y="9260"/>
                    </a:lnTo>
                    <a:lnTo>
                      <a:pt x="14" y="9401"/>
                    </a:lnTo>
                    <a:lnTo>
                      <a:pt x="65" y="9542"/>
                    </a:lnTo>
                    <a:lnTo>
                      <a:pt x="129" y="9670"/>
                    </a:lnTo>
                    <a:lnTo>
                      <a:pt x="219" y="9773"/>
                    </a:lnTo>
                    <a:lnTo>
                      <a:pt x="321" y="9862"/>
                    </a:lnTo>
                    <a:lnTo>
                      <a:pt x="449" y="9926"/>
                    </a:lnTo>
                    <a:lnTo>
                      <a:pt x="590" y="9978"/>
                    </a:lnTo>
                    <a:lnTo>
                      <a:pt x="731" y="9990"/>
                    </a:lnTo>
                    <a:lnTo>
                      <a:pt x="19533" y="9990"/>
                    </a:lnTo>
                    <a:lnTo>
                      <a:pt x="19674" y="9978"/>
                    </a:lnTo>
                    <a:lnTo>
                      <a:pt x="19815" y="9926"/>
                    </a:lnTo>
                    <a:lnTo>
                      <a:pt x="19943" y="9862"/>
                    </a:lnTo>
                    <a:lnTo>
                      <a:pt x="20045" y="9773"/>
                    </a:lnTo>
                    <a:lnTo>
                      <a:pt x="20135" y="9670"/>
                    </a:lnTo>
                    <a:lnTo>
                      <a:pt x="20199" y="9542"/>
                    </a:lnTo>
                    <a:lnTo>
                      <a:pt x="20237" y="9401"/>
                    </a:lnTo>
                    <a:lnTo>
                      <a:pt x="20263" y="9260"/>
                    </a:lnTo>
                    <a:lnTo>
                      <a:pt x="20237" y="9107"/>
                    </a:lnTo>
                    <a:lnTo>
                      <a:pt x="20199" y="8979"/>
                    </a:lnTo>
                    <a:lnTo>
                      <a:pt x="20135" y="8850"/>
                    </a:lnTo>
                    <a:lnTo>
                      <a:pt x="20045" y="8748"/>
                    </a:lnTo>
                    <a:lnTo>
                      <a:pt x="19943" y="8658"/>
                    </a:lnTo>
                    <a:lnTo>
                      <a:pt x="19815" y="8582"/>
                    </a:lnTo>
                    <a:lnTo>
                      <a:pt x="19674" y="8543"/>
                    </a:lnTo>
                    <a:lnTo>
                      <a:pt x="19533" y="8530"/>
                    </a:lnTo>
                    <a:lnTo>
                      <a:pt x="1461" y="8530"/>
                    </a:lnTo>
                    <a:lnTo>
                      <a:pt x="1461" y="730"/>
                    </a:lnTo>
                    <a:lnTo>
                      <a:pt x="1448" y="577"/>
                    </a:lnTo>
                    <a:lnTo>
                      <a:pt x="1410" y="448"/>
                    </a:lnTo>
                    <a:lnTo>
                      <a:pt x="1333" y="320"/>
                    </a:lnTo>
                    <a:lnTo>
                      <a:pt x="1243" y="218"/>
                    </a:lnTo>
                    <a:lnTo>
                      <a:pt x="1141" y="128"/>
                    </a:lnTo>
                    <a:lnTo>
                      <a:pt x="1013" y="51"/>
                    </a:lnTo>
                    <a:lnTo>
                      <a:pt x="885" y="13"/>
                    </a:lnTo>
                    <a:lnTo>
                      <a:pt x="7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4"/>
              <p:cNvSpPr/>
              <p:nvPr/>
            </p:nvSpPr>
            <p:spPr>
              <a:xfrm>
                <a:off x="5291815" y="2354251"/>
                <a:ext cx="1201814" cy="691153"/>
              </a:xfrm>
              <a:custGeom>
                <a:rect b="b" l="l" r="r" t="t"/>
                <a:pathLst>
                  <a:path extrusionOk="0" h="13590" w="23631">
                    <a:moveTo>
                      <a:pt x="730" y="0"/>
                    </a:moveTo>
                    <a:lnTo>
                      <a:pt x="577" y="13"/>
                    </a:lnTo>
                    <a:lnTo>
                      <a:pt x="449" y="52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1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30"/>
                    </a:lnTo>
                    <a:lnTo>
                      <a:pt x="0" y="12860"/>
                    </a:lnTo>
                    <a:lnTo>
                      <a:pt x="13" y="13000"/>
                    </a:lnTo>
                    <a:lnTo>
                      <a:pt x="52" y="13141"/>
                    </a:lnTo>
                    <a:lnTo>
                      <a:pt x="129" y="13269"/>
                    </a:lnTo>
                    <a:lnTo>
                      <a:pt x="205" y="13372"/>
                    </a:lnTo>
                    <a:lnTo>
                      <a:pt x="321" y="13462"/>
                    </a:lnTo>
                    <a:lnTo>
                      <a:pt x="449" y="13526"/>
                    </a:lnTo>
                    <a:lnTo>
                      <a:pt x="577" y="13577"/>
                    </a:lnTo>
                    <a:lnTo>
                      <a:pt x="730" y="13590"/>
                    </a:lnTo>
                    <a:lnTo>
                      <a:pt x="22901" y="13590"/>
                    </a:lnTo>
                    <a:lnTo>
                      <a:pt x="23042" y="13577"/>
                    </a:lnTo>
                    <a:lnTo>
                      <a:pt x="23183" y="13526"/>
                    </a:lnTo>
                    <a:lnTo>
                      <a:pt x="23311" y="13462"/>
                    </a:lnTo>
                    <a:lnTo>
                      <a:pt x="23413" y="13372"/>
                    </a:lnTo>
                    <a:lnTo>
                      <a:pt x="23503" y="13269"/>
                    </a:lnTo>
                    <a:lnTo>
                      <a:pt x="23567" y="13141"/>
                    </a:lnTo>
                    <a:lnTo>
                      <a:pt x="23605" y="13000"/>
                    </a:lnTo>
                    <a:lnTo>
                      <a:pt x="23631" y="12860"/>
                    </a:lnTo>
                    <a:lnTo>
                      <a:pt x="23605" y="12706"/>
                    </a:lnTo>
                    <a:lnTo>
                      <a:pt x="23567" y="12578"/>
                    </a:lnTo>
                    <a:lnTo>
                      <a:pt x="23503" y="12450"/>
                    </a:lnTo>
                    <a:lnTo>
                      <a:pt x="23413" y="12347"/>
                    </a:lnTo>
                    <a:lnTo>
                      <a:pt x="23311" y="12258"/>
                    </a:lnTo>
                    <a:lnTo>
                      <a:pt x="23183" y="12181"/>
                    </a:lnTo>
                    <a:lnTo>
                      <a:pt x="23042" y="12142"/>
                    </a:lnTo>
                    <a:lnTo>
                      <a:pt x="22901" y="12129"/>
                    </a:lnTo>
                    <a:lnTo>
                      <a:pt x="1461" y="12129"/>
                    </a:lnTo>
                    <a:lnTo>
                      <a:pt x="1461" y="730"/>
                    </a:lnTo>
                    <a:lnTo>
                      <a:pt x="1435" y="577"/>
                    </a:lnTo>
                    <a:lnTo>
                      <a:pt x="1396" y="449"/>
                    </a:lnTo>
                    <a:lnTo>
                      <a:pt x="1332" y="321"/>
                    </a:lnTo>
                    <a:lnTo>
                      <a:pt x="1243" y="218"/>
                    </a:lnTo>
                    <a:lnTo>
                      <a:pt x="1128" y="128"/>
                    </a:lnTo>
                    <a:lnTo>
                      <a:pt x="1012" y="52"/>
                    </a:lnTo>
                    <a:lnTo>
                      <a:pt x="871" y="13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4"/>
              <p:cNvSpPr/>
              <p:nvPr/>
            </p:nvSpPr>
            <p:spPr>
              <a:xfrm>
                <a:off x="5635098" y="2337976"/>
                <a:ext cx="858525" cy="308807"/>
              </a:xfrm>
              <a:custGeom>
                <a:rect b="b" l="l" r="r" t="t"/>
                <a:pathLst>
                  <a:path extrusionOk="0" h="6072" w="16881">
                    <a:moveTo>
                      <a:pt x="730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0" y="128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8"/>
                    </a:lnTo>
                    <a:lnTo>
                      <a:pt x="13" y="589"/>
                    </a:lnTo>
                    <a:lnTo>
                      <a:pt x="0" y="730"/>
                    </a:lnTo>
                    <a:lnTo>
                      <a:pt x="0" y="5341"/>
                    </a:lnTo>
                    <a:lnTo>
                      <a:pt x="13" y="5482"/>
                    </a:lnTo>
                    <a:lnTo>
                      <a:pt x="51" y="5623"/>
                    </a:lnTo>
                    <a:lnTo>
                      <a:pt x="115" y="5751"/>
                    </a:lnTo>
                    <a:lnTo>
                      <a:pt x="205" y="5853"/>
                    </a:lnTo>
                    <a:lnTo>
                      <a:pt x="320" y="5943"/>
                    </a:lnTo>
                    <a:lnTo>
                      <a:pt x="436" y="6007"/>
                    </a:lnTo>
                    <a:lnTo>
                      <a:pt x="577" y="6058"/>
                    </a:lnTo>
                    <a:lnTo>
                      <a:pt x="730" y="6071"/>
                    </a:lnTo>
                    <a:lnTo>
                      <a:pt x="16151" y="6071"/>
                    </a:lnTo>
                    <a:lnTo>
                      <a:pt x="16292" y="6058"/>
                    </a:lnTo>
                    <a:lnTo>
                      <a:pt x="16433" y="6007"/>
                    </a:lnTo>
                    <a:lnTo>
                      <a:pt x="16561" y="5943"/>
                    </a:lnTo>
                    <a:lnTo>
                      <a:pt x="16663" y="5853"/>
                    </a:lnTo>
                    <a:lnTo>
                      <a:pt x="16753" y="5751"/>
                    </a:lnTo>
                    <a:lnTo>
                      <a:pt x="16817" y="5623"/>
                    </a:lnTo>
                    <a:lnTo>
                      <a:pt x="16855" y="5482"/>
                    </a:lnTo>
                    <a:lnTo>
                      <a:pt x="16881" y="5341"/>
                    </a:lnTo>
                    <a:lnTo>
                      <a:pt x="16855" y="5187"/>
                    </a:lnTo>
                    <a:lnTo>
                      <a:pt x="16817" y="5059"/>
                    </a:lnTo>
                    <a:lnTo>
                      <a:pt x="16753" y="4931"/>
                    </a:lnTo>
                    <a:lnTo>
                      <a:pt x="16663" y="4829"/>
                    </a:lnTo>
                    <a:lnTo>
                      <a:pt x="16561" y="4739"/>
                    </a:lnTo>
                    <a:lnTo>
                      <a:pt x="16433" y="4662"/>
                    </a:lnTo>
                    <a:lnTo>
                      <a:pt x="16292" y="4624"/>
                    </a:lnTo>
                    <a:lnTo>
                      <a:pt x="16151" y="4611"/>
                    </a:lnTo>
                    <a:lnTo>
                      <a:pt x="1460" y="4611"/>
                    </a:lnTo>
                    <a:lnTo>
                      <a:pt x="1460" y="730"/>
                    </a:lnTo>
                    <a:lnTo>
                      <a:pt x="1435" y="589"/>
                    </a:lnTo>
                    <a:lnTo>
                      <a:pt x="1396" y="448"/>
                    </a:lnTo>
                    <a:lnTo>
                      <a:pt x="1332" y="333"/>
                    </a:lnTo>
                    <a:lnTo>
                      <a:pt x="1243" y="218"/>
                    </a:lnTo>
                    <a:lnTo>
                      <a:pt x="1127" y="128"/>
                    </a:lnTo>
                    <a:lnTo>
                      <a:pt x="1012" y="64"/>
                    </a:lnTo>
                    <a:lnTo>
                      <a:pt x="871" y="26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4"/>
              <p:cNvSpPr/>
              <p:nvPr/>
            </p:nvSpPr>
            <p:spPr>
              <a:xfrm>
                <a:off x="3409938" y="1689417"/>
                <a:ext cx="2324137" cy="1839516"/>
              </a:xfrm>
              <a:custGeom>
                <a:rect b="b" l="l" r="r" t="t"/>
                <a:pathLst>
                  <a:path extrusionOk="0" h="36170" w="45699">
                    <a:moveTo>
                      <a:pt x="0" y="0"/>
                    </a:moveTo>
                    <a:lnTo>
                      <a:pt x="0" y="36170"/>
                    </a:lnTo>
                    <a:lnTo>
                      <a:pt x="45699" y="36170"/>
                    </a:lnTo>
                    <a:lnTo>
                      <a:pt x="456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4"/>
              <p:cNvSpPr/>
              <p:nvPr/>
            </p:nvSpPr>
            <p:spPr>
              <a:xfrm>
                <a:off x="3604007" y="1882876"/>
                <a:ext cx="1936603" cy="1452592"/>
              </a:xfrm>
              <a:custGeom>
                <a:rect b="b" l="l" r="r" t="t"/>
                <a:pathLst>
                  <a:path extrusionOk="0" h="28562" w="38079">
                    <a:moveTo>
                      <a:pt x="1" y="0"/>
                    </a:moveTo>
                    <a:lnTo>
                      <a:pt x="1" y="28562"/>
                    </a:lnTo>
                    <a:lnTo>
                      <a:pt x="38079" y="28562"/>
                    </a:lnTo>
                    <a:lnTo>
                      <a:pt x="380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4"/>
              <p:cNvSpPr/>
              <p:nvPr/>
            </p:nvSpPr>
            <p:spPr>
              <a:xfrm>
                <a:off x="3681512" y="1936276"/>
                <a:ext cx="1781589" cy="1345791"/>
              </a:xfrm>
              <a:custGeom>
                <a:rect b="b" l="l" r="r" t="t"/>
                <a:pathLst>
                  <a:path extrusionOk="0" h="26462" w="35031">
                    <a:moveTo>
                      <a:pt x="1" y="0"/>
                    </a:moveTo>
                    <a:lnTo>
                      <a:pt x="1" y="26461"/>
                    </a:lnTo>
                    <a:lnTo>
                      <a:pt x="35030" y="26461"/>
                    </a:lnTo>
                    <a:lnTo>
                      <a:pt x="350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4"/>
              <p:cNvSpPr/>
              <p:nvPr/>
            </p:nvSpPr>
            <p:spPr>
              <a:xfrm>
                <a:off x="4155750" y="3528856"/>
                <a:ext cx="833148" cy="89306"/>
              </a:xfrm>
              <a:custGeom>
                <a:rect b="b" l="l" r="r" t="t"/>
                <a:pathLst>
                  <a:path extrusionOk="0" h="1756" w="16382">
                    <a:moveTo>
                      <a:pt x="0" y="1"/>
                    </a:moveTo>
                    <a:lnTo>
                      <a:pt x="3433" y="1755"/>
                    </a:lnTo>
                    <a:lnTo>
                      <a:pt x="12949" y="1755"/>
                    </a:lnTo>
                    <a:lnTo>
                      <a:pt x="16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4"/>
              <p:cNvSpPr/>
              <p:nvPr/>
            </p:nvSpPr>
            <p:spPr>
              <a:xfrm>
                <a:off x="4233256" y="3699531"/>
                <a:ext cx="678134" cy="89255"/>
              </a:xfrm>
              <a:custGeom>
                <a:rect b="b" l="l" r="r" t="t"/>
                <a:pathLst>
                  <a:path extrusionOk="0" h="1755" w="13334">
                    <a:moveTo>
                      <a:pt x="1909" y="0"/>
                    </a:moveTo>
                    <a:lnTo>
                      <a:pt x="0" y="1755"/>
                    </a:lnTo>
                    <a:lnTo>
                      <a:pt x="13333" y="1755"/>
                    </a:lnTo>
                    <a:lnTo>
                      <a:pt x="11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4"/>
              <p:cNvSpPr/>
              <p:nvPr/>
            </p:nvSpPr>
            <p:spPr>
              <a:xfrm>
                <a:off x="4330290" y="3618110"/>
                <a:ext cx="483401" cy="81474"/>
              </a:xfrm>
              <a:custGeom>
                <a:rect b="b" l="l" r="r" t="t"/>
                <a:pathLst>
                  <a:path extrusionOk="0" h="1602" w="9505">
                    <a:moveTo>
                      <a:pt x="1" y="0"/>
                    </a:moveTo>
                    <a:lnTo>
                      <a:pt x="1" y="1601"/>
                    </a:lnTo>
                    <a:lnTo>
                      <a:pt x="9504" y="1601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4"/>
              <p:cNvSpPr/>
              <p:nvPr/>
            </p:nvSpPr>
            <p:spPr>
              <a:xfrm rot="-5400000">
                <a:off x="3046078" y="2634077"/>
                <a:ext cx="633837" cy="93883"/>
              </a:xfrm>
              <a:custGeom>
                <a:rect b="b" l="l" r="r" t="t"/>
                <a:pathLst>
                  <a:path extrusionOk="0" h="1846" w="12463">
                    <a:moveTo>
                      <a:pt x="1704" y="1"/>
                    </a:moveTo>
                    <a:lnTo>
                      <a:pt x="1538" y="14"/>
                    </a:lnTo>
                    <a:lnTo>
                      <a:pt x="1358" y="39"/>
                    </a:lnTo>
                    <a:lnTo>
                      <a:pt x="1205" y="78"/>
                    </a:lnTo>
                    <a:lnTo>
                      <a:pt x="1038" y="142"/>
                    </a:lnTo>
                    <a:lnTo>
                      <a:pt x="897" y="206"/>
                    </a:lnTo>
                    <a:lnTo>
                      <a:pt x="756" y="295"/>
                    </a:lnTo>
                    <a:lnTo>
                      <a:pt x="615" y="398"/>
                    </a:lnTo>
                    <a:lnTo>
                      <a:pt x="500" y="500"/>
                    </a:lnTo>
                    <a:lnTo>
                      <a:pt x="385" y="628"/>
                    </a:lnTo>
                    <a:lnTo>
                      <a:pt x="295" y="756"/>
                    </a:lnTo>
                    <a:lnTo>
                      <a:pt x="206" y="897"/>
                    </a:lnTo>
                    <a:lnTo>
                      <a:pt x="129" y="1051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3" y="1538"/>
                    </a:lnTo>
                    <a:lnTo>
                      <a:pt x="1" y="1717"/>
                    </a:lnTo>
                    <a:lnTo>
                      <a:pt x="1" y="1845"/>
                    </a:lnTo>
                    <a:lnTo>
                      <a:pt x="12463" y="1845"/>
                    </a:lnTo>
                    <a:lnTo>
                      <a:pt x="12463" y="1717"/>
                    </a:lnTo>
                    <a:lnTo>
                      <a:pt x="12450" y="1538"/>
                    </a:lnTo>
                    <a:lnTo>
                      <a:pt x="12424" y="1371"/>
                    </a:lnTo>
                    <a:lnTo>
                      <a:pt x="12386" y="1205"/>
                    </a:lnTo>
                    <a:lnTo>
                      <a:pt x="12322" y="1051"/>
                    </a:lnTo>
                    <a:lnTo>
                      <a:pt x="12258" y="897"/>
                    </a:lnTo>
                    <a:lnTo>
                      <a:pt x="12168" y="756"/>
                    </a:lnTo>
                    <a:lnTo>
                      <a:pt x="12066" y="628"/>
                    </a:lnTo>
                    <a:lnTo>
                      <a:pt x="11963" y="500"/>
                    </a:lnTo>
                    <a:lnTo>
                      <a:pt x="11835" y="398"/>
                    </a:lnTo>
                    <a:lnTo>
                      <a:pt x="11707" y="295"/>
                    </a:lnTo>
                    <a:lnTo>
                      <a:pt x="11566" y="206"/>
                    </a:lnTo>
                    <a:lnTo>
                      <a:pt x="11412" y="142"/>
                    </a:lnTo>
                    <a:lnTo>
                      <a:pt x="11259" y="78"/>
                    </a:lnTo>
                    <a:lnTo>
                      <a:pt x="11092" y="39"/>
                    </a:lnTo>
                    <a:lnTo>
                      <a:pt x="10926" y="14"/>
                    </a:lnTo>
                    <a:lnTo>
                      <a:pt x="10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4"/>
              <p:cNvSpPr/>
              <p:nvPr/>
            </p:nvSpPr>
            <p:spPr>
              <a:xfrm>
                <a:off x="4714614" y="2808470"/>
                <a:ext cx="323759" cy="233232"/>
              </a:xfrm>
              <a:custGeom>
                <a:rect b="b" l="l" r="r" t="t"/>
                <a:pathLst>
                  <a:path extrusionOk="0" h="4586" w="6366">
                    <a:moveTo>
                      <a:pt x="487" y="0"/>
                    </a:moveTo>
                    <a:lnTo>
                      <a:pt x="384" y="13"/>
                    </a:lnTo>
                    <a:lnTo>
                      <a:pt x="295" y="39"/>
                    </a:lnTo>
                    <a:lnTo>
                      <a:pt x="218" y="90"/>
                    </a:lnTo>
                    <a:lnTo>
                      <a:pt x="141" y="141"/>
                    </a:lnTo>
                    <a:lnTo>
                      <a:pt x="90" y="218"/>
                    </a:lnTo>
                    <a:lnTo>
                      <a:pt x="39" y="295"/>
                    </a:lnTo>
                    <a:lnTo>
                      <a:pt x="13" y="397"/>
                    </a:lnTo>
                    <a:lnTo>
                      <a:pt x="0" y="487"/>
                    </a:lnTo>
                    <a:lnTo>
                      <a:pt x="0" y="4099"/>
                    </a:lnTo>
                    <a:lnTo>
                      <a:pt x="13" y="4201"/>
                    </a:lnTo>
                    <a:lnTo>
                      <a:pt x="39" y="4291"/>
                    </a:lnTo>
                    <a:lnTo>
                      <a:pt x="90" y="4368"/>
                    </a:lnTo>
                    <a:lnTo>
                      <a:pt x="141" y="4444"/>
                    </a:lnTo>
                    <a:lnTo>
                      <a:pt x="218" y="4496"/>
                    </a:lnTo>
                    <a:lnTo>
                      <a:pt x="295" y="4547"/>
                    </a:lnTo>
                    <a:lnTo>
                      <a:pt x="384" y="4573"/>
                    </a:lnTo>
                    <a:lnTo>
                      <a:pt x="487" y="4585"/>
                    </a:lnTo>
                    <a:lnTo>
                      <a:pt x="5879" y="4585"/>
                    </a:lnTo>
                    <a:lnTo>
                      <a:pt x="5981" y="4573"/>
                    </a:lnTo>
                    <a:lnTo>
                      <a:pt x="6071" y="4547"/>
                    </a:lnTo>
                    <a:lnTo>
                      <a:pt x="6148" y="4496"/>
                    </a:lnTo>
                    <a:lnTo>
                      <a:pt x="6225" y="4444"/>
                    </a:lnTo>
                    <a:lnTo>
                      <a:pt x="6289" y="4368"/>
                    </a:lnTo>
                    <a:lnTo>
                      <a:pt x="6327" y="4291"/>
                    </a:lnTo>
                    <a:lnTo>
                      <a:pt x="6353" y="4201"/>
                    </a:lnTo>
                    <a:lnTo>
                      <a:pt x="6366" y="4099"/>
                    </a:lnTo>
                    <a:lnTo>
                      <a:pt x="6353" y="3996"/>
                    </a:lnTo>
                    <a:lnTo>
                      <a:pt x="6327" y="3907"/>
                    </a:lnTo>
                    <a:lnTo>
                      <a:pt x="6289" y="3830"/>
                    </a:lnTo>
                    <a:lnTo>
                      <a:pt x="6225" y="3753"/>
                    </a:lnTo>
                    <a:lnTo>
                      <a:pt x="6148" y="3689"/>
                    </a:lnTo>
                    <a:lnTo>
                      <a:pt x="6071" y="3650"/>
                    </a:lnTo>
                    <a:lnTo>
                      <a:pt x="5981" y="3625"/>
                    </a:lnTo>
                    <a:lnTo>
                      <a:pt x="5879" y="3612"/>
                    </a:lnTo>
                    <a:lnTo>
                      <a:pt x="974" y="3612"/>
                    </a:lnTo>
                    <a:lnTo>
                      <a:pt x="974" y="487"/>
                    </a:lnTo>
                    <a:lnTo>
                      <a:pt x="961" y="397"/>
                    </a:lnTo>
                    <a:lnTo>
                      <a:pt x="935" y="295"/>
                    </a:lnTo>
                    <a:lnTo>
                      <a:pt x="897" y="218"/>
                    </a:lnTo>
                    <a:lnTo>
                      <a:pt x="833" y="141"/>
                    </a:lnTo>
                    <a:lnTo>
                      <a:pt x="756" y="90"/>
                    </a:lnTo>
                    <a:lnTo>
                      <a:pt x="679" y="39"/>
                    </a:lnTo>
                    <a:lnTo>
                      <a:pt x="589" y="13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4"/>
              <p:cNvSpPr/>
              <p:nvPr/>
            </p:nvSpPr>
            <p:spPr>
              <a:xfrm>
                <a:off x="4691169" y="2173370"/>
                <a:ext cx="356359" cy="147232"/>
              </a:xfrm>
              <a:custGeom>
                <a:rect b="b" l="l" r="r" t="t"/>
                <a:pathLst>
                  <a:path extrusionOk="0" h="2895" w="7007">
                    <a:moveTo>
                      <a:pt x="2318" y="0"/>
                    </a:moveTo>
                    <a:lnTo>
                      <a:pt x="2229" y="26"/>
                    </a:lnTo>
                    <a:lnTo>
                      <a:pt x="2139" y="77"/>
                    </a:lnTo>
                    <a:lnTo>
                      <a:pt x="2075" y="141"/>
                    </a:lnTo>
                    <a:lnTo>
                      <a:pt x="141" y="2062"/>
                    </a:lnTo>
                    <a:lnTo>
                      <a:pt x="77" y="2139"/>
                    </a:lnTo>
                    <a:lnTo>
                      <a:pt x="39" y="2229"/>
                    </a:lnTo>
                    <a:lnTo>
                      <a:pt x="0" y="2319"/>
                    </a:lnTo>
                    <a:lnTo>
                      <a:pt x="0" y="2408"/>
                    </a:lnTo>
                    <a:lnTo>
                      <a:pt x="0" y="2498"/>
                    </a:lnTo>
                    <a:lnTo>
                      <a:pt x="39" y="2588"/>
                    </a:lnTo>
                    <a:lnTo>
                      <a:pt x="77" y="2677"/>
                    </a:lnTo>
                    <a:lnTo>
                      <a:pt x="141" y="2754"/>
                    </a:lnTo>
                    <a:lnTo>
                      <a:pt x="218" y="2818"/>
                    </a:lnTo>
                    <a:lnTo>
                      <a:pt x="295" y="2857"/>
                    </a:lnTo>
                    <a:lnTo>
                      <a:pt x="384" y="2882"/>
                    </a:lnTo>
                    <a:lnTo>
                      <a:pt x="487" y="2895"/>
                    </a:lnTo>
                    <a:lnTo>
                      <a:pt x="576" y="2882"/>
                    </a:lnTo>
                    <a:lnTo>
                      <a:pt x="666" y="2857"/>
                    </a:lnTo>
                    <a:lnTo>
                      <a:pt x="743" y="2818"/>
                    </a:lnTo>
                    <a:lnTo>
                      <a:pt x="820" y="2754"/>
                    </a:lnTo>
                    <a:lnTo>
                      <a:pt x="2613" y="961"/>
                    </a:lnTo>
                    <a:lnTo>
                      <a:pt x="6609" y="961"/>
                    </a:lnTo>
                    <a:lnTo>
                      <a:pt x="6699" y="923"/>
                    </a:lnTo>
                    <a:lnTo>
                      <a:pt x="6788" y="884"/>
                    </a:lnTo>
                    <a:lnTo>
                      <a:pt x="6852" y="820"/>
                    </a:lnTo>
                    <a:lnTo>
                      <a:pt x="6916" y="756"/>
                    </a:lnTo>
                    <a:lnTo>
                      <a:pt x="6968" y="666"/>
                    </a:lnTo>
                    <a:lnTo>
                      <a:pt x="6993" y="577"/>
                    </a:lnTo>
                    <a:lnTo>
                      <a:pt x="7006" y="487"/>
                    </a:lnTo>
                    <a:lnTo>
                      <a:pt x="6993" y="385"/>
                    </a:lnTo>
                    <a:lnTo>
                      <a:pt x="6968" y="295"/>
                    </a:lnTo>
                    <a:lnTo>
                      <a:pt x="6916" y="205"/>
                    </a:lnTo>
                    <a:lnTo>
                      <a:pt x="6852" y="141"/>
                    </a:lnTo>
                    <a:lnTo>
                      <a:pt x="6788" y="77"/>
                    </a:lnTo>
                    <a:lnTo>
                      <a:pt x="6699" y="39"/>
                    </a:lnTo>
                    <a:lnTo>
                      <a:pt x="6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4"/>
              <p:cNvSpPr/>
              <p:nvPr/>
            </p:nvSpPr>
            <p:spPr>
              <a:xfrm>
                <a:off x="3827420" y="2347911"/>
                <a:ext cx="323810" cy="313384"/>
              </a:xfrm>
              <a:custGeom>
                <a:rect b="b" l="l" r="r" t="t"/>
                <a:pathLst>
                  <a:path extrusionOk="0" h="6162" w="6367">
                    <a:moveTo>
                      <a:pt x="3088" y="1"/>
                    </a:moveTo>
                    <a:lnTo>
                      <a:pt x="2985" y="14"/>
                    </a:lnTo>
                    <a:lnTo>
                      <a:pt x="2896" y="39"/>
                    </a:lnTo>
                    <a:lnTo>
                      <a:pt x="2819" y="91"/>
                    </a:lnTo>
                    <a:lnTo>
                      <a:pt x="2742" y="155"/>
                    </a:lnTo>
                    <a:lnTo>
                      <a:pt x="2678" y="219"/>
                    </a:lnTo>
                    <a:lnTo>
                      <a:pt x="2639" y="308"/>
                    </a:lnTo>
                    <a:lnTo>
                      <a:pt x="2614" y="398"/>
                    </a:lnTo>
                    <a:lnTo>
                      <a:pt x="2601" y="488"/>
                    </a:lnTo>
                    <a:lnTo>
                      <a:pt x="2601" y="1320"/>
                    </a:lnTo>
                    <a:lnTo>
                      <a:pt x="488" y="1320"/>
                    </a:lnTo>
                    <a:lnTo>
                      <a:pt x="385" y="1333"/>
                    </a:lnTo>
                    <a:lnTo>
                      <a:pt x="296" y="1359"/>
                    </a:lnTo>
                    <a:lnTo>
                      <a:pt x="206" y="1410"/>
                    </a:lnTo>
                    <a:lnTo>
                      <a:pt x="142" y="1461"/>
                    </a:lnTo>
                    <a:lnTo>
                      <a:pt x="78" y="1538"/>
                    </a:lnTo>
                    <a:lnTo>
                      <a:pt x="39" y="1615"/>
                    </a:lnTo>
                    <a:lnTo>
                      <a:pt x="1" y="1717"/>
                    </a:lnTo>
                    <a:lnTo>
                      <a:pt x="1" y="1807"/>
                    </a:lnTo>
                    <a:lnTo>
                      <a:pt x="1" y="4163"/>
                    </a:lnTo>
                    <a:lnTo>
                      <a:pt x="1" y="4253"/>
                    </a:lnTo>
                    <a:lnTo>
                      <a:pt x="39" y="4343"/>
                    </a:lnTo>
                    <a:lnTo>
                      <a:pt x="78" y="4432"/>
                    </a:lnTo>
                    <a:lnTo>
                      <a:pt x="142" y="4496"/>
                    </a:lnTo>
                    <a:lnTo>
                      <a:pt x="206" y="4561"/>
                    </a:lnTo>
                    <a:lnTo>
                      <a:pt x="296" y="4599"/>
                    </a:lnTo>
                    <a:lnTo>
                      <a:pt x="385" y="4637"/>
                    </a:lnTo>
                    <a:lnTo>
                      <a:pt x="1141" y="4637"/>
                    </a:lnTo>
                    <a:lnTo>
                      <a:pt x="1141" y="5675"/>
                    </a:lnTo>
                    <a:lnTo>
                      <a:pt x="1154" y="5777"/>
                    </a:lnTo>
                    <a:lnTo>
                      <a:pt x="1179" y="5867"/>
                    </a:lnTo>
                    <a:lnTo>
                      <a:pt x="1218" y="5957"/>
                    </a:lnTo>
                    <a:lnTo>
                      <a:pt x="1282" y="6021"/>
                    </a:lnTo>
                    <a:lnTo>
                      <a:pt x="1359" y="6085"/>
                    </a:lnTo>
                    <a:lnTo>
                      <a:pt x="1435" y="6123"/>
                    </a:lnTo>
                    <a:lnTo>
                      <a:pt x="1525" y="6162"/>
                    </a:lnTo>
                    <a:lnTo>
                      <a:pt x="5982" y="6162"/>
                    </a:lnTo>
                    <a:lnTo>
                      <a:pt x="6072" y="6123"/>
                    </a:lnTo>
                    <a:lnTo>
                      <a:pt x="6162" y="6085"/>
                    </a:lnTo>
                    <a:lnTo>
                      <a:pt x="6226" y="6021"/>
                    </a:lnTo>
                    <a:lnTo>
                      <a:pt x="6290" y="5957"/>
                    </a:lnTo>
                    <a:lnTo>
                      <a:pt x="6328" y="5867"/>
                    </a:lnTo>
                    <a:lnTo>
                      <a:pt x="6354" y="5777"/>
                    </a:lnTo>
                    <a:lnTo>
                      <a:pt x="6366" y="5675"/>
                    </a:lnTo>
                    <a:lnTo>
                      <a:pt x="6354" y="5585"/>
                    </a:lnTo>
                    <a:lnTo>
                      <a:pt x="6328" y="5496"/>
                    </a:lnTo>
                    <a:lnTo>
                      <a:pt x="6290" y="5406"/>
                    </a:lnTo>
                    <a:lnTo>
                      <a:pt x="6226" y="5342"/>
                    </a:lnTo>
                    <a:lnTo>
                      <a:pt x="6162" y="5278"/>
                    </a:lnTo>
                    <a:lnTo>
                      <a:pt x="6072" y="5239"/>
                    </a:lnTo>
                    <a:lnTo>
                      <a:pt x="5982" y="5201"/>
                    </a:lnTo>
                    <a:lnTo>
                      <a:pt x="2114" y="5201"/>
                    </a:lnTo>
                    <a:lnTo>
                      <a:pt x="2114" y="4163"/>
                    </a:lnTo>
                    <a:lnTo>
                      <a:pt x="2101" y="4061"/>
                    </a:lnTo>
                    <a:lnTo>
                      <a:pt x="2076" y="3971"/>
                    </a:lnTo>
                    <a:lnTo>
                      <a:pt x="2025" y="3882"/>
                    </a:lnTo>
                    <a:lnTo>
                      <a:pt x="1973" y="3818"/>
                    </a:lnTo>
                    <a:lnTo>
                      <a:pt x="1896" y="3754"/>
                    </a:lnTo>
                    <a:lnTo>
                      <a:pt x="1820" y="3715"/>
                    </a:lnTo>
                    <a:lnTo>
                      <a:pt x="1717" y="3677"/>
                    </a:lnTo>
                    <a:lnTo>
                      <a:pt x="962" y="3677"/>
                    </a:lnTo>
                    <a:lnTo>
                      <a:pt x="962" y="2294"/>
                    </a:lnTo>
                    <a:lnTo>
                      <a:pt x="3088" y="2294"/>
                    </a:lnTo>
                    <a:lnTo>
                      <a:pt x="3177" y="2281"/>
                    </a:lnTo>
                    <a:lnTo>
                      <a:pt x="3280" y="2255"/>
                    </a:lnTo>
                    <a:lnTo>
                      <a:pt x="3357" y="2217"/>
                    </a:lnTo>
                    <a:lnTo>
                      <a:pt x="3433" y="2153"/>
                    </a:lnTo>
                    <a:lnTo>
                      <a:pt x="3485" y="2076"/>
                    </a:lnTo>
                    <a:lnTo>
                      <a:pt x="3536" y="1999"/>
                    </a:lnTo>
                    <a:lnTo>
                      <a:pt x="3562" y="1909"/>
                    </a:lnTo>
                    <a:lnTo>
                      <a:pt x="3574" y="1807"/>
                    </a:lnTo>
                    <a:lnTo>
                      <a:pt x="3574" y="488"/>
                    </a:lnTo>
                    <a:lnTo>
                      <a:pt x="3562" y="398"/>
                    </a:lnTo>
                    <a:lnTo>
                      <a:pt x="3536" y="308"/>
                    </a:lnTo>
                    <a:lnTo>
                      <a:pt x="3485" y="219"/>
                    </a:lnTo>
                    <a:lnTo>
                      <a:pt x="3433" y="155"/>
                    </a:lnTo>
                    <a:lnTo>
                      <a:pt x="3357" y="91"/>
                    </a:lnTo>
                    <a:lnTo>
                      <a:pt x="3280" y="39"/>
                    </a:lnTo>
                    <a:lnTo>
                      <a:pt x="3177" y="14"/>
                    </a:lnTo>
                    <a:lnTo>
                      <a:pt x="30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4"/>
              <p:cNvSpPr/>
              <p:nvPr/>
            </p:nvSpPr>
            <p:spPr>
              <a:xfrm>
                <a:off x="2753387" y="2985909"/>
                <a:ext cx="142045" cy="142706"/>
              </a:xfrm>
              <a:custGeom>
                <a:rect b="b" l="l" r="r" t="t"/>
                <a:pathLst>
                  <a:path extrusionOk="0" h="2806" w="2793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87" y="64"/>
                    </a:lnTo>
                    <a:lnTo>
                      <a:pt x="859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14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1" y="2639"/>
                    </a:lnTo>
                    <a:lnTo>
                      <a:pt x="859" y="2690"/>
                    </a:lnTo>
                    <a:lnTo>
                      <a:pt x="987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63" y="2639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2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14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2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4"/>
              <p:cNvSpPr/>
              <p:nvPr/>
            </p:nvSpPr>
            <p:spPr>
              <a:xfrm>
                <a:off x="2896389" y="2682253"/>
                <a:ext cx="142706" cy="142706"/>
              </a:xfrm>
              <a:custGeom>
                <a:rect b="b" l="l" r="r" t="t"/>
                <a:pathLst>
                  <a:path extrusionOk="0" h="2806" w="2806">
                    <a:moveTo>
                      <a:pt x="1396" y="0"/>
                    </a:moveTo>
                    <a:lnTo>
                      <a:pt x="1255" y="13"/>
                    </a:lnTo>
                    <a:lnTo>
                      <a:pt x="1115" y="26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30" y="167"/>
                    </a:lnTo>
                    <a:lnTo>
                      <a:pt x="615" y="244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0" y="513"/>
                    </a:lnTo>
                    <a:lnTo>
                      <a:pt x="244" y="615"/>
                    </a:lnTo>
                    <a:lnTo>
                      <a:pt x="167" y="730"/>
                    </a:lnTo>
                    <a:lnTo>
                      <a:pt x="116" y="858"/>
                    </a:lnTo>
                    <a:lnTo>
                      <a:pt x="64" y="986"/>
                    </a:lnTo>
                    <a:lnTo>
                      <a:pt x="26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50"/>
                    </a:lnTo>
                    <a:lnTo>
                      <a:pt x="26" y="1691"/>
                    </a:lnTo>
                    <a:lnTo>
                      <a:pt x="64" y="1819"/>
                    </a:lnTo>
                    <a:lnTo>
                      <a:pt x="116" y="1947"/>
                    </a:lnTo>
                    <a:lnTo>
                      <a:pt x="167" y="2075"/>
                    </a:lnTo>
                    <a:lnTo>
                      <a:pt x="244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0" y="2639"/>
                    </a:lnTo>
                    <a:lnTo>
                      <a:pt x="858" y="2690"/>
                    </a:lnTo>
                    <a:lnTo>
                      <a:pt x="986" y="2741"/>
                    </a:lnTo>
                    <a:lnTo>
                      <a:pt x="1115" y="2780"/>
                    </a:lnTo>
                    <a:lnTo>
                      <a:pt x="1255" y="2792"/>
                    </a:lnTo>
                    <a:lnTo>
                      <a:pt x="1396" y="2805"/>
                    </a:lnTo>
                    <a:lnTo>
                      <a:pt x="1550" y="2792"/>
                    </a:lnTo>
                    <a:lnTo>
                      <a:pt x="1678" y="2780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75" y="2639"/>
                    </a:lnTo>
                    <a:lnTo>
                      <a:pt x="2190" y="2562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9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80" y="1691"/>
                    </a:lnTo>
                    <a:lnTo>
                      <a:pt x="2792" y="1550"/>
                    </a:lnTo>
                    <a:lnTo>
                      <a:pt x="2805" y="1396"/>
                    </a:lnTo>
                    <a:lnTo>
                      <a:pt x="2792" y="1255"/>
                    </a:lnTo>
                    <a:lnTo>
                      <a:pt x="2780" y="1115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39" y="730"/>
                    </a:lnTo>
                    <a:lnTo>
                      <a:pt x="2562" y="615"/>
                    </a:lnTo>
                    <a:lnTo>
                      <a:pt x="2485" y="513"/>
                    </a:lnTo>
                    <a:lnTo>
                      <a:pt x="2395" y="410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67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50" y="13"/>
                    </a:lnTo>
                    <a:lnTo>
                      <a:pt x="13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4"/>
              <p:cNvSpPr/>
              <p:nvPr/>
            </p:nvSpPr>
            <p:spPr>
              <a:xfrm>
                <a:off x="2730551" y="2586710"/>
                <a:ext cx="142045" cy="142655"/>
              </a:xfrm>
              <a:custGeom>
                <a:rect b="b" l="l" r="r" t="t"/>
                <a:pathLst>
                  <a:path extrusionOk="0" h="2805" w="2793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74" y="64"/>
                    </a:lnTo>
                    <a:lnTo>
                      <a:pt x="846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00" y="320"/>
                    </a:lnTo>
                    <a:lnTo>
                      <a:pt x="411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27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1" y="2395"/>
                    </a:lnTo>
                    <a:lnTo>
                      <a:pt x="500" y="2485"/>
                    </a:lnTo>
                    <a:lnTo>
                      <a:pt x="615" y="2562"/>
                    </a:lnTo>
                    <a:lnTo>
                      <a:pt x="731" y="2638"/>
                    </a:lnTo>
                    <a:lnTo>
                      <a:pt x="846" y="2690"/>
                    </a:lnTo>
                    <a:lnTo>
                      <a:pt x="974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07" y="2741"/>
                    </a:lnTo>
                    <a:lnTo>
                      <a:pt x="1947" y="2690"/>
                    </a:lnTo>
                    <a:lnTo>
                      <a:pt x="2063" y="2638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3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29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27"/>
                    </a:lnTo>
                    <a:lnTo>
                      <a:pt x="2729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3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07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4"/>
              <p:cNvSpPr/>
              <p:nvPr/>
            </p:nvSpPr>
            <p:spPr>
              <a:xfrm>
                <a:off x="6384827" y="2537946"/>
                <a:ext cx="142655" cy="142706"/>
              </a:xfrm>
              <a:custGeom>
                <a:rect b="b" l="l" r="r" t="t"/>
                <a:pathLst>
                  <a:path extrusionOk="0" h="2806" w="2805">
                    <a:moveTo>
                      <a:pt x="1409" y="0"/>
                    </a:moveTo>
                    <a:lnTo>
                      <a:pt x="1268" y="13"/>
                    </a:lnTo>
                    <a:lnTo>
                      <a:pt x="1127" y="39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43" y="180"/>
                    </a:lnTo>
                    <a:lnTo>
                      <a:pt x="628" y="244"/>
                    </a:lnTo>
                    <a:lnTo>
                      <a:pt x="512" y="320"/>
                    </a:lnTo>
                    <a:lnTo>
                      <a:pt x="410" y="423"/>
                    </a:lnTo>
                    <a:lnTo>
                      <a:pt x="320" y="513"/>
                    </a:lnTo>
                    <a:lnTo>
                      <a:pt x="243" y="628"/>
                    </a:lnTo>
                    <a:lnTo>
                      <a:pt x="179" y="743"/>
                    </a:lnTo>
                    <a:lnTo>
                      <a:pt x="115" y="858"/>
                    </a:lnTo>
                    <a:lnTo>
                      <a:pt x="64" y="986"/>
                    </a:lnTo>
                    <a:lnTo>
                      <a:pt x="38" y="1127"/>
                    </a:lnTo>
                    <a:lnTo>
                      <a:pt x="13" y="1268"/>
                    </a:lnTo>
                    <a:lnTo>
                      <a:pt x="0" y="1409"/>
                    </a:lnTo>
                    <a:lnTo>
                      <a:pt x="13" y="1550"/>
                    </a:lnTo>
                    <a:lnTo>
                      <a:pt x="38" y="1691"/>
                    </a:lnTo>
                    <a:lnTo>
                      <a:pt x="64" y="1819"/>
                    </a:lnTo>
                    <a:lnTo>
                      <a:pt x="115" y="1947"/>
                    </a:lnTo>
                    <a:lnTo>
                      <a:pt x="179" y="2075"/>
                    </a:lnTo>
                    <a:lnTo>
                      <a:pt x="243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2" y="2485"/>
                    </a:lnTo>
                    <a:lnTo>
                      <a:pt x="628" y="2575"/>
                    </a:lnTo>
                    <a:lnTo>
                      <a:pt x="743" y="2639"/>
                    </a:lnTo>
                    <a:lnTo>
                      <a:pt x="858" y="2703"/>
                    </a:lnTo>
                    <a:lnTo>
                      <a:pt x="986" y="2741"/>
                    </a:lnTo>
                    <a:lnTo>
                      <a:pt x="1127" y="2780"/>
                    </a:lnTo>
                    <a:lnTo>
                      <a:pt x="1268" y="2805"/>
                    </a:lnTo>
                    <a:lnTo>
                      <a:pt x="1550" y="2805"/>
                    </a:lnTo>
                    <a:lnTo>
                      <a:pt x="1691" y="2780"/>
                    </a:lnTo>
                    <a:lnTo>
                      <a:pt x="1819" y="2741"/>
                    </a:lnTo>
                    <a:lnTo>
                      <a:pt x="1947" y="2703"/>
                    </a:lnTo>
                    <a:lnTo>
                      <a:pt x="2075" y="2639"/>
                    </a:lnTo>
                    <a:lnTo>
                      <a:pt x="2190" y="2575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8" y="2075"/>
                    </a:lnTo>
                    <a:lnTo>
                      <a:pt x="2702" y="1947"/>
                    </a:lnTo>
                    <a:lnTo>
                      <a:pt x="2741" y="1819"/>
                    </a:lnTo>
                    <a:lnTo>
                      <a:pt x="2779" y="1691"/>
                    </a:lnTo>
                    <a:lnTo>
                      <a:pt x="2805" y="1550"/>
                    </a:lnTo>
                    <a:lnTo>
                      <a:pt x="2805" y="1409"/>
                    </a:lnTo>
                    <a:lnTo>
                      <a:pt x="2805" y="1268"/>
                    </a:lnTo>
                    <a:lnTo>
                      <a:pt x="2779" y="1127"/>
                    </a:lnTo>
                    <a:lnTo>
                      <a:pt x="2741" y="986"/>
                    </a:lnTo>
                    <a:lnTo>
                      <a:pt x="2702" y="858"/>
                    </a:lnTo>
                    <a:lnTo>
                      <a:pt x="2638" y="743"/>
                    </a:lnTo>
                    <a:lnTo>
                      <a:pt x="2562" y="628"/>
                    </a:lnTo>
                    <a:lnTo>
                      <a:pt x="2485" y="513"/>
                    </a:lnTo>
                    <a:lnTo>
                      <a:pt x="2395" y="423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80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91" y="39"/>
                    </a:lnTo>
                    <a:lnTo>
                      <a:pt x="1550" y="13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4"/>
              <p:cNvSpPr/>
              <p:nvPr/>
            </p:nvSpPr>
            <p:spPr>
              <a:xfrm>
                <a:off x="6384827" y="2737915"/>
                <a:ext cx="142655" cy="142045"/>
              </a:xfrm>
              <a:custGeom>
                <a:rect b="b" l="l" r="r" t="t"/>
                <a:pathLst>
                  <a:path extrusionOk="0" h="2793" w="2805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1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0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2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8"/>
                    </a:lnTo>
                    <a:lnTo>
                      <a:pt x="1127" y="2767"/>
                    </a:lnTo>
                    <a:lnTo>
                      <a:pt x="1268" y="2792"/>
                    </a:lnTo>
                    <a:lnTo>
                      <a:pt x="1550" y="2792"/>
                    </a:lnTo>
                    <a:lnTo>
                      <a:pt x="1691" y="2767"/>
                    </a:lnTo>
                    <a:lnTo>
                      <a:pt x="1819" y="2728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2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6"/>
                    </a:lnTo>
                    <a:lnTo>
                      <a:pt x="2805" y="1255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0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1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4"/>
              <p:cNvSpPr/>
              <p:nvPr/>
            </p:nvSpPr>
            <p:spPr>
              <a:xfrm>
                <a:off x="6384827" y="2937222"/>
                <a:ext cx="142655" cy="142045"/>
              </a:xfrm>
              <a:custGeom>
                <a:rect b="b" l="l" r="r" t="t"/>
                <a:pathLst>
                  <a:path extrusionOk="0" h="2793" w="2805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2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1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6"/>
                    </a:lnTo>
                    <a:lnTo>
                      <a:pt x="0" y="1397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3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9"/>
                    </a:lnTo>
                    <a:lnTo>
                      <a:pt x="1127" y="2767"/>
                    </a:lnTo>
                    <a:lnTo>
                      <a:pt x="1268" y="2793"/>
                    </a:lnTo>
                    <a:lnTo>
                      <a:pt x="1550" y="2793"/>
                    </a:lnTo>
                    <a:lnTo>
                      <a:pt x="1691" y="2767"/>
                    </a:lnTo>
                    <a:lnTo>
                      <a:pt x="1819" y="2729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3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7"/>
                    </a:lnTo>
                    <a:lnTo>
                      <a:pt x="2805" y="1256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1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2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4"/>
              <p:cNvSpPr/>
              <p:nvPr/>
            </p:nvSpPr>
            <p:spPr>
              <a:xfrm>
                <a:off x="3805297" y="2157096"/>
                <a:ext cx="282768" cy="215636"/>
              </a:xfrm>
              <a:custGeom>
                <a:rect b="b" l="l" r="r" t="t"/>
                <a:pathLst>
                  <a:path extrusionOk="0" h="4240" w="5560">
                    <a:moveTo>
                      <a:pt x="0" y="0"/>
                    </a:moveTo>
                    <a:lnTo>
                      <a:pt x="0" y="4240"/>
                    </a:lnTo>
                    <a:lnTo>
                      <a:pt x="5559" y="4240"/>
                    </a:lnTo>
                    <a:lnTo>
                      <a:pt x="5559" y="0"/>
                    </a:lnTo>
                    <a:close/>
                  </a:path>
                </a:pathLst>
              </a:custGeom>
              <a:solidFill>
                <a:srgbClr val="70F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4"/>
              <p:cNvSpPr/>
              <p:nvPr/>
            </p:nvSpPr>
            <p:spPr>
              <a:xfrm>
                <a:off x="4126406" y="2230686"/>
                <a:ext cx="891125" cy="756963"/>
              </a:xfrm>
              <a:custGeom>
                <a:rect b="b" l="l" r="r" t="t"/>
                <a:pathLst>
                  <a:path extrusionOk="0" h="14884" w="17522">
                    <a:moveTo>
                      <a:pt x="8684" y="0"/>
                    </a:moveTo>
                    <a:lnTo>
                      <a:pt x="8377" y="13"/>
                    </a:lnTo>
                    <a:lnTo>
                      <a:pt x="8082" y="52"/>
                    </a:lnTo>
                    <a:lnTo>
                      <a:pt x="7788" y="103"/>
                    </a:lnTo>
                    <a:lnTo>
                      <a:pt x="7506" y="180"/>
                    </a:lnTo>
                    <a:lnTo>
                      <a:pt x="7224" y="282"/>
                    </a:lnTo>
                    <a:lnTo>
                      <a:pt x="6955" y="398"/>
                    </a:lnTo>
                    <a:lnTo>
                      <a:pt x="6712" y="538"/>
                    </a:lnTo>
                    <a:lnTo>
                      <a:pt x="6469" y="692"/>
                    </a:lnTo>
                    <a:lnTo>
                      <a:pt x="6238" y="859"/>
                    </a:lnTo>
                    <a:lnTo>
                      <a:pt x="6020" y="1038"/>
                    </a:lnTo>
                    <a:lnTo>
                      <a:pt x="5815" y="1243"/>
                    </a:lnTo>
                    <a:lnTo>
                      <a:pt x="5623" y="1461"/>
                    </a:lnTo>
                    <a:lnTo>
                      <a:pt x="5444" y="1691"/>
                    </a:lnTo>
                    <a:lnTo>
                      <a:pt x="5290" y="1934"/>
                    </a:lnTo>
                    <a:lnTo>
                      <a:pt x="5149" y="2178"/>
                    </a:lnTo>
                    <a:lnTo>
                      <a:pt x="5034" y="2447"/>
                    </a:lnTo>
                    <a:lnTo>
                      <a:pt x="4906" y="2370"/>
                    </a:lnTo>
                    <a:lnTo>
                      <a:pt x="4778" y="2293"/>
                    </a:lnTo>
                    <a:lnTo>
                      <a:pt x="4637" y="2229"/>
                    </a:lnTo>
                    <a:lnTo>
                      <a:pt x="4483" y="2178"/>
                    </a:lnTo>
                    <a:lnTo>
                      <a:pt x="4343" y="2139"/>
                    </a:lnTo>
                    <a:lnTo>
                      <a:pt x="4189" y="2101"/>
                    </a:lnTo>
                    <a:lnTo>
                      <a:pt x="4022" y="2088"/>
                    </a:lnTo>
                    <a:lnTo>
                      <a:pt x="3869" y="2075"/>
                    </a:lnTo>
                    <a:lnTo>
                      <a:pt x="3651" y="2088"/>
                    </a:lnTo>
                    <a:lnTo>
                      <a:pt x="3446" y="2127"/>
                    </a:lnTo>
                    <a:lnTo>
                      <a:pt x="3254" y="2178"/>
                    </a:lnTo>
                    <a:lnTo>
                      <a:pt x="3062" y="2242"/>
                    </a:lnTo>
                    <a:lnTo>
                      <a:pt x="2882" y="2332"/>
                    </a:lnTo>
                    <a:lnTo>
                      <a:pt x="2716" y="2434"/>
                    </a:lnTo>
                    <a:lnTo>
                      <a:pt x="2562" y="2549"/>
                    </a:lnTo>
                    <a:lnTo>
                      <a:pt x="2409" y="2690"/>
                    </a:lnTo>
                    <a:lnTo>
                      <a:pt x="2281" y="2831"/>
                    </a:lnTo>
                    <a:lnTo>
                      <a:pt x="2165" y="2985"/>
                    </a:lnTo>
                    <a:lnTo>
                      <a:pt x="2050" y="3164"/>
                    </a:lnTo>
                    <a:lnTo>
                      <a:pt x="1973" y="3343"/>
                    </a:lnTo>
                    <a:lnTo>
                      <a:pt x="1896" y="3523"/>
                    </a:lnTo>
                    <a:lnTo>
                      <a:pt x="1845" y="3728"/>
                    </a:lnTo>
                    <a:lnTo>
                      <a:pt x="1819" y="3933"/>
                    </a:lnTo>
                    <a:lnTo>
                      <a:pt x="1807" y="4137"/>
                    </a:lnTo>
                    <a:lnTo>
                      <a:pt x="1819" y="4317"/>
                    </a:lnTo>
                    <a:lnTo>
                      <a:pt x="1845" y="4483"/>
                    </a:lnTo>
                    <a:lnTo>
                      <a:pt x="1883" y="4650"/>
                    </a:lnTo>
                    <a:lnTo>
                      <a:pt x="1922" y="4803"/>
                    </a:lnTo>
                    <a:lnTo>
                      <a:pt x="1717" y="4893"/>
                    </a:lnTo>
                    <a:lnTo>
                      <a:pt x="1525" y="5008"/>
                    </a:lnTo>
                    <a:lnTo>
                      <a:pt x="1333" y="5136"/>
                    </a:lnTo>
                    <a:lnTo>
                      <a:pt x="1153" y="5265"/>
                    </a:lnTo>
                    <a:lnTo>
                      <a:pt x="987" y="5418"/>
                    </a:lnTo>
                    <a:lnTo>
                      <a:pt x="820" y="5572"/>
                    </a:lnTo>
                    <a:lnTo>
                      <a:pt x="680" y="5751"/>
                    </a:lnTo>
                    <a:lnTo>
                      <a:pt x="539" y="5931"/>
                    </a:lnTo>
                    <a:lnTo>
                      <a:pt x="423" y="6123"/>
                    </a:lnTo>
                    <a:lnTo>
                      <a:pt x="321" y="6328"/>
                    </a:lnTo>
                    <a:lnTo>
                      <a:pt x="218" y="6533"/>
                    </a:lnTo>
                    <a:lnTo>
                      <a:pt x="142" y="6750"/>
                    </a:lnTo>
                    <a:lnTo>
                      <a:pt x="90" y="6981"/>
                    </a:lnTo>
                    <a:lnTo>
                      <a:pt x="39" y="7211"/>
                    </a:lnTo>
                    <a:lnTo>
                      <a:pt x="14" y="7442"/>
                    </a:lnTo>
                    <a:lnTo>
                      <a:pt x="1" y="7685"/>
                    </a:lnTo>
                    <a:lnTo>
                      <a:pt x="14" y="7916"/>
                    </a:lnTo>
                    <a:lnTo>
                      <a:pt x="39" y="8159"/>
                    </a:lnTo>
                    <a:lnTo>
                      <a:pt x="78" y="8377"/>
                    </a:lnTo>
                    <a:lnTo>
                      <a:pt x="142" y="8607"/>
                    </a:lnTo>
                    <a:lnTo>
                      <a:pt x="218" y="8812"/>
                    </a:lnTo>
                    <a:lnTo>
                      <a:pt x="308" y="9030"/>
                    </a:lnTo>
                    <a:lnTo>
                      <a:pt x="411" y="9222"/>
                    </a:lnTo>
                    <a:lnTo>
                      <a:pt x="526" y="9414"/>
                    </a:lnTo>
                    <a:lnTo>
                      <a:pt x="667" y="9594"/>
                    </a:lnTo>
                    <a:lnTo>
                      <a:pt x="808" y="9760"/>
                    </a:lnTo>
                    <a:lnTo>
                      <a:pt x="961" y="9927"/>
                    </a:lnTo>
                    <a:lnTo>
                      <a:pt x="1128" y="10080"/>
                    </a:lnTo>
                    <a:lnTo>
                      <a:pt x="1307" y="10208"/>
                    </a:lnTo>
                    <a:lnTo>
                      <a:pt x="1486" y="10336"/>
                    </a:lnTo>
                    <a:lnTo>
                      <a:pt x="1679" y="10452"/>
                    </a:lnTo>
                    <a:lnTo>
                      <a:pt x="1883" y="10541"/>
                    </a:lnTo>
                    <a:lnTo>
                      <a:pt x="1858" y="10669"/>
                    </a:lnTo>
                    <a:lnTo>
                      <a:pt x="1832" y="10810"/>
                    </a:lnTo>
                    <a:lnTo>
                      <a:pt x="1819" y="10938"/>
                    </a:lnTo>
                    <a:lnTo>
                      <a:pt x="1807" y="11079"/>
                    </a:lnTo>
                    <a:lnTo>
                      <a:pt x="1819" y="11284"/>
                    </a:lnTo>
                    <a:lnTo>
                      <a:pt x="1845" y="11489"/>
                    </a:lnTo>
                    <a:lnTo>
                      <a:pt x="1896" y="11694"/>
                    </a:lnTo>
                    <a:lnTo>
                      <a:pt x="1973" y="11873"/>
                    </a:lnTo>
                    <a:lnTo>
                      <a:pt x="2050" y="12066"/>
                    </a:lnTo>
                    <a:lnTo>
                      <a:pt x="2165" y="12232"/>
                    </a:lnTo>
                    <a:lnTo>
                      <a:pt x="2281" y="12386"/>
                    </a:lnTo>
                    <a:lnTo>
                      <a:pt x="2409" y="12539"/>
                    </a:lnTo>
                    <a:lnTo>
                      <a:pt x="2562" y="12668"/>
                    </a:lnTo>
                    <a:lnTo>
                      <a:pt x="2716" y="12783"/>
                    </a:lnTo>
                    <a:lnTo>
                      <a:pt x="2882" y="12885"/>
                    </a:lnTo>
                    <a:lnTo>
                      <a:pt x="3062" y="12975"/>
                    </a:lnTo>
                    <a:lnTo>
                      <a:pt x="3254" y="13039"/>
                    </a:lnTo>
                    <a:lnTo>
                      <a:pt x="3446" y="13090"/>
                    </a:lnTo>
                    <a:lnTo>
                      <a:pt x="3651" y="13129"/>
                    </a:lnTo>
                    <a:lnTo>
                      <a:pt x="3869" y="13141"/>
                    </a:lnTo>
                    <a:lnTo>
                      <a:pt x="4022" y="13129"/>
                    </a:lnTo>
                    <a:lnTo>
                      <a:pt x="4176" y="13103"/>
                    </a:lnTo>
                    <a:lnTo>
                      <a:pt x="4330" y="13077"/>
                    </a:lnTo>
                    <a:lnTo>
                      <a:pt x="4471" y="13039"/>
                    </a:lnTo>
                    <a:lnTo>
                      <a:pt x="4548" y="13231"/>
                    </a:lnTo>
                    <a:lnTo>
                      <a:pt x="4637" y="13423"/>
                    </a:lnTo>
                    <a:lnTo>
                      <a:pt x="4752" y="13602"/>
                    </a:lnTo>
                    <a:lnTo>
                      <a:pt x="4868" y="13782"/>
                    </a:lnTo>
                    <a:lnTo>
                      <a:pt x="4996" y="13935"/>
                    </a:lnTo>
                    <a:lnTo>
                      <a:pt x="5137" y="14089"/>
                    </a:lnTo>
                    <a:lnTo>
                      <a:pt x="5290" y="14230"/>
                    </a:lnTo>
                    <a:lnTo>
                      <a:pt x="5457" y="14358"/>
                    </a:lnTo>
                    <a:lnTo>
                      <a:pt x="5623" y="14473"/>
                    </a:lnTo>
                    <a:lnTo>
                      <a:pt x="5815" y="14576"/>
                    </a:lnTo>
                    <a:lnTo>
                      <a:pt x="6008" y="14666"/>
                    </a:lnTo>
                    <a:lnTo>
                      <a:pt x="6200" y="14742"/>
                    </a:lnTo>
                    <a:lnTo>
                      <a:pt x="6405" y="14806"/>
                    </a:lnTo>
                    <a:lnTo>
                      <a:pt x="6622" y="14845"/>
                    </a:lnTo>
                    <a:lnTo>
                      <a:pt x="6840" y="14870"/>
                    </a:lnTo>
                    <a:lnTo>
                      <a:pt x="7058" y="14883"/>
                    </a:lnTo>
                    <a:lnTo>
                      <a:pt x="7327" y="14870"/>
                    </a:lnTo>
                    <a:lnTo>
                      <a:pt x="7596" y="14832"/>
                    </a:lnTo>
                    <a:lnTo>
                      <a:pt x="7852" y="14768"/>
                    </a:lnTo>
                    <a:lnTo>
                      <a:pt x="8108" y="14678"/>
                    </a:lnTo>
                    <a:lnTo>
                      <a:pt x="8339" y="14563"/>
                    </a:lnTo>
                    <a:lnTo>
                      <a:pt x="8556" y="14435"/>
                    </a:lnTo>
                    <a:lnTo>
                      <a:pt x="8761" y="14281"/>
                    </a:lnTo>
                    <a:lnTo>
                      <a:pt x="8966" y="14102"/>
                    </a:lnTo>
                    <a:lnTo>
                      <a:pt x="9133" y="13923"/>
                    </a:lnTo>
                    <a:lnTo>
                      <a:pt x="9299" y="13718"/>
                    </a:lnTo>
                    <a:lnTo>
                      <a:pt x="9427" y="13500"/>
                    </a:lnTo>
                    <a:lnTo>
                      <a:pt x="9543" y="13269"/>
                    </a:lnTo>
                    <a:lnTo>
                      <a:pt x="9645" y="13026"/>
                    </a:lnTo>
                    <a:lnTo>
                      <a:pt x="9722" y="12770"/>
                    </a:lnTo>
                    <a:lnTo>
                      <a:pt x="9760" y="12501"/>
                    </a:lnTo>
                    <a:lnTo>
                      <a:pt x="9786" y="12232"/>
                    </a:lnTo>
                    <a:lnTo>
                      <a:pt x="9888" y="12296"/>
                    </a:lnTo>
                    <a:lnTo>
                      <a:pt x="9991" y="12347"/>
                    </a:lnTo>
                    <a:lnTo>
                      <a:pt x="10106" y="12386"/>
                    </a:lnTo>
                    <a:lnTo>
                      <a:pt x="10221" y="12424"/>
                    </a:lnTo>
                    <a:lnTo>
                      <a:pt x="10337" y="12463"/>
                    </a:lnTo>
                    <a:lnTo>
                      <a:pt x="10452" y="12488"/>
                    </a:lnTo>
                    <a:lnTo>
                      <a:pt x="10580" y="12501"/>
                    </a:lnTo>
                    <a:lnTo>
                      <a:pt x="10708" y="12501"/>
                    </a:lnTo>
                    <a:lnTo>
                      <a:pt x="10913" y="12488"/>
                    </a:lnTo>
                    <a:lnTo>
                      <a:pt x="11105" y="12450"/>
                    </a:lnTo>
                    <a:lnTo>
                      <a:pt x="11284" y="12399"/>
                    </a:lnTo>
                    <a:lnTo>
                      <a:pt x="11464" y="12322"/>
                    </a:lnTo>
                    <a:lnTo>
                      <a:pt x="11630" y="12232"/>
                    </a:lnTo>
                    <a:lnTo>
                      <a:pt x="11784" y="12117"/>
                    </a:lnTo>
                    <a:lnTo>
                      <a:pt x="11925" y="11989"/>
                    </a:lnTo>
                    <a:lnTo>
                      <a:pt x="12053" y="11848"/>
                    </a:lnTo>
                    <a:lnTo>
                      <a:pt x="12168" y="11950"/>
                    </a:lnTo>
                    <a:lnTo>
                      <a:pt x="12283" y="12027"/>
                    </a:lnTo>
                    <a:lnTo>
                      <a:pt x="12412" y="12104"/>
                    </a:lnTo>
                    <a:lnTo>
                      <a:pt x="12552" y="12168"/>
                    </a:lnTo>
                    <a:lnTo>
                      <a:pt x="12693" y="12206"/>
                    </a:lnTo>
                    <a:lnTo>
                      <a:pt x="12834" y="12245"/>
                    </a:lnTo>
                    <a:lnTo>
                      <a:pt x="12988" y="12270"/>
                    </a:lnTo>
                    <a:lnTo>
                      <a:pt x="13308" y="12270"/>
                    </a:lnTo>
                    <a:lnTo>
                      <a:pt x="13462" y="12245"/>
                    </a:lnTo>
                    <a:lnTo>
                      <a:pt x="13603" y="12206"/>
                    </a:lnTo>
                    <a:lnTo>
                      <a:pt x="13744" y="12155"/>
                    </a:lnTo>
                    <a:lnTo>
                      <a:pt x="13884" y="12104"/>
                    </a:lnTo>
                    <a:lnTo>
                      <a:pt x="14013" y="12027"/>
                    </a:lnTo>
                    <a:lnTo>
                      <a:pt x="14128" y="11937"/>
                    </a:lnTo>
                    <a:lnTo>
                      <a:pt x="14243" y="11848"/>
                    </a:lnTo>
                    <a:lnTo>
                      <a:pt x="14346" y="11733"/>
                    </a:lnTo>
                    <a:lnTo>
                      <a:pt x="14448" y="11617"/>
                    </a:lnTo>
                    <a:lnTo>
                      <a:pt x="14525" y="11502"/>
                    </a:lnTo>
                    <a:lnTo>
                      <a:pt x="14602" y="11361"/>
                    </a:lnTo>
                    <a:lnTo>
                      <a:pt x="14653" y="11233"/>
                    </a:lnTo>
                    <a:lnTo>
                      <a:pt x="14704" y="11079"/>
                    </a:lnTo>
                    <a:lnTo>
                      <a:pt x="14743" y="10938"/>
                    </a:lnTo>
                    <a:lnTo>
                      <a:pt x="14755" y="10785"/>
                    </a:lnTo>
                    <a:lnTo>
                      <a:pt x="15050" y="10734"/>
                    </a:lnTo>
                    <a:lnTo>
                      <a:pt x="15319" y="10657"/>
                    </a:lnTo>
                    <a:lnTo>
                      <a:pt x="15588" y="10567"/>
                    </a:lnTo>
                    <a:lnTo>
                      <a:pt x="15844" y="10452"/>
                    </a:lnTo>
                    <a:lnTo>
                      <a:pt x="16087" y="10311"/>
                    </a:lnTo>
                    <a:lnTo>
                      <a:pt x="16318" y="10144"/>
                    </a:lnTo>
                    <a:lnTo>
                      <a:pt x="16536" y="9965"/>
                    </a:lnTo>
                    <a:lnTo>
                      <a:pt x="16728" y="9773"/>
                    </a:lnTo>
                    <a:lnTo>
                      <a:pt x="16907" y="9555"/>
                    </a:lnTo>
                    <a:lnTo>
                      <a:pt x="17061" y="9325"/>
                    </a:lnTo>
                    <a:lnTo>
                      <a:pt x="17202" y="9081"/>
                    </a:lnTo>
                    <a:lnTo>
                      <a:pt x="17317" y="8812"/>
                    </a:lnTo>
                    <a:lnTo>
                      <a:pt x="17407" y="8543"/>
                    </a:lnTo>
                    <a:lnTo>
                      <a:pt x="17471" y="8274"/>
                    </a:lnTo>
                    <a:lnTo>
                      <a:pt x="17509" y="7980"/>
                    </a:lnTo>
                    <a:lnTo>
                      <a:pt x="17522" y="7685"/>
                    </a:lnTo>
                    <a:lnTo>
                      <a:pt x="17522" y="7429"/>
                    </a:lnTo>
                    <a:lnTo>
                      <a:pt x="17483" y="7186"/>
                    </a:lnTo>
                    <a:lnTo>
                      <a:pt x="17445" y="6955"/>
                    </a:lnTo>
                    <a:lnTo>
                      <a:pt x="17381" y="6725"/>
                    </a:lnTo>
                    <a:lnTo>
                      <a:pt x="17291" y="6494"/>
                    </a:lnTo>
                    <a:lnTo>
                      <a:pt x="17202" y="6289"/>
                    </a:lnTo>
                    <a:lnTo>
                      <a:pt x="17086" y="6084"/>
                    </a:lnTo>
                    <a:lnTo>
                      <a:pt x="16958" y="5879"/>
                    </a:lnTo>
                    <a:lnTo>
                      <a:pt x="16817" y="5700"/>
                    </a:lnTo>
                    <a:lnTo>
                      <a:pt x="16664" y="5521"/>
                    </a:lnTo>
                    <a:lnTo>
                      <a:pt x="16497" y="5367"/>
                    </a:lnTo>
                    <a:lnTo>
                      <a:pt x="16318" y="5213"/>
                    </a:lnTo>
                    <a:lnTo>
                      <a:pt x="16126" y="5085"/>
                    </a:lnTo>
                    <a:lnTo>
                      <a:pt x="15921" y="4957"/>
                    </a:lnTo>
                    <a:lnTo>
                      <a:pt x="15716" y="4855"/>
                    </a:lnTo>
                    <a:lnTo>
                      <a:pt x="15498" y="4765"/>
                    </a:lnTo>
                    <a:lnTo>
                      <a:pt x="15549" y="4509"/>
                    </a:lnTo>
                    <a:lnTo>
                      <a:pt x="15562" y="4368"/>
                    </a:lnTo>
                    <a:lnTo>
                      <a:pt x="15575" y="4240"/>
                    </a:lnTo>
                    <a:lnTo>
                      <a:pt x="15562" y="4022"/>
                    </a:lnTo>
                    <a:lnTo>
                      <a:pt x="15524" y="3817"/>
                    </a:lnTo>
                    <a:lnTo>
                      <a:pt x="15473" y="3625"/>
                    </a:lnTo>
                    <a:lnTo>
                      <a:pt x="15409" y="3433"/>
                    </a:lnTo>
                    <a:lnTo>
                      <a:pt x="15319" y="3254"/>
                    </a:lnTo>
                    <a:lnTo>
                      <a:pt x="15216" y="3087"/>
                    </a:lnTo>
                    <a:lnTo>
                      <a:pt x="15101" y="2921"/>
                    </a:lnTo>
                    <a:lnTo>
                      <a:pt x="14973" y="2780"/>
                    </a:lnTo>
                    <a:lnTo>
                      <a:pt x="14819" y="2652"/>
                    </a:lnTo>
                    <a:lnTo>
                      <a:pt x="14666" y="2524"/>
                    </a:lnTo>
                    <a:lnTo>
                      <a:pt x="14499" y="2421"/>
                    </a:lnTo>
                    <a:lnTo>
                      <a:pt x="14307" y="2332"/>
                    </a:lnTo>
                    <a:lnTo>
                      <a:pt x="14128" y="2267"/>
                    </a:lnTo>
                    <a:lnTo>
                      <a:pt x="13923" y="2216"/>
                    </a:lnTo>
                    <a:lnTo>
                      <a:pt x="13718" y="2191"/>
                    </a:lnTo>
                    <a:lnTo>
                      <a:pt x="13513" y="2178"/>
                    </a:lnTo>
                    <a:lnTo>
                      <a:pt x="13359" y="2178"/>
                    </a:lnTo>
                    <a:lnTo>
                      <a:pt x="13193" y="2203"/>
                    </a:lnTo>
                    <a:lnTo>
                      <a:pt x="13052" y="2229"/>
                    </a:lnTo>
                    <a:lnTo>
                      <a:pt x="12898" y="2267"/>
                    </a:lnTo>
                    <a:lnTo>
                      <a:pt x="12757" y="2319"/>
                    </a:lnTo>
                    <a:lnTo>
                      <a:pt x="12616" y="2383"/>
                    </a:lnTo>
                    <a:lnTo>
                      <a:pt x="12488" y="2447"/>
                    </a:lnTo>
                    <a:lnTo>
                      <a:pt x="12360" y="2524"/>
                    </a:lnTo>
                    <a:lnTo>
                      <a:pt x="12245" y="2255"/>
                    </a:lnTo>
                    <a:lnTo>
                      <a:pt x="12104" y="1999"/>
                    </a:lnTo>
                    <a:lnTo>
                      <a:pt x="11950" y="1742"/>
                    </a:lnTo>
                    <a:lnTo>
                      <a:pt x="11784" y="1512"/>
                    </a:lnTo>
                    <a:lnTo>
                      <a:pt x="11592" y="1281"/>
                    </a:lnTo>
                    <a:lnTo>
                      <a:pt x="11387" y="1076"/>
                    </a:lnTo>
                    <a:lnTo>
                      <a:pt x="11169" y="884"/>
                    </a:lnTo>
                    <a:lnTo>
                      <a:pt x="10939" y="705"/>
                    </a:lnTo>
                    <a:lnTo>
                      <a:pt x="10695" y="551"/>
                    </a:lnTo>
                    <a:lnTo>
                      <a:pt x="10439" y="410"/>
                    </a:lnTo>
                    <a:lnTo>
                      <a:pt x="10170" y="295"/>
                    </a:lnTo>
                    <a:lnTo>
                      <a:pt x="9888" y="193"/>
                    </a:lnTo>
                    <a:lnTo>
                      <a:pt x="9594" y="103"/>
                    </a:lnTo>
                    <a:lnTo>
                      <a:pt x="9299" y="52"/>
                    </a:lnTo>
                    <a:lnTo>
                      <a:pt x="8992" y="13"/>
                    </a:lnTo>
                    <a:lnTo>
                      <a:pt x="8684" y="0"/>
                    </a:lnTo>
                    <a:close/>
                  </a:path>
                </a:pathLst>
              </a:custGeom>
              <a:solidFill>
                <a:srgbClr val="EA4827">
                  <a:alpha val="3764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4"/>
              <p:cNvSpPr/>
              <p:nvPr/>
            </p:nvSpPr>
            <p:spPr>
              <a:xfrm>
                <a:off x="5022704" y="2108884"/>
                <a:ext cx="341356" cy="237149"/>
              </a:xfrm>
              <a:custGeom>
                <a:rect b="b" l="l" r="r" t="t"/>
                <a:pathLst>
                  <a:path extrusionOk="0" h="4663" w="6712">
                    <a:moveTo>
                      <a:pt x="0" y="0"/>
                    </a:moveTo>
                    <a:lnTo>
                      <a:pt x="0" y="4662"/>
                    </a:lnTo>
                    <a:lnTo>
                      <a:pt x="6712" y="4662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rgbClr val="FFA5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4"/>
              <p:cNvSpPr/>
              <p:nvPr/>
            </p:nvSpPr>
            <p:spPr>
              <a:xfrm>
                <a:off x="5022704" y="2108884"/>
                <a:ext cx="341356" cy="58028"/>
              </a:xfrm>
              <a:custGeom>
                <a:rect b="b" l="l" r="r" t="t"/>
                <a:pathLst>
                  <a:path extrusionOk="0" h="1141" w="6712">
                    <a:moveTo>
                      <a:pt x="0" y="0"/>
                    </a:moveTo>
                    <a:lnTo>
                      <a:pt x="0" y="1140"/>
                    </a:lnTo>
                    <a:lnTo>
                      <a:pt x="6712" y="1140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4"/>
              <p:cNvSpPr/>
              <p:nvPr/>
            </p:nvSpPr>
            <p:spPr>
              <a:xfrm>
                <a:off x="5013601" y="2917863"/>
                <a:ext cx="308146" cy="198090"/>
              </a:xfrm>
              <a:custGeom>
                <a:rect b="b" l="l" r="r" t="t"/>
                <a:pathLst>
                  <a:path extrusionOk="0" h="3895" w="6059">
                    <a:moveTo>
                      <a:pt x="0" y="1"/>
                    </a:moveTo>
                    <a:lnTo>
                      <a:pt x="0" y="3894"/>
                    </a:lnTo>
                    <a:lnTo>
                      <a:pt x="6058" y="3894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rgbClr val="C99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4"/>
              <p:cNvSpPr/>
              <p:nvPr/>
            </p:nvSpPr>
            <p:spPr>
              <a:xfrm>
                <a:off x="5013601" y="2917863"/>
                <a:ext cx="308146" cy="69776"/>
              </a:xfrm>
              <a:custGeom>
                <a:rect b="b" l="l" r="r" t="t"/>
                <a:pathLst>
                  <a:path extrusionOk="0" h="1372" w="6059">
                    <a:moveTo>
                      <a:pt x="0" y="1"/>
                    </a:moveTo>
                    <a:lnTo>
                      <a:pt x="0" y="1371"/>
                    </a:lnTo>
                    <a:lnTo>
                      <a:pt x="6058" y="1371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4"/>
              <p:cNvSpPr/>
              <p:nvPr/>
            </p:nvSpPr>
            <p:spPr>
              <a:xfrm>
                <a:off x="4490540" y="2398717"/>
                <a:ext cx="148555" cy="53502"/>
              </a:xfrm>
              <a:custGeom>
                <a:rect b="b" l="l" r="r" t="t"/>
                <a:pathLst>
                  <a:path extrusionOk="0" h="1052" w="2921">
                    <a:moveTo>
                      <a:pt x="1460" y="1"/>
                    </a:moveTo>
                    <a:lnTo>
                      <a:pt x="1268" y="14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705" y="206"/>
                    </a:lnTo>
                    <a:lnTo>
                      <a:pt x="525" y="308"/>
                    </a:lnTo>
                    <a:lnTo>
                      <a:pt x="359" y="436"/>
                    </a:lnTo>
                    <a:lnTo>
                      <a:pt x="192" y="590"/>
                    </a:lnTo>
                    <a:lnTo>
                      <a:pt x="39" y="757"/>
                    </a:lnTo>
                    <a:lnTo>
                      <a:pt x="13" y="821"/>
                    </a:lnTo>
                    <a:lnTo>
                      <a:pt x="0" y="897"/>
                    </a:lnTo>
                    <a:lnTo>
                      <a:pt x="26" y="962"/>
                    </a:lnTo>
                    <a:lnTo>
                      <a:pt x="77" y="1013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9"/>
                    </a:lnTo>
                    <a:lnTo>
                      <a:pt x="858" y="539"/>
                    </a:lnTo>
                    <a:lnTo>
                      <a:pt x="1012" y="475"/>
                    </a:lnTo>
                    <a:lnTo>
                      <a:pt x="1153" y="424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4"/>
                    </a:lnTo>
                    <a:lnTo>
                      <a:pt x="1921" y="475"/>
                    </a:lnTo>
                    <a:lnTo>
                      <a:pt x="2062" y="539"/>
                    </a:lnTo>
                    <a:lnTo>
                      <a:pt x="2203" y="629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8" y="987"/>
                    </a:lnTo>
                    <a:lnTo>
                      <a:pt x="2626" y="1013"/>
                    </a:lnTo>
                    <a:lnTo>
                      <a:pt x="2664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3"/>
                    </a:lnTo>
                    <a:lnTo>
                      <a:pt x="2895" y="962"/>
                    </a:lnTo>
                    <a:lnTo>
                      <a:pt x="2921" y="897"/>
                    </a:lnTo>
                    <a:lnTo>
                      <a:pt x="2908" y="821"/>
                    </a:lnTo>
                    <a:lnTo>
                      <a:pt x="2882" y="757"/>
                    </a:lnTo>
                    <a:lnTo>
                      <a:pt x="2728" y="590"/>
                    </a:lnTo>
                    <a:lnTo>
                      <a:pt x="2575" y="436"/>
                    </a:lnTo>
                    <a:lnTo>
                      <a:pt x="2395" y="308"/>
                    </a:lnTo>
                    <a:lnTo>
                      <a:pt x="2229" y="206"/>
                    </a:lnTo>
                    <a:lnTo>
                      <a:pt x="2037" y="116"/>
                    </a:lnTo>
                    <a:lnTo>
                      <a:pt x="1857" y="52"/>
                    </a:lnTo>
                    <a:lnTo>
                      <a:pt x="1653" y="14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4"/>
              <p:cNvSpPr/>
              <p:nvPr/>
            </p:nvSpPr>
            <p:spPr>
              <a:xfrm>
                <a:off x="4670318" y="2510144"/>
                <a:ext cx="147894" cy="53451"/>
              </a:xfrm>
              <a:custGeom>
                <a:rect b="b" l="l" r="r" t="t"/>
                <a:pathLst>
                  <a:path extrusionOk="0" h="1051" w="2908">
                    <a:moveTo>
                      <a:pt x="1460" y="0"/>
                    </a:moveTo>
                    <a:lnTo>
                      <a:pt x="1255" y="13"/>
                    </a:lnTo>
                    <a:lnTo>
                      <a:pt x="1063" y="51"/>
                    </a:lnTo>
                    <a:lnTo>
                      <a:pt x="884" y="115"/>
                    </a:lnTo>
                    <a:lnTo>
                      <a:pt x="692" y="192"/>
                    </a:lnTo>
                    <a:lnTo>
                      <a:pt x="513" y="307"/>
                    </a:lnTo>
                    <a:lnTo>
                      <a:pt x="346" y="436"/>
                    </a:lnTo>
                    <a:lnTo>
                      <a:pt x="192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84"/>
                    </a:lnTo>
                    <a:lnTo>
                      <a:pt x="26" y="961"/>
                    </a:lnTo>
                    <a:lnTo>
                      <a:pt x="64" y="1012"/>
                    </a:lnTo>
                    <a:lnTo>
                      <a:pt x="128" y="1050"/>
                    </a:lnTo>
                    <a:lnTo>
                      <a:pt x="205" y="1050"/>
                    </a:lnTo>
                    <a:lnTo>
                      <a:pt x="269" y="1025"/>
                    </a:lnTo>
                    <a:lnTo>
                      <a:pt x="320" y="986"/>
                    </a:lnTo>
                    <a:lnTo>
                      <a:pt x="449" y="845"/>
                    </a:lnTo>
                    <a:lnTo>
                      <a:pt x="577" y="717"/>
                    </a:lnTo>
                    <a:lnTo>
                      <a:pt x="718" y="615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7"/>
                    </a:lnTo>
                    <a:lnTo>
                      <a:pt x="1460" y="384"/>
                    </a:lnTo>
                    <a:lnTo>
                      <a:pt x="1614" y="397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15"/>
                    </a:lnTo>
                    <a:lnTo>
                      <a:pt x="2331" y="717"/>
                    </a:lnTo>
                    <a:lnTo>
                      <a:pt x="2472" y="845"/>
                    </a:lnTo>
                    <a:lnTo>
                      <a:pt x="2587" y="986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0"/>
                    </a:lnTo>
                    <a:lnTo>
                      <a:pt x="2728" y="1050"/>
                    </a:lnTo>
                    <a:lnTo>
                      <a:pt x="2792" y="1038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08" y="884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28" y="589"/>
                    </a:lnTo>
                    <a:lnTo>
                      <a:pt x="2562" y="436"/>
                    </a:lnTo>
                    <a:lnTo>
                      <a:pt x="2395" y="307"/>
                    </a:lnTo>
                    <a:lnTo>
                      <a:pt x="2216" y="192"/>
                    </a:lnTo>
                    <a:lnTo>
                      <a:pt x="2037" y="115"/>
                    </a:lnTo>
                    <a:lnTo>
                      <a:pt x="1845" y="51"/>
                    </a:lnTo>
                    <a:lnTo>
                      <a:pt x="1653" y="13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4"/>
              <p:cNvSpPr/>
              <p:nvPr/>
            </p:nvSpPr>
            <p:spPr>
              <a:xfrm>
                <a:off x="4280146" y="2495802"/>
                <a:ext cx="147894" cy="53451"/>
              </a:xfrm>
              <a:custGeom>
                <a:rect b="b" l="l" r="r" t="t"/>
                <a:pathLst>
                  <a:path extrusionOk="0" h="1051" w="2908">
                    <a:moveTo>
                      <a:pt x="1448" y="0"/>
                    </a:moveTo>
                    <a:lnTo>
                      <a:pt x="1256" y="13"/>
                    </a:lnTo>
                    <a:lnTo>
                      <a:pt x="1063" y="52"/>
                    </a:lnTo>
                    <a:lnTo>
                      <a:pt x="871" y="116"/>
                    </a:lnTo>
                    <a:lnTo>
                      <a:pt x="692" y="192"/>
                    </a:lnTo>
                    <a:lnTo>
                      <a:pt x="513" y="308"/>
                    </a:lnTo>
                    <a:lnTo>
                      <a:pt x="346" y="436"/>
                    </a:lnTo>
                    <a:lnTo>
                      <a:pt x="180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97"/>
                    </a:lnTo>
                    <a:lnTo>
                      <a:pt x="13" y="961"/>
                    </a:lnTo>
                    <a:lnTo>
                      <a:pt x="64" y="1012"/>
                    </a:lnTo>
                    <a:lnTo>
                      <a:pt x="128" y="1051"/>
                    </a:lnTo>
                    <a:lnTo>
                      <a:pt x="193" y="1051"/>
                    </a:lnTo>
                    <a:lnTo>
                      <a:pt x="269" y="1025"/>
                    </a:lnTo>
                    <a:lnTo>
                      <a:pt x="321" y="987"/>
                    </a:lnTo>
                    <a:lnTo>
                      <a:pt x="436" y="846"/>
                    </a:lnTo>
                    <a:lnTo>
                      <a:pt x="577" y="718"/>
                    </a:lnTo>
                    <a:lnTo>
                      <a:pt x="705" y="615"/>
                    </a:lnTo>
                    <a:lnTo>
                      <a:pt x="846" y="538"/>
                    </a:lnTo>
                    <a:lnTo>
                      <a:pt x="999" y="474"/>
                    </a:lnTo>
                    <a:lnTo>
                      <a:pt x="1140" y="423"/>
                    </a:lnTo>
                    <a:lnTo>
                      <a:pt x="1294" y="397"/>
                    </a:lnTo>
                    <a:lnTo>
                      <a:pt x="1448" y="385"/>
                    </a:lnTo>
                    <a:lnTo>
                      <a:pt x="1601" y="397"/>
                    </a:lnTo>
                    <a:lnTo>
                      <a:pt x="1755" y="423"/>
                    </a:lnTo>
                    <a:lnTo>
                      <a:pt x="1909" y="474"/>
                    </a:lnTo>
                    <a:lnTo>
                      <a:pt x="2050" y="538"/>
                    </a:lnTo>
                    <a:lnTo>
                      <a:pt x="2191" y="615"/>
                    </a:lnTo>
                    <a:lnTo>
                      <a:pt x="2331" y="718"/>
                    </a:lnTo>
                    <a:lnTo>
                      <a:pt x="2459" y="846"/>
                    </a:lnTo>
                    <a:lnTo>
                      <a:pt x="2588" y="987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28" y="1051"/>
                    </a:lnTo>
                    <a:lnTo>
                      <a:pt x="2780" y="1038"/>
                    </a:lnTo>
                    <a:lnTo>
                      <a:pt x="2844" y="1012"/>
                    </a:lnTo>
                    <a:lnTo>
                      <a:pt x="2882" y="961"/>
                    </a:lnTo>
                    <a:lnTo>
                      <a:pt x="2908" y="897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16" y="589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192"/>
                    </a:lnTo>
                    <a:lnTo>
                      <a:pt x="2024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4"/>
              <p:cNvSpPr/>
              <p:nvPr/>
            </p:nvSpPr>
            <p:spPr>
              <a:xfrm>
                <a:off x="4353735" y="2661239"/>
                <a:ext cx="148555" cy="53451"/>
              </a:xfrm>
              <a:custGeom>
                <a:rect b="b" l="l" r="r" t="t"/>
                <a:pathLst>
                  <a:path extrusionOk="0" h="1051" w="2921">
                    <a:moveTo>
                      <a:pt x="1461" y="1"/>
                    </a:moveTo>
                    <a:lnTo>
                      <a:pt x="1269" y="13"/>
                    </a:lnTo>
                    <a:lnTo>
                      <a:pt x="1077" y="52"/>
                    </a:lnTo>
                    <a:lnTo>
                      <a:pt x="884" y="116"/>
                    </a:lnTo>
                    <a:lnTo>
                      <a:pt x="705" y="205"/>
                    </a:lnTo>
                    <a:lnTo>
                      <a:pt x="526" y="308"/>
                    </a:lnTo>
                    <a:lnTo>
                      <a:pt x="359" y="436"/>
                    </a:lnTo>
                    <a:lnTo>
                      <a:pt x="193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1" y="897"/>
                    </a:lnTo>
                    <a:lnTo>
                      <a:pt x="26" y="961"/>
                    </a:lnTo>
                    <a:lnTo>
                      <a:pt x="78" y="1012"/>
                    </a:lnTo>
                    <a:lnTo>
                      <a:pt x="142" y="1051"/>
                    </a:lnTo>
                    <a:lnTo>
                      <a:pt x="206" y="1051"/>
                    </a:lnTo>
                    <a:lnTo>
                      <a:pt x="270" y="1038"/>
                    </a:lnTo>
                    <a:lnTo>
                      <a:pt x="334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8"/>
                    </a:lnTo>
                    <a:lnTo>
                      <a:pt x="859" y="538"/>
                    </a:lnTo>
                    <a:lnTo>
                      <a:pt x="1012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1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22" y="474"/>
                    </a:lnTo>
                    <a:lnTo>
                      <a:pt x="2063" y="538"/>
                    </a:lnTo>
                    <a:lnTo>
                      <a:pt x="2204" y="628"/>
                    </a:lnTo>
                    <a:lnTo>
                      <a:pt x="2345" y="731"/>
                    </a:lnTo>
                    <a:lnTo>
                      <a:pt x="2473" y="846"/>
                    </a:lnTo>
                    <a:lnTo>
                      <a:pt x="2588" y="987"/>
                    </a:lnTo>
                    <a:lnTo>
                      <a:pt x="2626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93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1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9" y="590"/>
                    </a:lnTo>
                    <a:lnTo>
                      <a:pt x="2562" y="436"/>
                    </a:lnTo>
                    <a:lnTo>
                      <a:pt x="2396" y="308"/>
                    </a:lnTo>
                    <a:lnTo>
                      <a:pt x="2229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4"/>
              <p:cNvSpPr/>
              <p:nvPr/>
            </p:nvSpPr>
            <p:spPr>
              <a:xfrm>
                <a:off x="4596067" y="2661239"/>
                <a:ext cx="148555" cy="53451"/>
              </a:xfrm>
              <a:custGeom>
                <a:rect b="b" l="l" r="r" t="t"/>
                <a:pathLst>
                  <a:path extrusionOk="0" h="1051" w="2921">
                    <a:moveTo>
                      <a:pt x="1460" y="1"/>
                    </a:moveTo>
                    <a:lnTo>
                      <a:pt x="1268" y="13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692" y="205"/>
                    </a:lnTo>
                    <a:lnTo>
                      <a:pt x="525" y="308"/>
                    </a:lnTo>
                    <a:lnTo>
                      <a:pt x="346" y="436"/>
                    </a:lnTo>
                    <a:lnTo>
                      <a:pt x="192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0" y="897"/>
                    </a:lnTo>
                    <a:lnTo>
                      <a:pt x="26" y="961"/>
                    </a:lnTo>
                    <a:lnTo>
                      <a:pt x="77" y="1012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8" y="846"/>
                    </a:lnTo>
                    <a:lnTo>
                      <a:pt x="577" y="731"/>
                    </a:lnTo>
                    <a:lnTo>
                      <a:pt x="717" y="628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28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7" y="987"/>
                    </a:lnTo>
                    <a:lnTo>
                      <a:pt x="2626" y="1012"/>
                    </a:lnTo>
                    <a:lnTo>
                      <a:pt x="2651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0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8" y="590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2" y="13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4"/>
              <p:cNvSpPr/>
              <p:nvPr/>
            </p:nvSpPr>
            <p:spPr>
              <a:xfrm>
                <a:off x="3805297" y="2135584"/>
                <a:ext cx="282768" cy="62606"/>
              </a:xfrm>
              <a:custGeom>
                <a:rect b="b" l="l" r="r" t="t"/>
                <a:pathLst>
                  <a:path extrusionOk="0" h="1231" w="5560">
                    <a:moveTo>
                      <a:pt x="0" y="1"/>
                    </a:moveTo>
                    <a:lnTo>
                      <a:pt x="0" y="1230"/>
                    </a:lnTo>
                    <a:lnTo>
                      <a:pt x="5559" y="1230"/>
                    </a:lnTo>
                    <a:lnTo>
                      <a:pt x="55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4"/>
              <p:cNvSpPr/>
              <p:nvPr/>
            </p:nvSpPr>
            <p:spPr>
              <a:xfrm>
                <a:off x="3976582" y="3788734"/>
                <a:ext cx="1190778" cy="100393"/>
              </a:xfrm>
              <a:custGeom>
                <a:rect b="b" l="l" r="r" t="t"/>
                <a:pathLst>
                  <a:path extrusionOk="0" h="1974" w="23414">
                    <a:moveTo>
                      <a:pt x="1551" y="1"/>
                    </a:moveTo>
                    <a:lnTo>
                      <a:pt x="1371" y="27"/>
                    </a:lnTo>
                    <a:lnTo>
                      <a:pt x="1218" y="78"/>
                    </a:lnTo>
                    <a:lnTo>
                      <a:pt x="1051" y="129"/>
                    </a:lnTo>
                    <a:lnTo>
                      <a:pt x="910" y="206"/>
                    </a:lnTo>
                    <a:lnTo>
                      <a:pt x="769" y="296"/>
                    </a:lnTo>
                    <a:lnTo>
                      <a:pt x="629" y="385"/>
                    </a:lnTo>
                    <a:lnTo>
                      <a:pt x="513" y="500"/>
                    </a:lnTo>
                    <a:lnTo>
                      <a:pt x="398" y="616"/>
                    </a:lnTo>
                    <a:lnTo>
                      <a:pt x="296" y="757"/>
                    </a:lnTo>
                    <a:lnTo>
                      <a:pt x="219" y="898"/>
                    </a:lnTo>
                    <a:lnTo>
                      <a:pt x="142" y="1038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4" y="1538"/>
                    </a:lnTo>
                    <a:lnTo>
                      <a:pt x="1" y="1717"/>
                    </a:lnTo>
                    <a:lnTo>
                      <a:pt x="1" y="1973"/>
                    </a:lnTo>
                    <a:lnTo>
                      <a:pt x="23414" y="1973"/>
                    </a:lnTo>
                    <a:lnTo>
                      <a:pt x="23414" y="1717"/>
                    </a:lnTo>
                    <a:lnTo>
                      <a:pt x="23414" y="1538"/>
                    </a:lnTo>
                    <a:lnTo>
                      <a:pt x="23388" y="1371"/>
                    </a:lnTo>
                    <a:lnTo>
                      <a:pt x="23337" y="1205"/>
                    </a:lnTo>
                    <a:lnTo>
                      <a:pt x="23286" y="1038"/>
                    </a:lnTo>
                    <a:lnTo>
                      <a:pt x="23209" y="898"/>
                    </a:lnTo>
                    <a:lnTo>
                      <a:pt x="23119" y="757"/>
                    </a:lnTo>
                    <a:lnTo>
                      <a:pt x="23029" y="616"/>
                    </a:lnTo>
                    <a:lnTo>
                      <a:pt x="22914" y="500"/>
                    </a:lnTo>
                    <a:lnTo>
                      <a:pt x="22799" y="385"/>
                    </a:lnTo>
                    <a:lnTo>
                      <a:pt x="22658" y="296"/>
                    </a:lnTo>
                    <a:lnTo>
                      <a:pt x="22517" y="206"/>
                    </a:lnTo>
                    <a:lnTo>
                      <a:pt x="22376" y="129"/>
                    </a:lnTo>
                    <a:lnTo>
                      <a:pt x="22210" y="78"/>
                    </a:lnTo>
                    <a:lnTo>
                      <a:pt x="22043" y="27"/>
                    </a:lnTo>
                    <a:lnTo>
                      <a:pt x="218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7" name="Google Shape;397;p4"/>
            <p:cNvSpPr/>
            <p:nvPr/>
          </p:nvSpPr>
          <p:spPr>
            <a:xfrm>
              <a:off x="3954300" y="28083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5754525" y="43704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9" name="Google Shape;399;p4"/>
          <p:cNvSpPr/>
          <p:nvPr/>
        </p:nvSpPr>
        <p:spPr>
          <a:xfrm>
            <a:off x="107503" y="1968432"/>
            <a:ext cx="2766300" cy="2980200"/>
          </a:xfrm>
          <a:prstGeom prst="roundRect">
            <a:avLst>
              <a:gd fmla="val 16667" name="adj"/>
            </a:avLst>
          </a:prstGeom>
          <a:solidFill>
            <a:srgbClr val="E4EA27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LEGO BRICKS DETECTION</a:t>
            </a:r>
            <a:endParaRPr/>
          </a:p>
        </p:txBody>
      </p:sp>
      <p:grpSp>
        <p:nvGrpSpPr>
          <p:cNvPr id="401" name="Google Shape;401;p4"/>
          <p:cNvGrpSpPr/>
          <p:nvPr/>
        </p:nvGrpSpPr>
        <p:grpSpPr>
          <a:xfrm>
            <a:off x="255075" y="848540"/>
            <a:ext cx="2465165" cy="1049061"/>
            <a:chOff x="457198" y="930575"/>
            <a:chExt cx="2061002" cy="853242"/>
          </a:xfrm>
        </p:grpSpPr>
        <p:sp>
          <p:nvSpPr>
            <p:cNvPr id="402" name="Google Shape;402;p4"/>
            <p:cNvSpPr txBox="1"/>
            <p:nvPr/>
          </p:nvSpPr>
          <p:spPr>
            <a:xfrm>
              <a:off x="457200" y="93057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Inputs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3" name="Google Shape;403;p4"/>
            <p:cNvSpPr txBox="1"/>
            <p:nvPr/>
          </p:nvSpPr>
          <p:spPr>
            <a:xfrm>
              <a:off x="457198" y="1216817"/>
              <a:ext cx="2061000" cy="5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Image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, V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ideo, live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amera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apture from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amera.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4" name="Google Shape;404;p4"/>
          <p:cNvGrpSpPr/>
          <p:nvPr/>
        </p:nvGrpSpPr>
        <p:grpSpPr>
          <a:xfrm>
            <a:off x="6584375" y="848551"/>
            <a:ext cx="2061000" cy="1108374"/>
            <a:chOff x="457201" y="1803652"/>
            <a:chExt cx="2061000" cy="1108374"/>
          </a:xfrm>
        </p:grpSpPr>
        <p:sp>
          <p:nvSpPr>
            <p:cNvPr id="405" name="Google Shape;405;p4"/>
            <p:cNvSpPr txBox="1"/>
            <p:nvPr/>
          </p:nvSpPr>
          <p:spPr>
            <a:xfrm>
              <a:off x="457201" y="1803652"/>
              <a:ext cx="2061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Outputs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06" name="Google Shape;406;p4"/>
            <p:cNvSpPr txBox="1"/>
            <p:nvPr/>
          </p:nvSpPr>
          <p:spPr>
            <a:xfrm>
              <a:off x="457201" y="2296426"/>
              <a:ext cx="2061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Count, Color, Shape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and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Size of Lego Bricks.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07" name="Google Shape;407;p4"/>
          <p:cNvSpPr/>
          <p:nvPr/>
        </p:nvSpPr>
        <p:spPr>
          <a:xfrm>
            <a:off x="928950" y="3000050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"/>
          <p:cNvSpPr txBox="1"/>
          <p:nvPr/>
        </p:nvSpPr>
        <p:spPr>
          <a:xfrm>
            <a:off x="1071150" y="290525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1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09" name="Google Shape;409;p4"/>
          <p:cNvSpPr/>
          <p:nvPr/>
        </p:nvSpPr>
        <p:spPr>
          <a:xfrm>
            <a:off x="928950" y="3441475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4"/>
          <p:cNvSpPr txBox="1"/>
          <p:nvPr/>
        </p:nvSpPr>
        <p:spPr>
          <a:xfrm>
            <a:off x="1071150" y="3346675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2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1" name="Google Shape;411;p4"/>
          <p:cNvSpPr/>
          <p:nvPr/>
        </p:nvSpPr>
        <p:spPr>
          <a:xfrm>
            <a:off x="928950" y="3882900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4"/>
          <p:cNvSpPr txBox="1"/>
          <p:nvPr/>
        </p:nvSpPr>
        <p:spPr>
          <a:xfrm>
            <a:off x="1071150" y="378810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3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3" name="Google Shape;413;p4"/>
          <p:cNvSpPr/>
          <p:nvPr/>
        </p:nvSpPr>
        <p:spPr>
          <a:xfrm>
            <a:off x="6223372" y="1968432"/>
            <a:ext cx="2813100" cy="2908200"/>
          </a:xfrm>
          <a:prstGeom prst="roundRect">
            <a:avLst>
              <a:gd fmla="val 16667" name="adj"/>
            </a:avLst>
          </a:prstGeom>
          <a:solidFill>
            <a:srgbClr val="E99B27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"/>
          <p:cNvSpPr/>
          <p:nvPr/>
        </p:nvSpPr>
        <p:spPr>
          <a:xfrm>
            <a:off x="7097550" y="3000050"/>
            <a:ext cx="142200" cy="14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"/>
          <p:cNvSpPr txBox="1"/>
          <p:nvPr/>
        </p:nvSpPr>
        <p:spPr>
          <a:xfrm>
            <a:off x="7239750" y="290525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1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6" name="Google Shape;416;p4"/>
          <p:cNvSpPr/>
          <p:nvPr/>
        </p:nvSpPr>
        <p:spPr>
          <a:xfrm>
            <a:off x="7097550" y="3441475"/>
            <a:ext cx="142200" cy="142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"/>
          <p:cNvSpPr txBox="1"/>
          <p:nvPr/>
        </p:nvSpPr>
        <p:spPr>
          <a:xfrm>
            <a:off x="7239750" y="3346675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2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8" name="Google Shape;418;p4"/>
          <p:cNvSpPr/>
          <p:nvPr/>
        </p:nvSpPr>
        <p:spPr>
          <a:xfrm>
            <a:off x="7097550" y="3882900"/>
            <a:ext cx="142200" cy="142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"/>
          <p:cNvSpPr txBox="1"/>
          <p:nvPr/>
        </p:nvSpPr>
        <p:spPr>
          <a:xfrm>
            <a:off x="7239750" y="3788100"/>
            <a:ext cx="10305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3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420" name="Google Shape;420;p4"/>
          <p:cNvCxnSpPr>
            <a:stCxn id="399" idx="3"/>
          </p:cNvCxnSpPr>
          <p:nvPr/>
        </p:nvCxnSpPr>
        <p:spPr>
          <a:xfrm flipH="1" rot="10800000">
            <a:off x="2873803" y="2913732"/>
            <a:ext cx="1231500" cy="5448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21" name="Google Shape;421;p4"/>
          <p:cNvCxnSpPr>
            <a:endCxn id="413" idx="1"/>
          </p:cNvCxnSpPr>
          <p:nvPr/>
        </p:nvCxnSpPr>
        <p:spPr>
          <a:xfrm>
            <a:off x="4795372" y="2767032"/>
            <a:ext cx="1428000" cy="6555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422" name="Google Shape;4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7255" y="2109812"/>
            <a:ext cx="2445359" cy="2649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091" y="2117343"/>
            <a:ext cx="2465219" cy="2671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"/>
          <p:cNvSpPr/>
          <p:nvPr/>
        </p:nvSpPr>
        <p:spPr>
          <a:xfrm>
            <a:off x="2401315" y="927515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E99B27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5"/>
          <p:cNvSpPr/>
          <p:nvPr/>
        </p:nvSpPr>
        <p:spPr>
          <a:xfrm>
            <a:off x="4686625" y="927515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EA4827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5"/>
          <p:cNvSpPr/>
          <p:nvPr/>
        </p:nvSpPr>
        <p:spPr>
          <a:xfrm>
            <a:off x="117028" y="927517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E4EA27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5"/>
          <p:cNvSpPr txBox="1"/>
          <p:nvPr>
            <p:ph type="title"/>
          </p:nvPr>
        </p:nvSpPr>
        <p:spPr>
          <a:xfrm>
            <a:off x="461704" y="123478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PROJECT WORKFLOW</a:t>
            </a:r>
            <a:endParaRPr/>
          </a:p>
        </p:txBody>
      </p:sp>
      <p:grpSp>
        <p:nvGrpSpPr>
          <p:cNvPr id="432" name="Google Shape;432;p5"/>
          <p:cNvGrpSpPr/>
          <p:nvPr/>
        </p:nvGrpSpPr>
        <p:grpSpPr>
          <a:xfrm>
            <a:off x="4696150" y="699540"/>
            <a:ext cx="2057400" cy="1167788"/>
            <a:chOff x="6629400" y="934075"/>
            <a:chExt cx="2057400" cy="1167788"/>
          </a:xfrm>
        </p:grpSpPr>
        <p:sp>
          <p:nvSpPr>
            <p:cNvPr id="433" name="Google Shape;433;p5"/>
            <p:cNvSpPr/>
            <p:nvPr/>
          </p:nvSpPr>
          <p:spPr>
            <a:xfrm>
              <a:off x="7379250" y="93407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4" name="Google Shape;434;p5"/>
            <p:cNvSpPr txBox="1"/>
            <p:nvPr/>
          </p:nvSpPr>
          <p:spPr>
            <a:xfrm>
              <a:off x="66294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Choosing Model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5" name="Google Shape;435;p5"/>
            <p:cNvSpPr txBox="1"/>
            <p:nvPr/>
          </p:nvSpPr>
          <p:spPr>
            <a:xfrm>
              <a:off x="6629400" y="1683963"/>
              <a:ext cx="20574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Choose the best model for the project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6" name="Google Shape;436;p5"/>
          <p:cNvGrpSpPr/>
          <p:nvPr/>
        </p:nvGrpSpPr>
        <p:grpSpPr>
          <a:xfrm>
            <a:off x="2401315" y="699540"/>
            <a:ext cx="2057410" cy="1167837"/>
            <a:chOff x="3543300" y="934075"/>
            <a:chExt cx="2057410" cy="1167837"/>
          </a:xfrm>
        </p:grpSpPr>
        <p:sp>
          <p:nvSpPr>
            <p:cNvPr id="437" name="Google Shape;437;p5"/>
            <p:cNvSpPr/>
            <p:nvPr/>
          </p:nvSpPr>
          <p:spPr>
            <a:xfrm>
              <a:off x="4302675" y="93407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8" name="Google Shape;438;p5"/>
            <p:cNvSpPr txBox="1"/>
            <p:nvPr/>
          </p:nvSpPr>
          <p:spPr>
            <a:xfrm>
              <a:off x="35433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Preprocess Data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9" name="Google Shape;439;p5"/>
            <p:cNvSpPr txBox="1"/>
            <p:nvPr/>
          </p:nvSpPr>
          <p:spPr>
            <a:xfrm>
              <a:off x="3543310" y="1686112"/>
              <a:ext cx="20574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Preprocess data according to project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0" name="Google Shape;440;p5"/>
          <p:cNvGrpSpPr/>
          <p:nvPr/>
        </p:nvGrpSpPr>
        <p:grpSpPr>
          <a:xfrm>
            <a:off x="116366" y="703628"/>
            <a:ext cx="2151300" cy="1196865"/>
            <a:chOff x="457201" y="885250"/>
            <a:chExt cx="2151300" cy="1042139"/>
          </a:xfrm>
        </p:grpSpPr>
        <p:sp>
          <p:nvSpPr>
            <p:cNvPr id="441" name="Google Shape;441;p5"/>
            <p:cNvSpPr txBox="1"/>
            <p:nvPr/>
          </p:nvSpPr>
          <p:spPr>
            <a:xfrm>
              <a:off x="457201" y="1224191"/>
              <a:ext cx="2151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Dataset Preparation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2" name="Google Shape;442;p5"/>
            <p:cNvSpPr txBox="1"/>
            <p:nvPr/>
          </p:nvSpPr>
          <p:spPr>
            <a:xfrm>
              <a:off x="457210" y="1555990"/>
              <a:ext cx="20574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Collecting images from various platform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1226100" y="885250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44" name="Google Shape;444;p5"/>
          <p:cNvSpPr/>
          <p:nvPr/>
        </p:nvSpPr>
        <p:spPr>
          <a:xfrm>
            <a:off x="179512" y="2670277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2776EA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5"/>
          <p:cNvSpPr/>
          <p:nvPr/>
        </p:nvSpPr>
        <p:spPr>
          <a:xfrm>
            <a:off x="6957788" y="925365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8027EA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6" name="Google Shape;446;p5"/>
          <p:cNvGrpSpPr/>
          <p:nvPr/>
        </p:nvGrpSpPr>
        <p:grpSpPr>
          <a:xfrm>
            <a:off x="189025" y="2442302"/>
            <a:ext cx="2057412" cy="1167472"/>
            <a:chOff x="6629388" y="3005625"/>
            <a:chExt cx="2057412" cy="1167472"/>
          </a:xfrm>
        </p:grpSpPr>
        <p:sp>
          <p:nvSpPr>
            <p:cNvPr id="447" name="Google Shape;447;p5"/>
            <p:cNvSpPr/>
            <p:nvPr/>
          </p:nvSpPr>
          <p:spPr>
            <a:xfrm>
              <a:off x="7379250" y="300562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8" name="Google Shape;448;p5"/>
            <p:cNvSpPr txBox="1"/>
            <p:nvPr/>
          </p:nvSpPr>
          <p:spPr>
            <a:xfrm>
              <a:off x="6629400" y="34160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Evaluate the model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49" name="Google Shape;449;p5"/>
            <p:cNvSpPr txBox="1"/>
            <p:nvPr/>
          </p:nvSpPr>
          <p:spPr>
            <a:xfrm>
              <a:off x="6629388" y="3755497"/>
              <a:ext cx="2057400" cy="4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Evaluate the accuracy of 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chosen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model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0" name="Google Shape;450;p5"/>
          <p:cNvGrpSpPr/>
          <p:nvPr/>
        </p:nvGrpSpPr>
        <p:grpSpPr>
          <a:xfrm>
            <a:off x="6948264" y="697390"/>
            <a:ext cx="2057411" cy="1169938"/>
            <a:chOff x="457201" y="3005625"/>
            <a:chExt cx="2057411" cy="1169938"/>
          </a:xfrm>
        </p:grpSpPr>
        <p:sp>
          <p:nvSpPr>
            <p:cNvPr id="451" name="Google Shape;451;p5"/>
            <p:cNvSpPr txBox="1"/>
            <p:nvPr/>
          </p:nvSpPr>
          <p:spPr>
            <a:xfrm>
              <a:off x="457201" y="34160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 the model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2" name="Google Shape;452;p5"/>
            <p:cNvSpPr txBox="1"/>
            <p:nvPr/>
          </p:nvSpPr>
          <p:spPr>
            <a:xfrm>
              <a:off x="457212" y="3757663"/>
              <a:ext cx="20574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Train the dataset with 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chosen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model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1226100" y="300562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54" name="Google Shape;454;p5"/>
          <p:cNvGrpSpPr/>
          <p:nvPr/>
        </p:nvGrpSpPr>
        <p:grpSpPr>
          <a:xfrm>
            <a:off x="3472116" y="2078650"/>
            <a:ext cx="2162924" cy="1945961"/>
            <a:chOff x="3124753" y="2097067"/>
            <a:chExt cx="2904005" cy="2684408"/>
          </a:xfrm>
        </p:grpSpPr>
        <p:sp>
          <p:nvSpPr>
            <p:cNvPr id="455" name="Google Shape;455;p5"/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6" name="Google Shape;456;p5"/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457" name="Google Shape;457;p5"/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rect b="b" l="l" r="r" t="t"/>
                <a:pathLst>
                  <a:path extrusionOk="0" h="67669" w="76484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5"/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rect b="b" l="l" r="r" t="t"/>
                <a:pathLst>
                  <a:path extrusionOk="0" h="17672" w="44409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5"/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rect b="b" l="l" r="r" t="t"/>
                <a:pathLst>
                  <a:path extrusionOk="0" h="1863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5"/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5"/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rect b="b" l="l" r="r" t="t"/>
                <a:pathLst>
                  <a:path extrusionOk="0" h="9027" w="40184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5"/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rect b="b" l="l" r="r" t="t"/>
                <a:pathLst>
                  <a:path extrusionOk="0" h="17672" w="44409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5"/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rect b="b" l="l" r="r" t="t"/>
                <a:pathLst>
                  <a:path extrusionOk="0" h="1863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5"/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5"/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rect b="b" l="l" r="r" t="t"/>
                <a:pathLst>
                  <a:path extrusionOk="0" h="9014" w="40184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5"/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rect b="b" l="l" r="r" t="t"/>
                <a:pathLst>
                  <a:path extrusionOk="0" h="17659" w="44409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5"/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rect b="b" l="l" r="r" t="t"/>
                <a:pathLst>
                  <a:path extrusionOk="0" h="1864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5"/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5"/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rect b="b" l="l" r="r" t="t"/>
                <a:pathLst>
                  <a:path extrusionOk="0" h="9027" w="40184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5"/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rect b="b" l="l" r="r" t="t"/>
                <a:pathLst>
                  <a:path extrusionOk="0" h="2690" w="5983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5"/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rect b="b" l="l" r="r" t="t"/>
                <a:pathLst>
                  <a:path extrusionOk="0" h="2008" w="2008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5"/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5"/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5"/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rect b="b" l="l" r="r" t="t"/>
                <a:pathLst>
                  <a:path extrusionOk="0" h="2022" w="2009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5"/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5"/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5"/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rect b="b" l="l" r="r" t="t"/>
                <a:pathLst>
                  <a:path extrusionOk="0" h="2008" w="2008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5"/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5"/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5"/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rect b="b" l="l" r="r" t="t"/>
                <a:pathLst>
                  <a:path extrusionOk="0" h="2009" w="2009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5"/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5"/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5"/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rect b="b" l="l" r="r" t="t"/>
                <a:pathLst>
                  <a:path extrusionOk="0" h="2022" w="2008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5"/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5"/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5"/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rect b="b" l="l" r="r" t="t"/>
                <a:pathLst>
                  <a:path extrusionOk="0" h="2009" w="2009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5"/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5"/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rect b="b" l="l" r="r" t="t"/>
                <a:pathLst>
                  <a:path extrusionOk="0" h="2336" w="235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5"/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rect b="b" l="l" r="r" t="t"/>
                <a:pathLst>
                  <a:path extrusionOk="0" h="2048" w="11585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5"/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5"/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rect b="b" l="l" r="r" t="t"/>
                <a:pathLst>
                  <a:path extrusionOk="0" h="2061" w="11585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5"/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rect b="b" l="l" r="r" t="t"/>
                <a:pathLst>
                  <a:path extrusionOk="0" h="2350" w="235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5"/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rect b="b" l="l" r="r" t="t"/>
                <a:pathLst>
                  <a:path extrusionOk="0" h="2047" w="11585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5"/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rect b="b" l="l" r="r" t="t"/>
                <a:pathLst>
                  <a:path extrusionOk="0" h="2350" w="235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5"/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rect b="b" l="l" r="r" t="t"/>
                <a:pathLst>
                  <a:path extrusionOk="0" h="2060" w="11585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5"/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5"/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rect b="b" l="l" r="r" t="t"/>
                <a:pathLst>
                  <a:path extrusionOk="0" h="2061" w="11585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5"/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5"/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rect b="b" l="l" r="r" t="t"/>
                <a:pathLst>
                  <a:path extrusionOk="0" h="2048" w="11585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5"/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cap="rnd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5"/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cap="rnd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5"/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cap="rnd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5"/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rect b="b" l="l" r="r" t="t"/>
                <a:pathLst>
                  <a:path extrusionOk="0" h="2061" w="7479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5"/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5"/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5"/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rect b="b" l="l" r="r" t="t"/>
                <a:pathLst>
                  <a:path extrusionOk="0" h="2061" w="7479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5"/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5"/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rect b="b" l="l" r="r" t="t"/>
                <a:pathLst>
                  <a:path extrusionOk="0" h="2047" w="7479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9" name="Google Shape;509;p5"/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510" name="Google Shape;510;p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rect b="b" l="l" r="r" t="t"/>
                <a:pathLst>
                  <a:path extrusionOk="0" h="29519" w="51899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rect b="b" l="l" r="r" t="t"/>
                <a:pathLst>
                  <a:path extrusionOk="0" fill="none" h="29519" w="51899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5"/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rect b="b" l="l" r="r" t="t"/>
                <a:pathLst>
                  <a:path extrusionOk="0" h="7256" w="51899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5"/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rect b="b" l="l" r="r" t="t"/>
                <a:pathLst>
                  <a:path extrusionOk="0" h="1391" w="41523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5"/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rect b="b" l="l" r="r" t="t"/>
                <a:pathLst>
                  <a:path extrusionOk="0" h="1391" w="20755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5"/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rect b="b" l="l" r="r" t="t"/>
                <a:pathLst>
                  <a:path extrusionOk="0" h="342" w="618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5"/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rect b="b" l="l" r="r" t="t"/>
                <a:pathLst>
                  <a:path extrusionOk="0" h="342" w="617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5"/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rect b="b" l="l" r="r" t="t"/>
                <a:pathLst>
                  <a:path extrusionOk="0" h="329" w="617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5"/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rect b="b" l="l" r="r" t="t"/>
                <a:pathLst>
                  <a:path extrusionOk="0" h="329" w="618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5"/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rect b="b" l="l" r="r" t="t"/>
                <a:pathLst>
                  <a:path extrusionOk="0" h="1391" w="2624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5"/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rect b="b" l="l" r="r" t="t"/>
                <a:pathLst>
                  <a:path extrusionOk="0" h="932" w="88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5"/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rect b="b" l="l" r="r" t="t"/>
                <a:pathLst>
                  <a:path extrusionOk="0" h="2927" w="51899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h="11559" w="24402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fill="none" h="11559" w="24402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rect b="b" l="l" r="r" t="t"/>
                <a:pathLst>
                  <a:path extrusionOk="0" h="9106" w="904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rect b="b" l="l" r="r" t="t"/>
                <a:pathLst>
                  <a:path extrusionOk="0" fill="none" h="9106" w="904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rect b="b" l="l" r="r" t="t"/>
                <a:pathLst>
                  <a:path extrusionOk="0" h="9198" w="9119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rect b="b" l="l" r="r" t="t"/>
                <a:pathLst>
                  <a:path extrusionOk="0" fill="none" h="9198" w="9119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rect b="b" l="l" r="r" t="t"/>
                <a:pathLst>
                  <a:path extrusionOk="0" h="8463" w="8397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rect b="b" l="l" r="r" t="t"/>
                <a:pathLst>
                  <a:path extrusionOk="0" fill="none" h="8463" w="8397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rect b="b" l="l" r="r" t="t"/>
                <a:pathLst>
                  <a:path extrusionOk="0" h="7702" w="7623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rect b="b" l="l" r="r" t="t"/>
                <a:pathLst>
                  <a:path extrusionOk="0" fill="none" h="7702" w="7623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h="11559" w="24402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3" name="Google Shape;533;p5"/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534" name="Google Shape;534;p5"/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rect b="b" l="l" r="r" t="t"/>
                <a:pathLst>
                  <a:path extrusionOk="0" h="920" w="17043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5"/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rect b="b" l="l" r="r" t="t"/>
                <a:pathLst>
                  <a:path extrusionOk="0" h="920" w="5445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5"/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rect b="b" l="l" r="r" t="t"/>
                <a:pathLst>
                  <a:path extrusionOk="0" h="920" w="6416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5"/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rect b="b" l="l" r="r" t="t"/>
                <a:pathLst>
                  <a:path extrusionOk="0" h="919" w="14196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5"/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rect b="b" l="l" r="r" t="t"/>
                <a:pathLst>
                  <a:path extrusionOk="0" h="919" w="4645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5"/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rect b="b" l="l" r="r" t="t"/>
                <a:pathLst>
                  <a:path extrusionOk="0" h="4186" w="6469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5"/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rect b="b" l="l" r="r" t="t"/>
                <a:pathLst>
                  <a:path extrusionOk="0" h="4186" w="6468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5"/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rect b="b" l="l" r="r" t="t"/>
                <a:pathLst>
                  <a:path extrusionOk="0" h="3334" w="161783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5"/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rect b="b" l="l" r="r" t="t"/>
                <a:pathLst>
                  <a:path extrusionOk="0" h="2651" w="4842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5"/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rect b="b" l="l" r="r" t="t"/>
                <a:pathLst>
                  <a:path extrusionOk="0" h="50405" w="10679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5"/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rect b="b" l="l" r="r" t="t"/>
                <a:pathLst>
                  <a:path extrusionOk="0" h="2651" w="4842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5"/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rect b="b" l="l" r="r" t="t"/>
                <a:pathLst>
                  <a:path extrusionOk="0" h="50405" w="10679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5"/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rect b="b" l="l" r="r" t="t"/>
                <a:pathLst>
                  <a:path extrusionOk="0" h="5550" w="370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5"/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rect b="b" l="l" r="r" t="t"/>
                <a:pathLst>
                  <a:path extrusionOk="0" h="21451" w="13093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5"/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rect b="b" l="l" r="r" t="t"/>
                <a:pathLst>
                  <a:path extrusionOk="0" h="5550" w="370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5"/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rect b="b" l="l" r="r" t="t"/>
                <a:pathLst>
                  <a:path extrusionOk="0" h="21451" w="13093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5"/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rect b="b" l="l" r="r" t="t"/>
                <a:pathLst>
                  <a:path extrusionOk="0" h="17397" w="32405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5"/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rect b="b" l="l" r="r" t="t"/>
                <a:pathLst>
                  <a:path extrusionOk="0" h="52595" w="52581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5"/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rect b="b" l="l" r="r" t="t"/>
                <a:pathLst>
                  <a:path extrusionOk="0" h="7715" w="50167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5"/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rect b="b" l="l" r="r" t="t"/>
                <a:pathLst>
                  <a:path extrusionOk="0" h="47675" w="38059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5"/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rect b="b" l="l" r="r" t="t"/>
                <a:pathLst>
                  <a:path extrusionOk="0" h="7072" w="13723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5"/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rect b="b" l="l" r="r" t="t"/>
                <a:pathLst>
                  <a:path extrusionOk="0" h="29742" w="2493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5"/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rect b="b" l="l" r="r" t="t"/>
                <a:pathLst>
                  <a:path extrusionOk="0" h="53225" w="6245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5"/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rect b="b" l="l" r="r" t="t"/>
                <a:pathLst>
                  <a:path extrusionOk="0" h="4159" w="45341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5"/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rect b="b" l="l" r="r" t="t"/>
                <a:pathLst>
                  <a:path extrusionOk="0" h="4999" w="4987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5"/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rect b="b" l="l" r="r" t="t"/>
                <a:pathLst>
                  <a:path extrusionOk="0" h="2507" w="2493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5"/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rect b="b" l="l" r="r" t="t"/>
                <a:pathLst>
                  <a:path extrusionOk="0" h="3596" w="17476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5"/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rect b="b" l="l" r="r" t="t"/>
                <a:pathLst>
                  <a:path extrusionOk="0" h="4999" w="4987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5"/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rect b="b" l="l" r="r" t="t"/>
                <a:pathLst>
                  <a:path extrusionOk="0" h="2507" w="2493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5"/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rect b="b" l="l" r="r" t="t"/>
                <a:pathLst>
                  <a:path extrusionOk="0" h="3596" w="17476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5"/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rect b="b" l="l" r="r" t="t"/>
                <a:pathLst>
                  <a:path extrusionOk="0" h="6246" w="2493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5"/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rect b="b" l="l" r="r" t="t"/>
                <a:pathLst>
                  <a:path extrusionOk="0" h="5825" w="2336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5"/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rect b="b" l="l" r="r" t="t"/>
                <a:pathLst>
                  <a:path extrusionOk="0" h="39122" w="32942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5"/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rect b="b" l="l" r="r" t="t"/>
                <a:pathLst>
                  <a:path extrusionOk="0" h="2494" w="22041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68" name="Google Shape;568;p5"/>
          <p:cNvSpPr/>
          <p:nvPr/>
        </p:nvSpPr>
        <p:spPr>
          <a:xfrm>
            <a:off x="6870200" y="2669150"/>
            <a:ext cx="2098500" cy="1038300"/>
          </a:xfrm>
          <a:prstGeom prst="roundRect">
            <a:avLst>
              <a:gd fmla="val 16667" name="adj"/>
            </a:avLst>
          </a:prstGeom>
          <a:solidFill>
            <a:schemeClr val="accent2">
              <a:alpha val="12156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9" name="Google Shape;569;p5"/>
          <p:cNvGrpSpPr/>
          <p:nvPr/>
        </p:nvGrpSpPr>
        <p:grpSpPr>
          <a:xfrm>
            <a:off x="6815350" y="2441184"/>
            <a:ext cx="2163000" cy="1121391"/>
            <a:chOff x="6523875" y="3005625"/>
            <a:chExt cx="2163000" cy="1121391"/>
          </a:xfrm>
        </p:grpSpPr>
        <p:sp>
          <p:nvSpPr>
            <p:cNvPr id="570" name="Google Shape;570;p5"/>
            <p:cNvSpPr/>
            <p:nvPr/>
          </p:nvSpPr>
          <p:spPr>
            <a:xfrm>
              <a:off x="7379250" y="300562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1" name="Google Shape;571;p5"/>
            <p:cNvSpPr txBox="1"/>
            <p:nvPr/>
          </p:nvSpPr>
          <p:spPr>
            <a:xfrm>
              <a:off x="6523875" y="3234716"/>
              <a:ext cx="2163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UI development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2" name="Google Shape;572;p5"/>
            <p:cNvSpPr txBox="1"/>
            <p:nvPr/>
          </p:nvSpPr>
          <p:spPr>
            <a:xfrm>
              <a:off x="6535425" y="3687816"/>
              <a:ext cx="2151300" cy="43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Developing UI elements for the user to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interact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73" name="Google Shape;573;p5"/>
          <p:cNvSpPr/>
          <p:nvPr/>
        </p:nvSpPr>
        <p:spPr>
          <a:xfrm>
            <a:off x="5131986" y="3961837"/>
            <a:ext cx="2057400" cy="1038300"/>
          </a:xfrm>
          <a:prstGeom prst="roundRect">
            <a:avLst>
              <a:gd fmla="val 16667" name="adj"/>
            </a:avLst>
          </a:prstGeom>
          <a:solidFill>
            <a:schemeClr val="dk1">
              <a:alpha val="12156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4" name="Google Shape;574;p5"/>
          <p:cNvGrpSpPr/>
          <p:nvPr/>
        </p:nvGrpSpPr>
        <p:grpSpPr>
          <a:xfrm>
            <a:off x="5141500" y="3733862"/>
            <a:ext cx="2057411" cy="1189959"/>
            <a:chOff x="6629389" y="3005625"/>
            <a:chExt cx="2057411" cy="1189959"/>
          </a:xfrm>
        </p:grpSpPr>
        <p:sp>
          <p:nvSpPr>
            <p:cNvPr id="575" name="Google Shape;575;p5"/>
            <p:cNvSpPr/>
            <p:nvPr/>
          </p:nvSpPr>
          <p:spPr>
            <a:xfrm>
              <a:off x="7379250" y="300562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08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6" name="Google Shape;576;p5"/>
            <p:cNvSpPr txBox="1"/>
            <p:nvPr/>
          </p:nvSpPr>
          <p:spPr>
            <a:xfrm>
              <a:off x="6629400" y="34160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Deploy the </a:t>
              </a: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project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77" name="Google Shape;577;p5"/>
            <p:cNvSpPr txBox="1"/>
            <p:nvPr/>
          </p:nvSpPr>
          <p:spPr>
            <a:xfrm>
              <a:off x="6629389" y="3755484"/>
              <a:ext cx="2057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Deploy the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project in 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platform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78" name="Google Shape;578;p5"/>
          <p:cNvSpPr/>
          <p:nvPr/>
        </p:nvSpPr>
        <p:spPr>
          <a:xfrm>
            <a:off x="1888266" y="3961837"/>
            <a:ext cx="2057400" cy="1038300"/>
          </a:xfrm>
          <a:prstGeom prst="roundRect">
            <a:avLst>
              <a:gd fmla="val 16667" name="adj"/>
            </a:avLst>
          </a:prstGeom>
          <a:solidFill>
            <a:srgbClr val="C00000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9" name="Google Shape;579;p5"/>
          <p:cNvGrpSpPr/>
          <p:nvPr/>
        </p:nvGrpSpPr>
        <p:grpSpPr>
          <a:xfrm>
            <a:off x="1897791" y="3733862"/>
            <a:ext cx="2057400" cy="1081675"/>
            <a:chOff x="6629400" y="3005625"/>
            <a:chExt cx="2057400" cy="1081675"/>
          </a:xfrm>
        </p:grpSpPr>
        <p:sp>
          <p:nvSpPr>
            <p:cNvPr id="580" name="Google Shape;580;p5"/>
            <p:cNvSpPr/>
            <p:nvPr/>
          </p:nvSpPr>
          <p:spPr>
            <a:xfrm>
              <a:off x="7379250" y="3005625"/>
              <a:ext cx="519600" cy="371400"/>
            </a:xfrm>
            <a:prstGeom prst="roundRect">
              <a:avLst>
                <a:gd fmla="val 16667" name="adj"/>
              </a:avLst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1" name="Google Shape;581;p5"/>
            <p:cNvSpPr txBox="1"/>
            <p:nvPr/>
          </p:nvSpPr>
          <p:spPr>
            <a:xfrm>
              <a:off x="6629400" y="34160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Test the </a:t>
              </a: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UI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82" name="Google Shape;582;p5"/>
            <p:cNvSpPr txBox="1"/>
            <p:nvPr/>
          </p:nvSpPr>
          <p:spPr>
            <a:xfrm>
              <a:off x="6629400" y="3755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Test the UI elements that was created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"/>
          <p:cNvSpPr/>
          <p:nvPr/>
        </p:nvSpPr>
        <p:spPr>
          <a:xfrm>
            <a:off x="457200" y="1324425"/>
            <a:ext cx="2889300" cy="3407700"/>
          </a:xfrm>
          <a:prstGeom prst="roundRect">
            <a:avLst>
              <a:gd fmla="val 14082" name="adj"/>
            </a:avLst>
          </a:prstGeom>
          <a:solidFill>
            <a:srgbClr val="E4EA27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6"/>
          <p:cNvSpPr txBox="1"/>
          <p:nvPr/>
        </p:nvSpPr>
        <p:spPr>
          <a:xfrm>
            <a:off x="646237" y="1841625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Collecting </a:t>
            </a:r>
            <a:r>
              <a:rPr b="1" lang="en" sz="2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Images</a:t>
            </a:r>
            <a:endParaRPr b="1" i="0" sz="21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89" name="Google Shape;589;p6"/>
          <p:cNvGrpSpPr/>
          <p:nvPr/>
        </p:nvGrpSpPr>
        <p:grpSpPr>
          <a:xfrm>
            <a:off x="851113" y="2915825"/>
            <a:ext cx="2133450" cy="1431550"/>
            <a:chOff x="851113" y="2915825"/>
            <a:chExt cx="2133450" cy="1431550"/>
          </a:xfrm>
        </p:grpSpPr>
        <p:sp>
          <p:nvSpPr>
            <p:cNvPr id="590" name="Google Shape;590;p6"/>
            <p:cNvSpPr/>
            <p:nvPr/>
          </p:nvSpPr>
          <p:spPr>
            <a:xfrm>
              <a:off x="863938" y="3086225"/>
              <a:ext cx="2076150" cy="1071900"/>
            </a:xfrm>
            <a:custGeom>
              <a:rect b="b" l="l" r="r" t="t"/>
              <a:pathLst>
                <a:path extrusionOk="0" h="42876" w="83046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863938" y="3086225"/>
              <a:ext cx="2076150" cy="1071900"/>
            </a:xfrm>
            <a:custGeom>
              <a:rect b="b" l="l" r="r" t="t"/>
              <a:pathLst>
                <a:path extrusionOk="0" fill="none" h="42876" w="83046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1438463" y="3160225"/>
              <a:ext cx="926750" cy="926750"/>
            </a:xfrm>
            <a:custGeom>
              <a:rect b="b" l="l" r="r" t="t"/>
              <a:pathLst>
                <a:path extrusionOk="0" h="37070" w="3707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1438463" y="3160225"/>
              <a:ext cx="926750" cy="926750"/>
            </a:xfrm>
            <a:custGeom>
              <a:rect b="b" l="l" r="r" t="t"/>
              <a:pathLst>
                <a:path extrusionOk="0" fill="none" h="37070" w="3707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1577563" y="3298975"/>
              <a:ext cx="649625" cy="649975"/>
            </a:xfrm>
            <a:custGeom>
              <a:rect b="b" l="l" r="r" t="t"/>
              <a:pathLst>
                <a:path extrusionOk="0" h="25999" w="25985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1905563" y="3888800"/>
              <a:ext cx="17100" cy="60150"/>
            </a:xfrm>
            <a:custGeom>
              <a:rect b="b" l="l" r="r" t="t"/>
              <a:pathLst>
                <a:path extrusionOk="0" fill="none" h="2406" w="684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1825163" y="3882050"/>
              <a:ext cx="27050" cy="61200"/>
            </a:xfrm>
            <a:custGeom>
              <a:rect b="b" l="l" r="r" t="t"/>
              <a:pathLst>
                <a:path extrusionOk="0" fill="none" h="2448" w="1082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1971363" y="3876350"/>
              <a:ext cx="31325" cy="61225"/>
            </a:xfrm>
            <a:custGeom>
              <a:rect b="b" l="l" r="r" t="t"/>
              <a:pathLst>
                <a:path extrusionOk="0" fill="none" h="2449" w="1253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1749038" y="3858200"/>
              <a:ext cx="39850" cy="60150"/>
            </a:xfrm>
            <a:custGeom>
              <a:rect b="b" l="l" r="r" t="t"/>
              <a:pathLst>
                <a:path extrusionOk="0" fill="none" h="2406" w="1594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2032913" y="3847900"/>
              <a:ext cx="43425" cy="58725"/>
            </a:xfrm>
            <a:custGeom>
              <a:rect b="b" l="l" r="r" t="t"/>
              <a:pathLst>
                <a:path extrusionOk="0" fill="none" h="2349" w="1737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1682513" y="3819775"/>
              <a:ext cx="50175" cy="54825"/>
            </a:xfrm>
            <a:custGeom>
              <a:rect b="b" l="l" r="r" t="t"/>
              <a:pathLst>
                <a:path extrusionOk="0" fill="none" h="2193" w="2007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2086288" y="3805550"/>
              <a:ext cx="52675" cy="52325"/>
            </a:xfrm>
            <a:custGeom>
              <a:rect b="b" l="l" r="r" t="t"/>
              <a:pathLst>
                <a:path extrusionOk="0" fill="none" h="2093" w="2107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1629863" y="3769275"/>
              <a:ext cx="57300" cy="45900"/>
            </a:xfrm>
            <a:custGeom>
              <a:rect b="b" l="l" r="r" t="t"/>
              <a:pathLst>
                <a:path extrusionOk="0" fill="none" h="1836" w="2292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2127888" y="3751475"/>
              <a:ext cx="59100" cy="43075"/>
            </a:xfrm>
            <a:custGeom>
              <a:rect b="b" l="l" r="r" t="t"/>
              <a:pathLst>
                <a:path extrusionOk="0" fill="none" h="1723" w="2364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1593913" y="3709500"/>
              <a:ext cx="61225" cy="34525"/>
            </a:xfrm>
            <a:custGeom>
              <a:rect b="b" l="l" r="r" t="t"/>
              <a:pathLst>
                <a:path extrusionOk="0" fill="none" h="1381" w="2449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2155638" y="3689575"/>
              <a:ext cx="61225" cy="30625"/>
            </a:xfrm>
            <a:custGeom>
              <a:rect b="b" l="l" r="r" t="t"/>
              <a:pathLst>
                <a:path extrusionOk="0" fill="none" h="1225" w="2449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1577563" y="3644400"/>
              <a:ext cx="60850" cy="20650"/>
            </a:xfrm>
            <a:custGeom>
              <a:rect b="b" l="l" r="r" t="t"/>
              <a:pathLst>
                <a:path extrusionOk="0" fill="none" h="826" w="2434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2167038" y="3622700"/>
              <a:ext cx="60150" cy="17450"/>
            </a:xfrm>
            <a:custGeom>
              <a:rect b="b" l="l" r="r" t="t"/>
              <a:pathLst>
                <a:path extrusionOk="0" fill="none" h="698" w="2406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1578988" y="3567550"/>
              <a:ext cx="61200" cy="23525"/>
            </a:xfrm>
            <a:custGeom>
              <a:rect b="b" l="l" r="r" t="t"/>
              <a:pathLst>
                <a:path extrusionOk="0" fill="none" h="941" w="2448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2158838" y="3541600"/>
              <a:ext cx="61575" cy="28125"/>
            </a:xfrm>
            <a:custGeom>
              <a:rect b="b" l="l" r="r" t="t"/>
              <a:pathLst>
                <a:path extrusionOk="0" fill="none" h="1125" w="2463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2134313" y="3465825"/>
              <a:ext cx="59775" cy="40925"/>
            </a:xfrm>
            <a:custGeom>
              <a:rect b="b" l="l" r="r" t="t"/>
              <a:pathLst>
                <a:path extrusionOk="0" fill="none" h="1637" w="2391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2094813" y="3400350"/>
              <a:ext cx="54450" cy="50900"/>
            </a:xfrm>
            <a:custGeom>
              <a:rect b="b" l="l" r="r" t="t"/>
              <a:pathLst>
                <a:path extrusionOk="0" fill="none" h="2036" w="2178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2043588" y="3348425"/>
              <a:ext cx="45200" cy="58000"/>
            </a:xfrm>
            <a:custGeom>
              <a:rect b="b" l="l" r="r" t="t"/>
              <a:pathLst>
                <a:path extrusionOk="0" fill="none" h="2320" w="1808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1983113" y="3313900"/>
              <a:ext cx="33825" cy="61225"/>
            </a:xfrm>
            <a:custGeom>
              <a:rect b="b" l="l" r="r" t="t"/>
              <a:pathLst>
                <a:path extrusionOk="0" fill="none" h="2449" w="1353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1917663" y="3298975"/>
              <a:ext cx="19925" cy="60500"/>
            </a:xfrm>
            <a:custGeom>
              <a:rect b="b" l="l" r="r" t="t"/>
              <a:pathLst>
                <a:path extrusionOk="0" fill="none" h="2420" w="797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851113" y="2915825"/>
              <a:ext cx="557500" cy="412350"/>
            </a:xfrm>
            <a:custGeom>
              <a:rect b="b" l="l" r="r" t="t"/>
              <a:pathLst>
                <a:path extrusionOk="0" h="16494" w="2230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851113" y="3935050"/>
              <a:ext cx="557500" cy="412325"/>
            </a:xfrm>
            <a:custGeom>
              <a:rect b="b" l="l" r="r" t="t"/>
              <a:pathLst>
                <a:path extrusionOk="0" h="16493" w="2230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6"/>
            <p:cNvSpPr/>
            <p:nvPr/>
          </p:nvSpPr>
          <p:spPr>
            <a:xfrm>
              <a:off x="2427438" y="2915825"/>
              <a:ext cx="557125" cy="412350"/>
            </a:xfrm>
            <a:custGeom>
              <a:rect b="b" l="l" r="r" t="t"/>
              <a:pathLst>
                <a:path extrusionOk="0" h="16494" w="22285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6"/>
            <p:cNvSpPr/>
            <p:nvPr/>
          </p:nvSpPr>
          <p:spPr>
            <a:xfrm>
              <a:off x="2427438" y="3935050"/>
              <a:ext cx="557125" cy="412325"/>
            </a:xfrm>
            <a:custGeom>
              <a:rect b="b" l="l" r="r" t="t"/>
              <a:pathLst>
                <a:path extrusionOk="0" h="16493" w="22285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1581463" y="3255575"/>
              <a:ext cx="389575" cy="389575"/>
            </a:xfrm>
            <a:custGeom>
              <a:rect b="b" l="l" r="r" t="t"/>
              <a:pathLst>
                <a:path extrusionOk="0" h="15583" w="15583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6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6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6"/>
            <p:cNvSpPr/>
            <p:nvPr/>
          </p:nvSpPr>
          <p:spPr>
            <a:xfrm>
              <a:off x="1581463" y="3255575"/>
              <a:ext cx="389575" cy="389575"/>
            </a:xfrm>
            <a:custGeom>
              <a:rect b="b" l="l" r="r" t="t"/>
              <a:pathLst>
                <a:path extrusionOk="0" fill="none" h="15583" w="15583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1598913" y="3301450"/>
              <a:ext cx="334775" cy="286775"/>
            </a:xfrm>
            <a:custGeom>
              <a:rect b="b" l="l" r="r" t="t"/>
              <a:pathLst>
                <a:path extrusionOk="0" h="11471" w="13391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1627013" y="3575375"/>
              <a:ext cx="13175" cy="12850"/>
            </a:xfrm>
            <a:custGeom>
              <a:rect b="b" l="l" r="r" t="t"/>
              <a:pathLst>
                <a:path extrusionOk="0" fill="none" h="514" w="527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6"/>
            <p:cNvSpPr/>
            <p:nvPr/>
          </p:nvSpPr>
          <p:spPr>
            <a:xfrm>
              <a:off x="1598913" y="3489650"/>
              <a:ext cx="60850" cy="36675"/>
            </a:xfrm>
            <a:custGeom>
              <a:rect b="b" l="l" r="r" t="t"/>
              <a:pathLst>
                <a:path extrusionOk="0" fill="none" h="1467" w="2434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6"/>
            <p:cNvSpPr/>
            <p:nvPr/>
          </p:nvSpPr>
          <p:spPr>
            <a:xfrm>
              <a:off x="1638388" y="3419925"/>
              <a:ext cx="56225" cy="48050"/>
            </a:xfrm>
            <a:custGeom>
              <a:rect b="b" l="l" r="r" t="t"/>
              <a:pathLst>
                <a:path extrusionOk="0" fill="none" h="1922" w="2249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1693888" y="3363350"/>
              <a:ext cx="48750" cy="55900"/>
            </a:xfrm>
            <a:custGeom>
              <a:rect b="b" l="l" r="r" t="t"/>
              <a:pathLst>
                <a:path extrusionOk="0" fill="none" h="2236" w="195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1762538" y="3323150"/>
              <a:ext cx="37750" cy="60525"/>
            </a:xfrm>
            <a:custGeom>
              <a:rect b="b" l="l" r="r" t="t"/>
              <a:pathLst>
                <a:path extrusionOk="0" fill="none" h="2421" w="151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1917663" y="3318900"/>
              <a:ext cx="16025" cy="40575"/>
            </a:xfrm>
            <a:custGeom>
              <a:rect b="b" l="l" r="r" t="t"/>
              <a:pathLst>
                <a:path extrusionOk="0" fill="none" h="1623" w="641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1840088" y="3301450"/>
              <a:ext cx="24225" cy="61225"/>
            </a:xfrm>
            <a:custGeom>
              <a:rect b="b" l="l" r="r" t="t"/>
              <a:pathLst>
                <a:path extrusionOk="0" fill="none" h="2449" w="969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9" name="Google Shape;639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DATASET PREPARATION</a:t>
            </a:r>
            <a:endParaRPr/>
          </a:p>
        </p:txBody>
      </p:sp>
      <p:sp>
        <p:nvSpPr>
          <p:cNvPr id="640" name="Google Shape;640;p6"/>
          <p:cNvSpPr/>
          <p:nvPr/>
        </p:nvSpPr>
        <p:spPr>
          <a:xfrm>
            <a:off x="1796338" y="3501400"/>
            <a:ext cx="230900" cy="230550"/>
          </a:xfrm>
          <a:custGeom>
            <a:rect b="b" l="l" r="r" t="t"/>
            <a:pathLst>
              <a:path extrusionOk="0" h="9222" w="9236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6"/>
          <p:cNvSpPr/>
          <p:nvPr/>
        </p:nvSpPr>
        <p:spPr>
          <a:xfrm>
            <a:off x="1796338" y="3501400"/>
            <a:ext cx="230900" cy="230550"/>
          </a:xfrm>
          <a:custGeom>
            <a:rect b="b" l="l" r="r" t="t"/>
            <a:pathLst>
              <a:path extrusionOk="0" fill="none" h="9222" w="9236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6"/>
          <p:cNvSpPr/>
          <p:nvPr/>
        </p:nvSpPr>
        <p:spPr>
          <a:xfrm>
            <a:off x="1796338" y="3501400"/>
            <a:ext cx="164750" cy="142325"/>
          </a:xfrm>
          <a:custGeom>
            <a:rect b="b" l="l" r="r" t="t"/>
            <a:pathLst>
              <a:path extrusionOk="0" h="5693" w="659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6"/>
          <p:cNvSpPr/>
          <p:nvPr/>
        </p:nvSpPr>
        <p:spPr>
          <a:xfrm>
            <a:off x="1796338" y="3501400"/>
            <a:ext cx="164750" cy="142325"/>
          </a:xfrm>
          <a:custGeom>
            <a:rect b="b" l="l" r="r" t="t"/>
            <a:pathLst>
              <a:path extrusionOk="0" fill="none" h="5693" w="659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6"/>
          <p:cNvSpPr/>
          <p:nvPr/>
        </p:nvSpPr>
        <p:spPr>
          <a:xfrm>
            <a:off x="1914525" y="1385900"/>
            <a:ext cx="2290775" cy="2252650"/>
          </a:xfrm>
          <a:custGeom>
            <a:rect b="b" l="l" r="r" t="t"/>
            <a:pathLst>
              <a:path extrusionOk="0" h="90106" w="91631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156"/>
            </a:srgbClr>
          </a:solidFill>
          <a:ln>
            <a:noFill/>
          </a:ln>
        </p:spPr>
      </p:sp>
      <p:grpSp>
        <p:nvGrpSpPr>
          <p:cNvPr id="645" name="Google Shape;645;p6"/>
          <p:cNvGrpSpPr/>
          <p:nvPr/>
        </p:nvGrpSpPr>
        <p:grpSpPr>
          <a:xfrm>
            <a:off x="3961063" y="1231575"/>
            <a:ext cx="4725887" cy="650100"/>
            <a:chOff x="3961063" y="1231575"/>
            <a:chExt cx="4725887" cy="650100"/>
          </a:xfrm>
        </p:grpSpPr>
        <p:sp>
          <p:nvSpPr>
            <p:cNvPr id="646" name="Google Shape;646;p6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E99B27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8" name="Google Shape;648;p6"/>
          <p:cNvGrpSpPr/>
          <p:nvPr/>
        </p:nvGrpSpPr>
        <p:grpSpPr>
          <a:xfrm>
            <a:off x="4164956" y="1324425"/>
            <a:ext cx="4521845" cy="499025"/>
            <a:chOff x="4163532" y="1324425"/>
            <a:chExt cx="4370892" cy="398113"/>
          </a:xfrm>
        </p:grpSpPr>
        <p:sp>
          <p:nvSpPr>
            <p:cNvPr id="649" name="Google Shape;649;p6"/>
            <p:cNvSpPr txBox="1"/>
            <p:nvPr/>
          </p:nvSpPr>
          <p:spPr>
            <a:xfrm>
              <a:off x="6088280" y="1324425"/>
              <a:ext cx="2446144" cy="398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 simplifies the process of building dataset.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0" name="Google Shape;650;p6"/>
            <p:cNvSpPr txBox="1"/>
            <p:nvPr/>
          </p:nvSpPr>
          <p:spPr>
            <a:xfrm>
              <a:off x="4163532" y="1328788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Roboflow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51" name="Google Shape;651;p6"/>
          <p:cNvSpPr/>
          <p:nvPr/>
        </p:nvSpPr>
        <p:spPr>
          <a:xfrm>
            <a:off x="1924050" y="2362200"/>
            <a:ext cx="2240750" cy="1266825"/>
          </a:xfrm>
          <a:custGeom>
            <a:rect b="b" l="l" r="r" t="t"/>
            <a:pathLst>
              <a:path extrusionOk="0" h="50673" w="8963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156"/>
            </a:srgbClr>
          </a:solidFill>
          <a:ln>
            <a:noFill/>
          </a:ln>
        </p:spPr>
      </p:sp>
      <p:sp>
        <p:nvSpPr>
          <p:cNvPr id="652" name="Google Shape;652;p6"/>
          <p:cNvSpPr/>
          <p:nvPr/>
        </p:nvSpPr>
        <p:spPr>
          <a:xfrm>
            <a:off x="1952625" y="3333750"/>
            <a:ext cx="2224100" cy="461975"/>
          </a:xfrm>
          <a:custGeom>
            <a:rect b="b" l="l" r="r" t="t"/>
            <a:pathLst>
              <a:path extrusionOk="0" h="18479" w="88964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156"/>
            </a:srgbClr>
          </a:solidFill>
          <a:ln>
            <a:noFill/>
          </a:ln>
        </p:spPr>
      </p:sp>
      <p:grpSp>
        <p:nvGrpSpPr>
          <p:cNvPr id="653" name="Google Shape;653;p6"/>
          <p:cNvGrpSpPr/>
          <p:nvPr/>
        </p:nvGrpSpPr>
        <p:grpSpPr>
          <a:xfrm>
            <a:off x="3961063" y="3237875"/>
            <a:ext cx="4725887" cy="650100"/>
            <a:chOff x="3961063" y="3237875"/>
            <a:chExt cx="4725887" cy="650100"/>
          </a:xfrm>
        </p:grpSpPr>
        <p:sp>
          <p:nvSpPr>
            <p:cNvPr id="654" name="Google Shape;654;p6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8027E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6" name="Google Shape;656;p6"/>
          <p:cNvGrpSpPr/>
          <p:nvPr/>
        </p:nvGrpSpPr>
        <p:grpSpPr>
          <a:xfrm>
            <a:off x="4122275" y="3250095"/>
            <a:ext cx="4564524" cy="664675"/>
            <a:chOff x="4122275" y="3397022"/>
            <a:chExt cx="4564524" cy="331802"/>
          </a:xfrm>
        </p:grpSpPr>
        <p:sp>
          <p:nvSpPr>
            <p:cNvPr id="657" name="Google Shape;657;p6"/>
            <p:cNvSpPr txBox="1"/>
            <p:nvPr/>
          </p:nvSpPr>
          <p:spPr>
            <a:xfrm>
              <a:off x="6156176" y="3397024"/>
              <a:ext cx="2530623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Users to find and view images from the web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8" name="Google Shape;658;p6"/>
            <p:cNvSpPr txBox="1"/>
            <p:nvPr/>
          </p:nvSpPr>
          <p:spPr>
            <a:xfrm>
              <a:off x="4122275" y="3397022"/>
              <a:ext cx="17823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Google Images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59" name="Google Shape;659;p6"/>
          <p:cNvGrpSpPr/>
          <p:nvPr/>
        </p:nvGrpSpPr>
        <p:grpSpPr>
          <a:xfrm>
            <a:off x="3961063" y="2234725"/>
            <a:ext cx="4725887" cy="650100"/>
            <a:chOff x="3961063" y="2234725"/>
            <a:chExt cx="4725887" cy="650100"/>
          </a:xfrm>
        </p:grpSpPr>
        <p:sp>
          <p:nvSpPr>
            <p:cNvPr id="660" name="Google Shape;660;p6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EA4827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2" name="Google Shape;662;p6"/>
          <p:cNvGrpSpPr/>
          <p:nvPr/>
        </p:nvGrpSpPr>
        <p:grpSpPr>
          <a:xfrm>
            <a:off x="4009312" y="2292971"/>
            <a:ext cx="4739172" cy="611823"/>
            <a:chOff x="4179336" y="2491726"/>
            <a:chExt cx="4355105" cy="234000"/>
          </a:xfrm>
        </p:grpSpPr>
        <p:sp>
          <p:nvSpPr>
            <p:cNvPr id="663" name="Google Shape;663;p6"/>
            <p:cNvSpPr txBox="1"/>
            <p:nvPr/>
          </p:nvSpPr>
          <p:spPr>
            <a:xfrm>
              <a:off x="6194141" y="2491726"/>
              <a:ext cx="2340300" cy="23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It 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is an online platform for data science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4" name="Google Shape;664;p6"/>
            <p:cNvSpPr txBox="1"/>
            <p:nvPr/>
          </p:nvSpPr>
          <p:spPr>
            <a:xfrm>
              <a:off x="4179336" y="2494580"/>
              <a:ext cx="1782300" cy="20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kaggle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65" name="Google Shape;665;p6"/>
          <p:cNvSpPr/>
          <p:nvPr/>
        </p:nvSpPr>
        <p:spPr>
          <a:xfrm>
            <a:off x="1947875" y="3619500"/>
            <a:ext cx="2233600" cy="1171575"/>
          </a:xfrm>
          <a:custGeom>
            <a:rect b="b" l="l" r="r" t="t"/>
            <a:pathLst>
              <a:path extrusionOk="0" h="46863" w="89344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156"/>
            </a:srgbClr>
          </a:solidFill>
          <a:ln>
            <a:noFill/>
          </a:ln>
        </p:spPr>
      </p:sp>
      <p:grpSp>
        <p:nvGrpSpPr>
          <p:cNvPr id="666" name="Google Shape;666;p6"/>
          <p:cNvGrpSpPr/>
          <p:nvPr/>
        </p:nvGrpSpPr>
        <p:grpSpPr>
          <a:xfrm>
            <a:off x="3961063" y="4241025"/>
            <a:ext cx="4725887" cy="650100"/>
            <a:chOff x="3961063" y="4241025"/>
            <a:chExt cx="4725887" cy="650100"/>
          </a:xfrm>
        </p:grpSpPr>
        <p:sp>
          <p:nvSpPr>
            <p:cNvPr id="667" name="Google Shape;667;p6"/>
            <p:cNvSpPr/>
            <p:nvPr/>
          </p:nvSpPr>
          <p:spPr>
            <a:xfrm>
              <a:off x="5010150" y="424102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2776EA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3961063" y="433387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9" name="Google Shape;669;p6"/>
          <p:cNvGrpSpPr/>
          <p:nvPr/>
        </p:nvGrpSpPr>
        <p:grpSpPr>
          <a:xfrm>
            <a:off x="4122280" y="4260075"/>
            <a:ext cx="4412120" cy="602100"/>
            <a:chOff x="4122280" y="4260075"/>
            <a:chExt cx="4412120" cy="602100"/>
          </a:xfrm>
        </p:grpSpPr>
        <p:sp>
          <p:nvSpPr>
            <p:cNvPr id="670" name="Google Shape;670;p6"/>
            <p:cNvSpPr txBox="1"/>
            <p:nvPr/>
          </p:nvSpPr>
          <p:spPr>
            <a:xfrm>
              <a:off x="6158700" y="4260075"/>
              <a:ext cx="2375700" cy="6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Collect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ed images of Lego Bricks from Office.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1" name="Google Shape;671;p6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ADIT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72" name="Google Shape;672;p6"/>
          <p:cNvSpPr/>
          <p:nvPr/>
        </p:nvSpPr>
        <p:spPr>
          <a:xfrm>
            <a:off x="1796350" y="3501225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7"/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7"/>
          <p:cNvSpPr/>
          <p:nvPr/>
        </p:nvSpPr>
        <p:spPr>
          <a:xfrm>
            <a:off x="1176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PREPROCESS DATA</a:t>
            </a:r>
            <a:endParaRPr/>
          </a:p>
        </p:txBody>
      </p:sp>
      <p:grpSp>
        <p:nvGrpSpPr>
          <p:cNvPr id="680" name="Google Shape;680;p7"/>
          <p:cNvGrpSpPr/>
          <p:nvPr/>
        </p:nvGrpSpPr>
        <p:grpSpPr>
          <a:xfrm>
            <a:off x="6890506" y="2571186"/>
            <a:ext cx="939063" cy="912749"/>
            <a:chOff x="6452356" y="2349928"/>
            <a:chExt cx="939063" cy="912749"/>
          </a:xfrm>
        </p:grpSpPr>
        <p:sp>
          <p:nvSpPr>
            <p:cNvPr id="681" name="Google Shape;681;p7"/>
            <p:cNvSpPr/>
            <p:nvPr/>
          </p:nvSpPr>
          <p:spPr>
            <a:xfrm>
              <a:off x="6452356" y="2349928"/>
              <a:ext cx="209997" cy="209956"/>
            </a:xfrm>
            <a:custGeom>
              <a:rect b="b" l="l" r="r" t="t"/>
              <a:pathLst>
                <a:path extrusionOk="0" h="16451" w="16451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6816895" y="2372169"/>
              <a:ext cx="209997" cy="209956"/>
            </a:xfrm>
            <a:custGeom>
              <a:rect b="b" l="l" r="r" t="t"/>
              <a:pathLst>
                <a:path extrusionOk="0" h="16451" w="16451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7181435" y="2372169"/>
              <a:ext cx="209984" cy="209956"/>
            </a:xfrm>
            <a:custGeom>
              <a:rect b="b" l="l" r="r" t="t"/>
              <a:pathLst>
                <a:path extrusionOk="0" h="16451" w="1645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6452369" y="2712362"/>
              <a:ext cx="209997" cy="210135"/>
            </a:xfrm>
            <a:custGeom>
              <a:rect b="b" l="l" r="r" t="t"/>
              <a:pathLst>
                <a:path extrusionOk="0" h="16465" w="16451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6816895" y="2712362"/>
              <a:ext cx="209997" cy="210135"/>
            </a:xfrm>
            <a:custGeom>
              <a:rect b="b" l="l" r="r" t="t"/>
              <a:pathLst>
                <a:path extrusionOk="0" h="16465" w="16451">
                  <a:moveTo>
                    <a:pt x="1" y="0"/>
                  </a:moveTo>
                  <a:lnTo>
                    <a:pt x="1" y="16464"/>
                  </a:lnTo>
                  <a:lnTo>
                    <a:pt x="16451" y="16464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7181435" y="2712362"/>
              <a:ext cx="209984" cy="210135"/>
            </a:xfrm>
            <a:custGeom>
              <a:rect b="b" l="l" r="r" t="t"/>
              <a:pathLst>
                <a:path extrusionOk="0" h="16465" w="1645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6452369" y="3052734"/>
              <a:ext cx="209997" cy="209943"/>
            </a:xfrm>
            <a:custGeom>
              <a:rect b="b" l="l" r="r" t="t"/>
              <a:pathLst>
                <a:path extrusionOk="0" h="16450" w="16451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6816895" y="3052734"/>
              <a:ext cx="209997" cy="209943"/>
            </a:xfrm>
            <a:custGeom>
              <a:rect b="b" l="l" r="r" t="t"/>
              <a:pathLst>
                <a:path extrusionOk="0" h="16450" w="16451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7181435" y="3052734"/>
              <a:ext cx="209984" cy="209943"/>
            </a:xfrm>
            <a:custGeom>
              <a:rect b="b" l="l" r="r" t="t"/>
              <a:pathLst>
                <a:path extrusionOk="0" h="16450" w="1645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6662336" y="2464438"/>
              <a:ext cx="154584" cy="19437"/>
            </a:xfrm>
            <a:custGeom>
              <a:rect b="b" l="l" r="r" t="t"/>
              <a:pathLst>
                <a:path extrusionOk="0" h="1523" w="12110">
                  <a:moveTo>
                    <a:pt x="0" y="0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7026863" y="2464438"/>
              <a:ext cx="154597" cy="19437"/>
            </a:xfrm>
            <a:custGeom>
              <a:rect b="b" l="l" r="r" t="t"/>
              <a:pathLst>
                <a:path extrusionOk="0" h="1523" w="12111">
                  <a:moveTo>
                    <a:pt x="1" y="0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6662336" y="2807708"/>
              <a:ext cx="154584" cy="19450"/>
            </a:xfrm>
            <a:custGeom>
              <a:rect b="b" l="l" r="r" t="t"/>
              <a:pathLst>
                <a:path extrusionOk="0" h="1524" w="12110">
                  <a:moveTo>
                    <a:pt x="0" y="1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6547537" y="2582133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6547537" y="2922505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7276603" y="2582133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6916620" y="2582133"/>
              <a:ext cx="19441" cy="130229"/>
            </a:xfrm>
            <a:custGeom>
              <a:rect b="b" l="l" r="r" t="t"/>
              <a:pathLst>
                <a:path extrusionOk="0" h="10204" w="1523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6916620" y="2922505"/>
              <a:ext cx="19441" cy="130229"/>
            </a:xfrm>
            <a:custGeom>
              <a:rect b="b" l="l" r="r" t="t"/>
              <a:pathLst>
                <a:path extrusionOk="0" h="10204" w="1523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7276603" y="2922505"/>
              <a:ext cx="19633" cy="130229"/>
            </a:xfrm>
            <a:custGeom>
              <a:rect b="b" l="l" r="r" t="t"/>
              <a:pathLst>
                <a:path extrusionOk="0" h="10204" w="1538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7026863" y="2807708"/>
              <a:ext cx="154597" cy="19450"/>
            </a:xfrm>
            <a:custGeom>
              <a:rect b="b" l="l" r="r" t="t"/>
              <a:pathLst>
                <a:path extrusionOk="0" h="1524" w="12111">
                  <a:moveTo>
                    <a:pt x="1" y="1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6662336" y="3147901"/>
              <a:ext cx="154584" cy="19629"/>
            </a:xfrm>
            <a:custGeom>
              <a:rect b="b" l="l" r="r" t="t"/>
              <a:pathLst>
                <a:path extrusionOk="0" h="1538" w="12110">
                  <a:moveTo>
                    <a:pt x="0" y="1"/>
                  </a:moveTo>
                  <a:lnTo>
                    <a:pt x="0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7026863" y="3147901"/>
              <a:ext cx="154597" cy="19629"/>
            </a:xfrm>
            <a:custGeom>
              <a:rect b="b" l="l" r="r" t="t"/>
              <a:pathLst>
                <a:path extrusionOk="0" h="1538" w="12111">
                  <a:moveTo>
                    <a:pt x="1" y="1"/>
                  </a:moveTo>
                  <a:lnTo>
                    <a:pt x="1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2" name="Google Shape;702;p7"/>
          <p:cNvGrpSpPr/>
          <p:nvPr/>
        </p:nvGrpSpPr>
        <p:grpSpPr>
          <a:xfrm>
            <a:off x="1303725" y="2529725"/>
            <a:ext cx="949783" cy="995672"/>
            <a:chOff x="-2429875" y="2285350"/>
            <a:chExt cx="949783" cy="995672"/>
          </a:xfrm>
        </p:grpSpPr>
        <p:sp>
          <p:nvSpPr>
            <p:cNvPr id="703" name="Google Shape;703;p7"/>
            <p:cNvSpPr/>
            <p:nvPr/>
          </p:nvSpPr>
          <p:spPr>
            <a:xfrm>
              <a:off x="-2132002" y="2285350"/>
              <a:ext cx="348957" cy="302025"/>
            </a:xfrm>
            <a:custGeom>
              <a:rect b="b" l="l" r="r" t="t"/>
              <a:pathLst>
                <a:path extrusionOk="0" h="23665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-2132002" y="2285350"/>
              <a:ext cx="348957" cy="302025"/>
            </a:xfrm>
            <a:custGeom>
              <a:rect b="b" l="l" r="r" t="t"/>
              <a:pathLst>
                <a:path extrusionOk="0" fill="none" h="23665" w="27337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-1837767" y="2457712"/>
              <a:ext cx="348957" cy="302037"/>
            </a:xfrm>
            <a:custGeom>
              <a:rect b="b" l="l" r="r" t="t"/>
              <a:pathLst>
                <a:path extrusionOk="0" h="23666" w="27337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-2132002" y="2638613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-2132002" y="2638613"/>
              <a:ext cx="348957" cy="302216"/>
            </a:xfrm>
            <a:custGeom>
              <a:rect b="b" l="l" r="r" t="t"/>
              <a:pathLst>
                <a:path extrusionOk="0" fill="none" h="23680" w="27337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-1829036" y="2804262"/>
              <a:ext cx="348944" cy="302025"/>
            </a:xfrm>
            <a:custGeom>
              <a:rect b="b" l="l" r="r" t="t"/>
              <a:pathLst>
                <a:path extrusionOk="0" h="23665" w="27336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-2429875" y="2463711"/>
              <a:ext cx="348957" cy="302203"/>
            </a:xfrm>
            <a:custGeom>
              <a:rect b="b" l="l" r="r" t="t"/>
              <a:pathLst>
                <a:path extrusionOk="0" h="23679" w="27337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-2429875" y="2811524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-2126195" y="2978806"/>
              <a:ext cx="348957" cy="302216"/>
            </a:xfrm>
            <a:custGeom>
              <a:rect b="b" l="l" r="r" t="t"/>
              <a:pathLst>
                <a:path extrusionOk="0" h="23680" w="27337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2" name="Google Shape;712;p7"/>
          <p:cNvGrpSpPr/>
          <p:nvPr/>
        </p:nvGrpSpPr>
        <p:grpSpPr>
          <a:xfrm>
            <a:off x="505425" y="1211750"/>
            <a:ext cx="2526600" cy="3675200"/>
            <a:chOff x="505425" y="1211750"/>
            <a:chExt cx="2526600" cy="3675200"/>
          </a:xfrm>
        </p:grpSpPr>
        <p:sp>
          <p:nvSpPr>
            <p:cNvPr id="713" name="Google Shape;713;p7"/>
            <p:cNvSpPr txBox="1"/>
            <p:nvPr/>
          </p:nvSpPr>
          <p:spPr>
            <a:xfrm>
              <a:off x="788015" y="3905687"/>
              <a:ext cx="1981200" cy="34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Annotation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14" name="Google Shape;714;p7"/>
            <p:cNvSpPr txBox="1"/>
            <p:nvPr/>
          </p:nvSpPr>
          <p:spPr>
            <a:xfrm>
              <a:off x="505425" y="4278850"/>
              <a:ext cx="25266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dding notes, or labels to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the images for better accuracy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1386235" y="12117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6" name="Google Shape;716;p7"/>
          <p:cNvGrpSpPr/>
          <p:nvPr/>
        </p:nvGrpSpPr>
        <p:grpSpPr>
          <a:xfrm>
            <a:off x="6233000" y="1211750"/>
            <a:ext cx="2405700" cy="3675100"/>
            <a:chOff x="6233000" y="1211750"/>
            <a:chExt cx="2405700" cy="3675100"/>
          </a:xfrm>
        </p:grpSpPr>
        <p:sp>
          <p:nvSpPr>
            <p:cNvPr id="717" name="Google Shape;717;p7"/>
            <p:cNvSpPr txBox="1"/>
            <p:nvPr/>
          </p:nvSpPr>
          <p:spPr>
            <a:xfrm>
              <a:off x="6383611" y="3913062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Resizing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18" name="Google Shape;718;p7"/>
            <p:cNvSpPr txBox="1"/>
            <p:nvPr/>
          </p:nvSpPr>
          <p:spPr>
            <a:xfrm>
              <a:off x="6233000" y="4305450"/>
              <a:ext cx="2405700" cy="58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Changing the dimensions of an image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for faster training.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6972985" y="12117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0" name="Google Shape;720;p7"/>
          <p:cNvGrpSpPr/>
          <p:nvPr/>
        </p:nvGrpSpPr>
        <p:grpSpPr>
          <a:xfrm>
            <a:off x="3886200" y="1114550"/>
            <a:ext cx="1371604" cy="3617430"/>
            <a:chOff x="3886200" y="1114550"/>
            <a:chExt cx="1371604" cy="3617430"/>
          </a:xfrm>
        </p:grpSpPr>
        <p:grpSp>
          <p:nvGrpSpPr>
            <p:cNvPr id="721" name="Google Shape;721;p7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722" name="Google Shape;722;p7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rect b="b" l="l" r="r" t="t"/>
                <a:pathLst>
                  <a:path extrusionOk="0" h="28077" w="6277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7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rect b="b" l="l" r="r" t="t"/>
                <a:pathLst>
                  <a:path extrusionOk="0" h="14003" w="5066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7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rect b="b" l="l" r="r" t="t"/>
                <a:pathLst>
                  <a:path extrusionOk="0" h="14900" w="5067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7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rect b="b" l="l" r="r" t="t"/>
                <a:pathLst>
                  <a:path extrusionOk="0" h="32502" w="20065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7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rect b="b" l="l" r="r" t="t"/>
                <a:pathLst>
                  <a:path extrusionOk="0" h="5579" w="20065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7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rect b="b" l="l" r="r" t="t"/>
                <a:pathLst>
                  <a:path extrusionOk="0" h="37639" w="36288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7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rect b="b" l="l" r="r" t="t"/>
                <a:pathLst>
                  <a:path extrusionOk="0" h="22996" w="22996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7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rect b="b" l="l" r="r" t="t"/>
                <a:pathLst>
                  <a:path extrusionOk="0" h="13890" w="1389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7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rect b="b" l="l" r="r" t="t"/>
                <a:pathLst>
                  <a:path extrusionOk="0" h="3046" w="3046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7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rect b="b" l="l" r="r" t="t"/>
                <a:pathLst>
                  <a:path extrusionOk="0" h="41509" w="14558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7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rect b="b" l="l" r="r" t="t"/>
                <a:pathLst>
                  <a:path extrusionOk="0" h="35988" w="14359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7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rect b="b" l="l" r="r" t="t"/>
                <a:pathLst>
                  <a:path extrusionOk="0" h="21146" w="17305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7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rect b="b" l="l" r="r" t="t"/>
                <a:pathLst>
                  <a:path extrusionOk="0" h="29144" w="9577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7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rect b="b" l="l" r="r" t="t"/>
                <a:pathLst>
                  <a:path extrusionOk="0" h="23595" w="8625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7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rect b="b" l="l" r="r" t="t"/>
                <a:pathLst>
                  <a:path extrusionOk="0" h="10346" w="3487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7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rect b="b" l="l" r="r" t="t"/>
                <a:pathLst>
                  <a:path extrusionOk="0" h="7884" w="6205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7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rect b="b" l="l" r="r" t="t"/>
                <a:pathLst>
                  <a:path extrusionOk="0" h="10346" w="3473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7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rect b="b" l="l" r="r" t="t"/>
                <a:pathLst>
                  <a:path extrusionOk="0" h="35775" w="24619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40" name="Google Shape;740;p7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42" name="Google Shape;742;p7"/>
          <p:cNvCxnSpPr>
            <a:stCxn id="715" idx="6"/>
            <a:endCxn id="740" idx="2"/>
          </p:cNvCxnSpPr>
          <p:nvPr/>
        </p:nvCxnSpPr>
        <p:spPr>
          <a:xfrm>
            <a:off x="2171035" y="1604150"/>
            <a:ext cx="193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743" name="Google Shape;743;p7"/>
          <p:cNvCxnSpPr>
            <a:stCxn id="719" idx="2"/>
            <a:endCxn id="741" idx="6"/>
          </p:cNvCxnSpPr>
          <p:nvPr/>
        </p:nvCxnSpPr>
        <p:spPr>
          <a:xfrm rot="10800000">
            <a:off x="4567285" y="1604150"/>
            <a:ext cx="240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744" name="Google Shape;744;p7"/>
          <p:cNvCxnSpPr>
            <a:stCxn id="715" idx="4"/>
            <a:endCxn id="678" idx="0"/>
          </p:cNvCxnSpPr>
          <p:nvPr/>
        </p:nvCxnSpPr>
        <p:spPr>
          <a:xfrm>
            <a:off x="1778635" y="19965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745" name="Google Shape;745;p7"/>
          <p:cNvCxnSpPr>
            <a:stCxn id="678" idx="2"/>
            <a:endCxn id="713" idx="0"/>
          </p:cNvCxnSpPr>
          <p:nvPr/>
        </p:nvCxnSpPr>
        <p:spPr>
          <a:xfrm>
            <a:off x="1778600" y="3629350"/>
            <a:ext cx="0" cy="2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746" name="Google Shape;746;p7"/>
          <p:cNvCxnSpPr>
            <a:stCxn id="719" idx="4"/>
            <a:endCxn id="677" idx="0"/>
          </p:cNvCxnSpPr>
          <p:nvPr/>
        </p:nvCxnSpPr>
        <p:spPr>
          <a:xfrm>
            <a:off x="7365385" y="1996550"/>
            <a:ext cx="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747" name="Google Shape;747;p7"/>
          <p:cNvCxnSpPr>
            <a:stCxn id="677" idx="2"/>
            <a:endCxn id="717" idx="0"/>
          </p:cNvCxnSpPr>
          <p:nvPr/>
        </p:nvCxnSpPr>
        <p:spPr>
          <a:xfrm>
            <a:off x="7365400" y="3629350"/>
            <a:ext cx="8700" cy="2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8"/>
          <p:cNvSpPr/>
          <p:nvPr/>
        </p:nvSpPr>
        <p:spPr>
          <a:xfrm>
            <a:off x="5928325" y="1198550"/>
            <a:ext cx="2973300" cy="1226700"/>
          </a:xfrm>
          <a:prstGeom prst="roundRect">
            <a:avLst>
              <a:gd fmla="val 50000" name="adj"/>
            </a:avLst>
          </a:prstGeom>
          <a:solidFill>
            <a:srgbClr val="E99B27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8"/>
          <p:cNvSpPr/>
          <p:nvPr/>
        </p:nvSpPr>
        <p:spPr>
          <a:xfrm>
            <a:off x="424875" y="1198550"/>
            <a:ext cx="2973300" cy="1226700"/>
          </a:xfrm>
          <a:prstGeom prst="roundRect">
            <a:avLst>
              <a:gd fmla="val 50000" name="adj"/>
            </a:avLst>
          </a:prstGeom>
          <a:solidFill>
            <a:srgbClr val="E4EA27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CHOOSING THE MODEL</a:t>
            </a:r>
            <a:endParaRPr/>
          </a:p>
        </p:txBody>
      </p:sp>
      <p:grpSp>
        <p:nvGrpSpPr>
          <p:cNvPr id="755" name="Google Shape;755;p8"/>
          <p:cNvGrpSpPr/>
          <p:nvPr/>
        </p:nvGrpSpPr>
        <p:grpSpPr>
          <a:xfrm>
            <a:off x="6100530" y="1206423"/>
            <a:ext cx="2628890" cy="1037059"/>
            <a:chOff x="6030081" y="787494"/>
            <a:chExt cx="1981227" cy="547781"/>
          </a:xfrm>
        </p:grpSpPr>
        <p:sp>
          <p:nvSpPr>
            <p:cNvPr id="756" name="Google Shape;756;p8"/>
            <p:cNvSpPr txBox="1"/>
            <p:nvPr/>
          </p:nvSpPr>
          <p:spPr>
            <a:xfrm>
              <a:off x="6030081" y="787494"/>
              <a:ext cx="1981200" cy="19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  YOLO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7" name="Google Shape;757;p8"/>
            <p:cNvSpPr txBox="1"/>
            <p:nvPr/>
          </p:nvSpPr>
          <p:spPr>
            <a:xfrm>
              <a:off x="6065508" y="962675"/>
              <a:ext cx="1945800" cy="3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 is a real-time object detection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system that predicts bounding</a:t>
              </a:r>
              <a:r>
                <a:rPr lang="en"/>
                <a:t> 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boxes and class.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8" name="Google Shape;758;p8"/>
          <p:cNvGrpSpPr/>
          <p:nvPr/>
        </p:nvGrpSpPr>
        <p:grpSpPr>
          <a:xfrm>
            <a:off x="626950" y="1174650"/>
            <a:ext cx="2628787" cy="1068993"/>
            <a:chOff x="5995396" y="712185"/>
            <a:chExt cx="2320200" cy="702684"/>
          </a:xfrm>
        </p:grpSpPr>
        <p:sp>
          <p:nvSpPr>
            <p:cNvPr id="759" name="Google Shape;759;p8"/>
            <p:cNvSpPr txBox="1"/>
            <p:nvPr/>
          </p:nvSpPr>
          <p:spPr>
            <a:xfrm>
              <a:off x="6053053" y="712185"/>
              <a:ext cx="1981200" cy="27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CNN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60" name="Google Shape;760;p8"/>
            <p:cNvSpPr txBox="1"/>
            <p:nvPr/>
          </p:nvSpPr>
          <p:spPr>
            <a:xfrm>
              <a:off x="5995396" y="987969"/>
              <a:ext cx="2320200" cy="42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 type of Deep Learning model  used for visual data,such as images and videos.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1" name="Google Shape;761;p8"/>
          <p:cNvGrpSpPr/>
          <p:nvPr/>
        </p:nvGrpSpPr>
        <p:grpSpPr>
          <a:xfrm>
            <a:off x="5657875" y="3788075"/>
            <a:ext cx="2355300" cy="1021645"/>
            <a:chOff x="6381759" y="4166004"/>
            <a:chExt cx="2355300" cy="798909"/>
          </a:xfrm>
        </p:grpSpPr>
        <p:sp>
          <p:nvSpPr>
            <p:cNvPr id="762" name="Google Shape;762;p8"/>
            <p:cNvSpPr txBox="1"/>
            <p:nvPr/>
          </p:nvSpPr>
          <p:spPr>
            <a:xfrm>
              <a:off x="6381759" y="4166004"/>
              <a:ext cx="2058300" cy="29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YOLO </a:t>
              </a: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Well-Suited for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63" name="Google Shape;763;p8"/>
            <p:cNvSpPr txBox="1"/>
            <p:nvPr/>
          </p:nvSpPr>
          <p:spPr>
            <a:xfrm>
              <a:off x="6381759" y="4456413"/>
              <a:ext cx="2355300" cy="5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Real-time object detection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, Multi-Object Detection,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Boundary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Box Prediction.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4" name="Google Shape;764;p8"/>
          <p:cNvGrpSpPr/>
          <p:nvPr/>
        </p:nvGrpSpPr>
        <p:grpSpPr>
          <a:xfrm>
            <a:off x="1471350" y="3833050"/>
            <a:ext cx="2071450" cy="976650"/>
            <a:chOff x="703950" y="4055025"/>
            <a:chExt cx="2071450" cy="976650"/>
          </a:xfrm>
        </p:grpSpPr>
        <p:sp>
          <p:nvSpPr>
            <p:cNvPr id="765" name="Google Shape;765;p8"/>
            <p:cNvSpPr txBox="1"/>
            <p:nvPr/>
          </p:nvSpPr>
          <p:spPr>
            <a:xfrm>
              <a:off x="703950" y="4055025"/>
              <a:ext cx="2058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CNN Well-Suited for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66" name="Google Shape;766;p8"/>
            <p:cNvSpPr txBox="1"/>
            <p:nvPr/>
          </p:nvSpPr>
          <p:spPr>
            <a:xfrm>
              <a:off x="717100" y="4394475"/>
              <a:ext cx="2058300" cy="63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Image classification, Face Recognition, F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eature Extraction.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767" name="Google Shape;767;p8"/>
          <p:cNvCxnSpPr>
            <a:stCxn id="765" idx="1"/>
            <a:endCxn id="768" idx="2"/>
          </p:cNvCxnSpPr>
          <p:nvPr/>
        </p:nvCxnSpPr>
        <p:spPr>
          <a:xfrm flipH="1" rot="10800000">
            <a:off x="1471350" y="2812750"/>
            <a:ext cx="2071500" cy="1186200"/>
          </a:xfrm>
          <a:prstGeom prst="curvedConnector3">
            <a:avLst>
              <a:gd fmla="val -114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9" name="Google Shape;769;p8"/>
          <p:cNvCxnSpPr>
            <a:stCxn id="762" idx="3"/>
            <a:endCxn id="770" idx="6"/>
          </p:cNvCxnSpPr>
          <p:nvPr/>
        </p:nvCxnSpPr>
        <p:spPr>
          <a:xfrm rot="10800000">
            <a:off x="5601175" y="2812757"/>
            <a:ext cx="2115000" cy="1161000"/>
          </a:xfrm>
          <a:prstGeom prst="curvedConnector3">
            <a:avLst>
              <a:gd fmla="val -1125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771" name="Google Shape;771;p8"/>
          <p:cNvGrpSpPr/>
          <p:nvPr/>
        </p:nvGrpSpPr>
        <p:grpSpPr>
          <a:xfrm>
            <a:off x="3542850" y="1110125"/>
            <a:ext cx="2058325" cy="3621846"/>
            <a:chOff x="3542850" y="1110125"/>
            <a:chExt cx="2058325" cy="3621846"/>
          </a:xfrm>
        </p:grpSpPr>
        <p:grpSp>
          <p:nvGrpSpPr>
            <p:cNvPr id="772" name="Google Shape;772;p8"/>
            <p:cNvGrpSpPr/>
            <p:nvPr/>
          </p:nvGrpSpPr>
          <p:grpSpPr>
            <a:xfrm>
              <a:off x="3668838" y="1110125"/>
              <a:ext cx="1806331" cy="3621846"/>
              <a:chOff x="457200" y="1110125"/>
              <a:chExt cx="1806331" cy="3621846"/>
            </a:xfrm>
          </p:grpSpPr>
          <p:sp>
            <p:nvSpPr>
              <p:cNvPr id="773" name="Google Shape;773;p8"/>
              <p:cNvSpPr/>
              <p:nvPr/>
            </p:nvSpPr>
            <p:spPr>
              <a:xfrm>
                <a:off x="732798" y="1219887"/>
                <a:ext cx="1267116" cy="1408917"/>
              </a:xfrm>
              <a:custGeom>
                <a:rect b="b" l="l" r="r" t="t"/>
                <a:pathLst>
                  <a:path extrusionOk="0" h="47841" w="43026">
                    <a:moveTo>
                      <a:pt x="1" y="1"/>
                    </a:moveTo>
                    <a:lnTo>
                      <a:pt x="1" y="43597"/>
                    </a:lnTo>
                    <a:lnTo>
                      <a:pt x="14" y="43814"/>
                    </a:lnTo>
                    <a:lnTo>
                      <a:pt x="28" y="44032"/>
                    </a:lnTo>
                    <a:lnTo>
                      <a:pt x="55" y="44250"/>
                    </a:lnTo>
                    <a:lnTo>
                      <a:pt x="96" y="44454"/>
                    </a:lnTo>
                    <a:lnTo>
                      <a:pt x="137" y="44658"/>
                    </a:lnTo>
                    <a:lnTo>
                      <a:pt x="191" y="44862"/>
                    </a:lnTo>
                    <a:lnTo>
                      <a:pt x="259" y="45052"/>
                    </a:lnTo>
                    <a:lnTo>
                      <a:pt x="341" y="45243"/>
                    </a:lnTo>
                    <a:lnTo>
                      <a:pt x="422" y="45433"/>
                    </a:lnTo>
                    <a:lnTo>
                      <a:pt x="517" y="45623"/>
                    </a:lnTo>
                    <a:lnTo>
                      <a:pt x="626" y="45800"/>
                    </a:lnTo>
                    <a:lnTo>
                      <a:pt x="735" y="45963"/>
                    </a:lnTo>
                    <a:lnTo>
                      <a:pt x="844" y="46140"/>
                    </a:lnTo>
                    <a:lnTo>
                      <a:pt x="980" y="46290"/>
                    </a:lnTo>
                    <a:lnTo>
                      <a:pt x="1102" y="46453"/>
                    </a:lnTo>
                    <a:lnTo>
                      <a:pt x="1252" y="46603"/>
                    </a:lnTo>
                    <a:lnTo>
                      <a:pt x="1402" y="46739"/>
                    </a:lnTo>
                    <a:lnTo>
                      <a:pt x="1551" y="46875"/>
                    </a:lnTo>
                    <a:lnTo>
                      <a:pt x="1715" y="46997"/>
                    </a:lnTo>
                    <a:lnTo>
                      <a:pt x="1878" y="47120"/>
                    </a:lnTo>
                    <a:lnTo>
                      <a:pt x="2055" y="47228"/>
                    </a:lnTo>
                    <a:lnTo>
                      <a:pt x="2231" y="47324"/>
                    </a:lnTo>
                    <a:lnTo>
                      <a:pt x="2408" y="47419"/>
                    </a:lnTo>
                    <a:lnTo>
                      <a:pt x="2599" y="47501"/>
                    </a:lnTo>
                    <a:lnTo>
                      <a:pt x="2789" y="47582"/>
                    </a:lnTo>
                    <a:lnTo>
                      <a:pt x="2993" y="47650"/>
                    </a:lnTo>
                    <a:lnTo>
                      <a:pt x="3184" y="47705"/>
                    </a:lnTo>
                    <a:lnTo>
                      <a:pt x="3401" y="47759"/>
                    </a:lnTo>
                    <a:lnTo>
                      <a:pt x="3605" y="47786"/>
                    </a:lnTo>
                    <a:lnTo>
                      <a:pt x="3809" y="47813"/>
                    </a:lnTo>
                    <a:lnTo>
                      <a:pt x="4027" y="47841"/>
                    </a:lnTo>
                    <a:lnTo>
                      <a:pt x="38999" y="47841"/>
                    </a:lnTo>
                    <a:lnTo>
                      <a:pt x="39217" y="47813"/>
                    </a:lnTo>
                    <a:lnTo>
                      <a:pt x="39421" y="47786"/>
                    </a:lnTo>
                    <a:lnTo>
                      <a:pt x="39625" y="47759"/>
                    </a:lnTo>
                    <a:lnTo>
                      <a:pt x="39843" y="47705"/>
                    </a:lnTo>
                    <a:lnTo>
                      <a:pt x="40033" y="47650"/>
                    </a:lnTo>
                    <a:lnTo>
                      <a:pt x="40237" y="47582"/>
                    </a:lnTo>
                    <a:lnTo>
                      <a:pt x="40428" y="47501"/>
                    </a:lnTo>
                    <a:lnTo>
                      <a:pt x="40618" y="47419"/>
                    </a:lnTo>
                    <a:lnTo>
                      <a:pt x="40795" y="47324"/>
                    </a:lnTo>
                    <a:lnTo>
                      <a:pt x="40972" y="47228"/>
                    </a:lnTo>
                    <a:lnTo>
                      <a:pt x="41148" y="47120"/>
                    </a:lnTo>
                    <a:lnTo>
                      <a:pt x="41312" y="46997"/>
                    </a:lnTo>
                    <a:lnTo>
                      <a:pt x="41475" y="46875"/>
                    </a:lnTo>
                    <a:lnTo>
                      <a:pt x="41625" y="46739"/>
                    </a:lnTo>
                    <a:lnTo>
                      <a:pt x="41774" y="46603"/>
                    </a:lnTo>
                    <a:lnTo>
                      <a:pt x="41924" y="46453"/>
                    </a:lnTo>
                    <a:lnTo>
                      <a:pt x="42046" y="46290"/>
                    </a:lnTo>
                    <a:lnTo>
                      <a:pt x="42182" y="46140"/>
                    </a:lnTo>
                    <a:lnTo>
                      <a:pt x="42291" y="45963"/>
                    </a:lnTo>
                    <a:lnTo>
                      <a:pt x="42400" y="45800"/>
                    </a:lnTo>
                    <a:lnTo>
                      <a:pt x="42509" y="45623"/>
                    </a:lnTo>
                    <a:lnTo>
                      <a:pt x="42604" y="45433"/>
                    </a:lnTo>
                    <a:lnTo>
                      <a:pt x="42686" y="45243"/>
                    </a:lnTo>
                    <a:lnTo>
                      <a:pt x="42767" y="45052"/>
                    </a:lnTo>
                    <a:lnTo>
                      <a:pt x="42835" y="44862"/>
                    </a:lnTo>
                    <a:lnTo>
                      <a:pt x="42890" y="44658"/>
                    </a:lnTo>
                    <a:lnTo>
                      <a:pt x="42930" y="44454"/>
                    </a:lnTo>
                    <a:lnTo>
                      <a:pt x="42971" y="44250"/>
                    </a:lnTo>
                    <a:lnTo>
                      <a:pt x="42998" y="44032"/>
                    </a:lnTo>
                    <a:lnTo>
                      <a:pt x="43012" y="43814"/>
                    </a:lnTo>
                    <a:lnTo>
                      <a:pt x="43026" y="43597"/>
                    </a:lnTo>
                    <a:lnTo>
                      <a:pt x="430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8"/>
              <p:cNvSpPr/>
              <p:nvPr/>
            </p:nvSpPr>
            <p:spPr>
              <a:xfrm>
                <a:off x="732798" y="1110125"/>
                <a:ext cx="1267116" cy="235571"/>
              </a:xfrm>
              <a:custGeom>
                <a:rect b="b" l="l" r="r" t="t"/>
                <a:pathLst>
                  <a:path extrusionOk="0" h="7999" w="43026">
                    <a:moveTo>
                      <a:pt x="2123" y="0"/>
                    </a:moveTo>
                    <a:lnTo>
                      <a:pt x="1905" y="14"/>
                    </a:lnTo>
                    <a:lnTo>
                      <a:pt x="1701" y="41"/>
                    </a:lnTo>
                    <a:lnTo>
                      <a:pt x="1497" y="96"/>
                    </a:lnTo>
                    <a:lnTo>
                      <a:pt x="1306" y="164"/>
                    </a:lnTo>
                    <a:lnTo>
                      <a:pt x="1116" y="259"/>
                    </a:lnTo>
                    <a:lnTo>
                      <a:pt x="939" y="354"/>
                    </a:lnTo>
                    <a:lnTo>
                      <a:pt x="776" y="477"/>
                    </a:lnTo>
                    <a:lnTo>
                      <a:pt x="626" y="613"/>
                    </a:lnTo>
                    <a:lnTo>
                      <a:pt x="490" y="776"/>
                    </a:lnTo>
                    <a:lnTo>
                      <a:pt x="368" y="939"/>
                    </a:lnTo>
                    <a:lnTo>
                      <a:pt x="259" y="1102"/>
                    </a:lnTo>
                    <a:lnTo>
                      <a:pt x="177" y="1293"/>
                    </a:lnTo>
                    <a:lnTo>
                      <a:pt x="96" y="1483"/>
                    </a:lnTo>
                    <a:lnTo>
                      <a:pt x="55" y="1687"/>
                    </a:lnTo>
                    <a:lnTo>
                      <a:pt x="14" y="1905"/>
                    </a:lnTo>
                    <a:lnTo>
                      <a:pt x="1" y="2122"/>
                    </a:lnTo>
                    <a:lnTo>
                      <a:pt x="1" y="7999"/>
                    </a:lnTo>
                    <a:lnTo>
                      <a:pt x="43026" y="7999"/>
                    </a:lnTo>
                    <a:lnTo>
                      <a:pt x="43026" y="2122"/>
                    </a:lnTo>
                    <a:lnTo>
                      <a:pt x="43012" y="1905"/>
                    </a:lnTo>
                    <a:lnTo>
                      <a:pt x="42971" y="1687"/>
                    </a:lnTo>
                    <a:lnTo>
                      <a:pt x="42930" y="1483"/>
                    </a:lnTo>
                    <a:lnTo>
                      <a:pt x="42849" y="1293"/>
                    </a:lnTo>
                    <a:lnTo>
                      <a:pt x="42767" y="1102"/>
                    </a:lnTo>
                    <a:lnTo>
                      <a:pt x="42658" y="939"/>
                    </a:lnTo>
                    <a:lnTo>
                      <a:pt x="42536" y="776"/>
                    </a:lnTo>
                    <a:lnTo>
                      <a:pt x="42400" y="613"/>
                    </a:lnTo>
                    <a:lnTo>
                      <a:pt x="42250" y="477"/>
                    </a:lnTo>
                    <a:lnTo>
                      <a:pt x="42087" y="354"/>
                    </a:lnTo>
                    <a:lnTo>
                      <a:pt x="41910" y="259"/>
                    </a:lnTo>
                    <a:lnTo>
                      <a:pt x="41720" y="164"/>
                    </a:lnTo>
                    <a:lnTo>
                      <a:pt x="41529" y="96"/>
                    </a:lnTo>
                    <a:lnTo>
                      <a:pt x="41325" y="41"/>
                    </a:lnTo>
                    <a:lnTo>
                      <a:pt x="41121" y="14"/>
                    </a:lnTo>
                    <a:lnTo>
                      <a:pt x="409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8"/>
              <p:cNvSpPr/>
              <p:nvPr/>
            </p:nvSpPr>
            <p:spPr>
              <a:xfrm>
                <a:off x="902669" y="2032308"/>
                <a:ext cx="937806" cy="49712"/>
              </a:xfrm>
              <a:custGeom>
                <a:rect b="b" l="l" r="r" t="t"/>
                <a:pathLst>
                  <a:path extrusionOk="0" h="1688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8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25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38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4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4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38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1"/>
                    </a:lnTo>
                    <a:lnTo>
                      <a:pt x="31830" y="925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1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8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8"/>
              <p:cNvSpPr/>
              <p:nvPr/>
            </p:nvSpPr>
            <p:spPr>
              <a:xfrm>
                <a:off x="902669" y="2156501"/>
                <a:ext cx="937806" cy="49682"/>
              </a:xfrm>
              <a:custGeom>
                <a:rect b="b" l="l" r="r" t="t"/>
                <a:pathLst>
                  <a:path extrusionOk="0" h="1687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20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20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4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45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8"/>
              <p:cNvSpPr/>
              <p:nvPr/>
            </p:nvSpPr>
            <p:spPr>
              <a:xfrm>
                <a:off x="902669" y="2280693"/>
                <a:ext cx="937806" cy="49682"/>
              </a:xfrm>
              <a:custGeom>
                <a:rect b="b" l="l" r="r" t="t"/>
                <a:pathLst>
                  <a:path extrusionOk="0" h="1687" w="31844">
                    <a:moveTo>
                      <a:pt x="843" y="0"/>
                    </a:moveTo>
                    <a:lnTo>
                      <a:pt x="762" y="14"/>
                    </a:lnTo>
                    <a:lnTo>
                      <a:pt x="680" y="27"/>
                    </a:lnTo>
                    <a:lnTo>
                      <a:pt x="599" y="41"/>
                    </a:lnTo>
                    <a:lnTo>
                      <a:pt x="517" y="68"/>
                    </a:lnTo>
                    <a:lnTo>
                      <a:pt x="367" y="150"/>
                    </a:lnTo>
                    <a:lnTo>
                      <a:pt x="245" y="258"/>
                    </a:lnTo>
                    <a:lnTo>
                      <a:pt x="150" y="381"/>
                    </a:lnTo>
                    <a:lnTo>
                      <a:pt x="68" y="517"/>
                    </a:lnTo>
                    <a:lnTo>
                      <a:pt x="41" y="599"/>
                    </a:lnTo>
                    <a:lnTo>
                      <a:pt x="14" y="680"/>
                    </a:lnTo>
                    <a:lnTo>
                      <a:pt x="0" y="762"/>
                    </a:lnTo>
                    <a:lnTo>
                      <a:pt x="0" y="843"/>
                    </a:lnTo>
                    <a:lnTo>
                      <a:pt x="0" y="939"/>
                    </a:lnTo>
                    <a:lnTo>
                      <a:pt x="14" y="1020"/>
                    </a:lnTo>
                    <a:lnTo>
                      <a:pt x="41" y="1102"/>
                    </a:lnTo>
                    <a:lnTo>
                      <a:pt x="68" y="1170"/>
                    </a:lnTo>
                    <a:lnTo>
                      <a:pt x="150" y="1319"/>
                    </a:lnTo>
                    <a:lnTo>
                      <a:pt x="245" y="1442"/>
                    </a:lnTo>
                    <a:lnTo>
                      <a:pt x="367" y="1551"/>
                    </a:lnTo>
                    <a:lnTo>
                      <a:pt x="517" y="1619"/>
                    </a:lnTo>
                    <a:lnTo>
                      <a:pt x="599" y="1646"/>
                    </a:lnTo>
                    <a:lnTo>
                      <a:pt x="680" y="1673"/>
                    </a:lnTo>
                    <a:lnTo>
                      <a:pt x="762" y="1687"/>
                    </a:lnTo>
                    <a:lnTo>
                      <a:pt x="31082" y="1687"/>
                    </a:lnTo>
                    <a:lnTo>
                      <a:pt x="31164" y="1673"/>
                    </a:lnTo>
                    <a:lnTo>
                      <a:pt x="31245" y="1646"/>
                    </a:lnTo>
                    <a:lnTo>
                      <a:pt x="31327" y="1619"/>
                    </a:lnTo>
                    <a:lnTo>
                      <a:pt x="31463" y="1551"/>
                    </a:lnTo>
                    <a:lnTo>
                      <a:pt x="31585" y="1442"/>
                    </a:lnTo>
                    <a:lnTo>
                      <a:pt x="31694" y="1319"/>
                    </a:lnTo>
                    <a:lnTo>
                      <a:pt x="31776" y="1170"/>
                    </a:lnTo>
                    <a:lnTo>
                      <a:pt x="31803" y="1102"/>
                    </a:lnTo>
                    <a:lnTo>
                      <a:pt x="31817" y="1020"/>
                    </a:lnTo>
                    <a:lnTo>
                      <a:pt x="31830" y="939"/>
                    </a:lnTo>
                    <a:lnTo>
                      <a:pt x="31844" y="843"/>
                    </a:lnTo>
                    <a:lnTo>
                      <a:pt x="31830" y="762"/>
                    </a:lnTo>
                    <a:lnTo>
                      <a:pt x="31817" y="680"/>
                    </a:lnTo>
                    <a:lnTo>
                      <a:pt x="31803" y="599"/>
                    </a:lnTo>
                    <a:lnTo>
                      <a:pt x="31776" y="517"/>
                    </a:lnTo>
                    <a:lnTo>
                      <a:pt x="31694" y="381"/>
                    </a:lnTo>
                    <a:lnTo>
                      <a:pt x="31585" y="258"/>
                    </a:lnTo>
                    <a:lnTo>
                      <a:pt x="31463" y="150"/>
                    </a:lnTo>
                    <a:lnTo>
                      <a:pt x="31327" y="68"/>
                    </a:lnTo>
                    <a:lnTo>
                      <a:pt x="31245" y="41"/>
                    </a:lnTo>
                    <a:lnTo>
                      <a:pt x="31164" y="27"/>
                    </a:lnTo>
                    <a:lnTo>
                      <a:pt x="31082" y="14"/>
                    </a:lnTo>
                    <a:lnTo>
                      <a:pt x="3100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8"/>
              <p:cNvSpPr/>
              <p:nvPr/>
            </p:nvSpPr>
            <p:spPr>
              <a:xfrm>
                <a:off x="902669" y="2405269"/>
                <a:ext cx="937806" cy="49299"/>
              </a:xfrm>
              <a:custGeom>
                <a:rect b="b" l="l" r="r" t="t"/>
                <a:pathLst>
                  <a:path extrusionOk="0" h="1674" w="31844">
                    <a:moveTo>
                      <a:pt x="762" y="0"/>
                    </a:moveTo>
                    <a:lnTo>
                      <a:pt x="680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67" y="136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8" y="504"/>
                    </a:lnTo>
                    <a:lnTo>
                      <a:pt x="41" y="585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0" y="925"/>
                    </a:lnTo>
                    <a:lnTo>
                      <a:pt x="14" y="1007"/>
                    </a:lnTo>
                    <a:lnTo>
                      <a:pt x="41" y="1089"/>
                    </a:lnTo>
                    <a:lnTo>
                      <a:pt x="68" y="1170"/>
                    </a:lnTo>
                    <a:lnTo>
                      <a:pt x="150" y="1306"/>
                    </a:lnTo>
                    <a:lnTo>
                      <a:pt x="245" y="1429"/>
                    </a:lnTo>
                    <a:lnTo>
                      <a:pt x="367" y="1537"/>
                    </a:lnTo>
                    <a:lnTo>
                      <a:pt x="517" y="1605"/>
                    </a:lnTo>
                    <a:lnTo>
                      <a:pt x="599" y="1646"/>
                    </a:lnTo>
                    <a:lnTo>
                      <a:pt x="680" y="1660"/>
                    </a:lnTo>
                    <a:lnTo>
                      <a:pt x="762" y="1674"/>
                    </a:lnTo>
                    <a:lnTo>
                      <a:pt x="31082" y="1674"/>
                    </a:lnTo>
                    <a:lnTo>
                      <a:pt x="31164" y="1660"/>
                    </a:lnTo>
                    <a:lnTo>
                      <a:pt x="31245" y="1646"/>
                    </a:lnTo>
                    <a:lnTo>
                      <a:pt x="31327" y="1605"/>
                    </a:lnTo>
                    <a:lnTo>
                      <a:pt x="31463" y="1537"/>
                    </a:lnTo>
                    <a:lnTo>
                      <a:pt x="31585" y="1429"/>
                    </a:lnTo>
                    <a:lnTo>
                      <a:pt x="31694" y="1306"/>
                    </a:lnTo>
                    <a:lnTo>
                      <a:pt x="31776" y="1170"/>
                    </a:lnTo>
                    <a:lnTo>
                      <a:pt x="31803" y="1089"/>
                    </a:lnTo>
                    <a:lnTo>
                      <a:pt x="31817" y="1007"/>
                    </a:lnTo>
                    <a:lnTo>
                      <a:pt x="31830" y="925"/>
                    </a:lnTo>
                    <a:lnTo>
                      <a:pt x="31844" y="830"/>
                    </a:lnTo>
                    <a:lnTo>
                      <a:pt x="31830" y="749"/>
                    </a:lnTo>
                    <a:lnTo>
                      <a:pt x="31817" y="667"/>
                    </a:lnTo>
                    <a:lnTo>
                      <a:pt x="31803" y="585"/>
                    </a:lnTo>
                    <a:lnTo>
                      <a:pt x="31776" y="504"/>
                    </a:lnTo>
                    <a:lnTo>
                      <a:pt x="31694" y="368"/>
                    </a:lnTo>
                    <a:lnTo>
                      <a:pt x="31585" y="245"/>
                    </a:lnTo>
                    <a:lnTo>
                      <a:pt x="31463" y="136"/>
                    </a:lnTo>
                    <a:lnTo>
                      <a:pt x="31327" y="55"/>
                    </a:lnTo>
                    <a:lnTo>
                      <a:pt x="31245" y="28"/>
                    </a:lnTo>
                    <a:lnTo>
                      <a:pt x="31164" y="14"/>
                    </a:lnTo>
                    <a:lnTo>
                      <a:pt x="31082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8"/>
              <p:cNvSpPr/>
              <p:nvPr/>
            </p:nvSpPr>
            <p:spPr>
              <a:xfrm>
                <a:off x="1266796" y="1647744"/>
                <a:ext cx="209566" cy="15638"/>
              </a:xfrm>
              <a:custGeom>
                <a:rect b="b" l="l" r="r" t="t"/>
                <a:pathLst>
                  <a:path extrusionOk="0" h="531" w="7116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8"/>
              <p:cNvSpPr/>
              <p:nvPr/>
            </p:nvSpPr>
            <p:spPr>
              <a:xfrm>
                <a:off x="1266796" y="1679373"/>
                <a:ext cx="209566" cy="15667"/>
              </a:xfrm>
              <a:custGeom>
                <a:rect b="b" l="l" r="r" t="t"/>
                <a:pathLst>
                  <a:path extrusionOk="0" h="532" w="7116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8"/>
              <p:cNvSpPr/>
              <p:nvPr/>
            </p:nvSpPr>
            <p:spPr>
              <a:xfrm>
                <a:off x="1267620" y="1713830"/>
                <a:ext cx="209537" cy="15638"/>
              </a:xfrm>
              <a:custGeom>
                <a:rect b="b" l="l" r="r" t="t"/>
                <a:pathLst>
                  <a:path extrusionOk="0" h="531" w="7115">
                    <a:moveTo>
                      <a:pt x="0" y="0"/>
                    </a:moveTo>
                    <a:lnTo>
                      <a:pt x="0" y="531"/>
                    </a:lnTo>
                    <a:lnTo>
                      <a:pt x="7114" y="531"/>
                    </a:lnTo>
                    <a:lnTo>
                      <a:pt x="7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8"/>
              <p:cNvSpPr/>
              <p:nvPr/>
            </p:nvSpPr>
            <p:spPr>
              <a:xfrm>
                <a:off x="1266796" y="1747492"/>
                <a:ext cx="209566" cy="15638"/>
              </a:xfrm>
              <a:custGeom>
                <a:rect b="b" l="l" r="r" t="t"/>
                <a:pathLst>
                  <a:path extrusionOk="0" h="531" w="7116">
                    <a:moveTo>
                      <a:pt x="1" y="0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8"/>
              <p:cNvSpPr/>
              <p:nvPr/>
            </p:nvSpPr>
            <p:spPr>
              <a:xfrm>
                <a:off x="1266796" y="1779122"/>
                <a:ext cx="209566" cy="15667"/>
              </a:xfrm>
              <a:custGeom>
                <a:rect b="b" l="l" r="r" t="t"/>
                <a:pathLst>
                  <a:path extrusionOk="0" h="532" w="7116">
                    <a:moveTo>
                      <a:pt x="1" y="1"/>
                    </a:moveTo>
                    <a:lnTo>
                      <a:pt x="1" y="531"/>
                    </a:lnTo>
                    <a:lnTo>
                      <a:pt x="7115" y="531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8"/>
              <p:cNvSpPr/>
              <p:nvPr/>
            </p:nvSpPr>
            <p:spPr>
              <a:xfrm>
                <a:off x="1266796" y="1815170"/>
                <a:ext cx="209566" cy="16050"/>
              </a:xfrm>
              <a:custGeom>
                <a:rect b="b" l="l" r="r" t="t"/>
                <a:pathLst>
                  <a:path extrusionOk="0" h="545" w="7116">
                    <a:moveTo>
                      <a:pt x="1" y="1"/>
                    </a:moveTo>
                    <a:lnTo>
                      <a:pt x="1" y="545"/>
                    </a:lnTo>
                    <a:lnTo>
                      <a:pt x="7115" y="545"/>
                    </a:lnTo>
                    <a:lnTo>
                      <a:pt x="7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8"/>
              <p:cNvSpPr/>
              <p:nvPr/>
            </p:nvSpPr>
            <p:spPr>
              <a:xfrm>
                <a:off x="913065" y="1530354"/>
                <a:ext cx="395837" cy="395808"/>
              </a:xfrm>
              <a:custGeom>
                <a:rect b="b" l="l" r="r" t="t"/>
                <a:pathLst>
                  <a:path extrusionOk="0" h="13440" w="13441">
                    <a:moveTo>
                      <a:pt x="6557" y="0"/>
                    </a:moveTo>
                    <a:lnTo>
                      <a:pt x="6408" y="14"/>
                    </a:lnTo>
                    <a:lnTo>
                      <a:pt x="6176" y="28"/>
                    </a:lnTo>
                    <a:lnTo>
                      <a:pt x="5959" y="41"/>
                    </a:lnTo>
                    <a:lnTo>
                      <a:pt x="5632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09" y="531"/>
                    </a:lnTo>
                    <a:lnTo>
                      <a:pt x="3823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47" y="2680"/>
                    </a:lnTo>
                    <a:lnTo>
                      <a:pt x="1293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49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50" y="4285"/>
                    </a:lnTo>
                    <a:lnTo>
                      <a:pt x="368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64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14" y="6190"/>
                    </a:lnTo>
                    <a:lnTo>
                      <a:pt x="1" y="6448"/>
                    </a:lnTo>
                    <a:lnTo>
                      <a:pt x="1" y="6720"/>
                    </a:lnTo>
                    <a:lnTo>
                      <a:pt x="1" y="7006"/>
                    </a:lnTo>
                    <a:lnTo>
                      <a:pt x="14" y="7278"/>
                    </a:lnTo>
                    <a:lnTo>
                      <a:pt x="42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27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22" y="9781"/>
                    </a:lnTo>
                    <a:lnTo>
                      <a:pt x="844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51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796" y="11304"/>
                    </a:lnTo>
                    <a:lnTo>
                      <a:pt x="1810" y="11318"/>
                    </a:lnTo>
                    <a:lnTo>
                      <a:pt x="2014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12" y="12270"/>
                    </a:lnTo>
                    <a:lnTo>
                      <a:pt x="3157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76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19" y="13413"/>
                    </a:lnTo>
                    <a:lnTo>
                      <a:pt x="7632" y="13385"/>
                    </a:lnTo>
                    <a:lnTo>
                      <a:pt x="7945" y="13331"/>
                    </a:lnTo>
                    <a:lnTo>
                      <a:pt x="8244" y="13263"/>
                    </a:lnTo>
                    <a:lnTo>
                      <a:pt x="8543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61" y="12297"/>
                    </a:lnTo>
                    <a:lnTo>
                      <a:pt x="10706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62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45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27" y="7006"/>
                    </a:lnTo>
                    <a:lnTo>
                      <a:pt x="13440" y="6720"/>
                    </a:lnTo>
                    <a:lnTo>
                      <a:pt x="13427" y="6448"/>
                    </a:lnTo>
                    <a:lnTo>
                      <a:pt x="13413" y="6190"/>
                    </a:lnTo>
                    <a:lnTo>
                      <a:pt x="13386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82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11" y="3007"/>
                    </a:lnTo>
                    <a:lnTo>
                      <a:pt x="12175" y="2816"/>
                    </a:lnTo>
                    <a:lnTo>
                      <a:pt x="12162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59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23" y="626"/>
                    </a:lnTo>
                    <a:lnTo>
                      <a:pt x="9237" y="490"/>
                    </a:lnTo>
                    <a:lnTo>
                      <a:pt x="8924" y="381"/>
                    </a:lnTo>
                    <a:lnTo>
                      <a:pt x="8625" y="273"/>
                    </a:lnTo>
                    <a:lnTo>
                      <a:pt x="8298" y="191"/>
                    </a:lnTo>
                    <a:lnTo>
                      <a:pt x="7986" y="123"/>
                    </a:lnTo>
                    <a:lnTo>
                      <a:pt x="7659" y="68"/>
                    </a:lnTo>
                    <a:lnTo>
                      <a:pt x="7319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8"/>
              <p:cNvSpPr/>
              <p:nvPr/>
            </p:nvSpPr>
            <p:spPr>
              <a:xfrm>
                <a:off x="1003596" y="1624095"/>
                <a:ext cx="214749" cy="214749"/>
              </a:xfrm>
              <a:custGeom>
                <a:rect b="b" l="l" r="r" t="t"/>
                <a:pathLst>
                  <a:path extrusionOk="0" h="7292" w="7292">
                    <a:moveTo>
                      <a:pt x="3646" y="0"/>
                    </a:moveTo>
                    <a:lnTo>
                      <a:pt x="3456" y="14"/>
                    </a:lnTo>
                    <a:lnTo>
                      <a:pt x="3266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18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56" y="735"/>
                    </a:lnTo>
                    <a:lnTo>
                      <a:pt x="1320" y="844"/>
                    </a:lnTo>
                    <a:lnTo>
                      <a:pt x="1198" y="953"/>
                    </a:lnTo>
                    <a:lnTo>
                      <a:pt x="1062" y="1075"/>
                    </a:lnTo>
                    <a:lnTo>
                      <a:pt x="940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55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10" y="2735"/>
                    </a:lnTo>
                    <a:lnTo>
                      <a:pt x="69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69" y="4380"/>
                    </a:lnTo>
                    <a:lnTo>
                      <a:pt x="110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55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40" y="6094"/>
                    </a:lnTo>
                    <a:lnTo>
                      <a:pt x="1062" y="6230"/>
                    </a:lnTo>
                    <a:lnTo>
                      <a:pt x="1198" y="6353"/>
                    </a:lnTo>
                    <a:lnTo>
                      <a:pt x="1320" y="6462"/>
                    </a:lnTo>
                    <a:lnTo>
                      <a:pt x="1456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18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66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21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74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57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43" y="5387"/>
                    </a:lnTo>
                    <a:lnTo>
                      <a:pt x="6925" y="5224"/>
                    </a:lnTo>
                    <a:lnTo>
                      <a:pt x="7006" y="5074"/>
                    </a:lnTo>
                    <a:lnTo>
                      <a:pt x="7061" y="4897"/>
                    </a:lnTo>
                    <a:lnTo>
                      <a:pt x="7129" y="4734"/>
                    </a:lnTo>
                    <a:lnTo>
                      <a:pt x="7170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65" y="4027"/>
                    </a:lnTo>
                    <a:lnTo>
                      <a:pt x="7278" y="3836"/>
                    </a:lnTo>
                    <a:lnTo>
                      <a:pt x="7292" y="3646"/>
                    </a:lnTo>
                    <a:lnTo>
                      <a:pt x="7278" y="3456"/>
                    </a:lnTo>
                    <a:lnTo>
                      <a:pt x="7265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70" y="2735"/>
                    </a:lnTo>
                    <a:lnTo>
                      <a:pt x="7129" y="2571"/>
                    </a:lnTo>
                    <a:lnTo>
                      <a:pt x="7061" y="2395"/>
                    </a:lnTo>
                    <a:lnTo>
                      <a:pt x="7006" y="2231"/>
                    </a:lnTo>
                    <a:lnTo>
                      <a:pt x="6925" y="2068"/>
                    </a:lnTo>
                    <a:lnTo>
                      <a:pt x="6843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57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74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21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8"/>
              <p:cNvSpPr/>
              <p:nvPr/>
            </p:nvSpPr>
            <p:spPr>
              <a:xfrm>
                <a:off x="1048891" y="1669773"/>
                <a:ext cx="123808" cy="123808"/>
              </a:xfrm>
              <a:custGeom>
                <a:rect b="b" l="l" r="r" t="t"/>
                <a:pathLst>
                  <a:path extrusionOk="0" h="4204" w="4204">
                    <a:moveTo>
                      <a:pt x="2108" y="0"/>
                    </a:moveTo>
                    <a:lnTo>
                      <a:pt x="1891" y="14"/>
                    </a:lnTo>
                    <a:lnTo>
                      <a:pt x="1687" y="41"/>
                    </a:lnTo>
                    <a:lnTo>
                      <a:pt x="1483" y="95"/>
                    </a:lnTo>
                    <a:lnTo>
                      <a:pt x="1292" y="163"/>
                    </a:lnTo>
                    <a:lnTo>
                      <a:pt x="1102" y="245"/>
                    </a:lnTo>
                    <a:lnTo>
                      <a:pt x="925" y="354"/>
                    </a:lnTo>
                    <a:lnTo>
                      <a:pt x="775" y="476"/>
                    </a:lnTo>
                    <a:lnTo>
                      <a:pt x="626" y="612"/>
                    </a:lnTo>
                    <a:lnTo>
                      <a:pt x="490" y="762"/>
                    </a:lnTo>
                    <a:lnTo>
                      <a:pt x="367" y="925"/>
                    </a:lnTo>
                    <a:lnTo>
                      <a:pt x="259" y="1102"/>
                    </a:lnTo>
                    <a:lnTo>
                      <a:pt x="163" y="1279"/>
                    </a:lnTo>
                    <a:lnTo>
                      <a:pt x="95" y="1469"/>
                    </a:lnTo>
                    <a:lnTo>
                      <a:pt x="41" y="1673"/>
                    </a:lnTo>
                    <a:lnTo>
                      <a:pt x="14" y="1877"/>
                    </a:lnTo>
                    <a:lnTo>
                      <a:pt x="0" y="2095"/>
                    </a:lnTo>
                    <a:lnTo>
                      <a:pt x="14" y="2313"/>
                    </a:lnTo>
                    <a:lnTo>
                      <a:pt x="41" y="2517"/>
                    </a:lnTo>
                    <a:lnTo>
                      <a:pt x="95" y="2721"/>
                    </a:lnTo>
                    <a:lnTo>
                      <a:pt x="163" y="2911"/>
                    </a:lnTo>
                    <a:lnTo>
                      <a:pt x="259" y="3102"/>
                    </a:lnTo>
                    <a:lnTo>
                      <a:pt x="367" y="3278"/>
                    </a:lnTo>
                    <a:lnTo>
                      <a:pt x="490" y="3428"/>
                    </a:lnTo>
                    <a:lnTo>
                      <a:pt x="626" y="3578"/>
                    </a:lnTo>
                    <a:lnTo>
                      <a:pt x="775" y="3714"/>
                    </a:lnTo>
                    <a:lnTo>
                      <a:pt x="925" y="3836"/>
                    </a:lnTo>
                    <a:lnTo>
                      <a:pt x="1102" y="3945"/>
                    </a:lnTo>
                    <a:lnTo>
                      <a:pt x="1292" y="4040"/>
                    </a:lnTo>
                    <a:lnTo>
                      <a:pt x="1483" y="4108"/>
                    </a:lnTo>
                    <a:lnTo>
                      <a:pt x="1687" y="4163"/>
                    </a:lnTo>
                    <a:lnTo>
                      <a:pt x="1891" y="4190"/>
                    </a:lnTo>
                    <a:lnTo>
                      <a:pt x="2108" y="4203"/>
                    </a:lnTo>
                    <a:lnTo>
                      <a:pt x="2326" y="4190"/>
                    </a:lnTo>
                    <a:lnTo>
                      <a:pt x="2530" y="4163"/>
                    </a:lnTo>
                    <a:lnTo>
                      <a:pt x="2734" y="4108"/>
                    </a:lnTo>
                    <a:lnTo>
                      <a:pt x="2925" y="4040"/>
                    </a:lnTo>
                    <a:lnTo>
                      <a:pt x="3101" y="3945"/>
                    </a:lnTo>
                    <a:lnTo>
                      <a:pt x="3278" y="3836"/>
                    </a:lnTo>
                    <a:lnTo>
                      <a:pt x="3442" y="3714"/>
                    </a:lnTo>
                    <a:lnTo>
                      <a:pt x="3591" y="3578"/>
                    </a:lnTo>
                    <a:lnTo>
                      <a:pt x="3727" y="3428"/>
                    </a:lnTo>
                    <a:lnTo>
                      <a:pt x="3850" y="3278"/>
                    </a:lnTo>
                    <a:lnTo>
                      <a:pt x="3958" y="3102"/>
                    </a:lnTo>
                    <a:lnTo>
                      <a:pt x="4040" y="2911"/>
                    </a:lnTo>
                    <a:lnTo>
                      <a:pt x="4108" y="2721"/>
                    </a:lnTo>
                    <a:lnTo>
                      <a:pt x="4162" y="2517"/>
                    </a:lnTo>
                    <a:lnTo>
                      <a:pt x="4190" y="2313"/>
                    </a:lnTo>
                    <a:lnTo>
                      <a:pt x="4203" y="2095"/>
                    </a:lnTo>
                    <a:lnTo>
                      <a:pt x="4190" y="1877"/>
                    </a:lnTo>
                    <a:lnTo>
                      <a:pt x="4162" y="1673"/>
                    </a:lnTo>
                    <a:lnTo>
                      <a:pt x="4108" y="1469"/>
                    </a:lnTo>
                    <a:lnTo>
                      <a:pt x="4040" y="1279"/>
                    </a:lnTo>
                    <a:lnTo>
                      <a:pt x="3958" y="1102"/>
                    </a:lnTo>
                    <a:lnTo>
                      <a:pt x="3850" y="925"/>
                    </a:lnTo>
                    <a:lnTo>
                      <a:pt x="3727" y="762"/>
                    </a:lnTo>
                    <a:lnTo>
                      <a:pt x="3591" y="612"/>
                    </a:lnTo>
                    <a:lnTo>
                      <a:pt x="3442" y="476"/>
                    </a:lnTo>
                    <a:lnTo>
                      <a:pt x="3278" y="354"/>
                    </a:lnTo>
                    <a:lnTo>
                      <a:pt x="3101" y="245"/>
                    </a:lnTo>
                    <a:lnTo>
                      <a:pt x="2925" y="163"/>
                    </a:lnTo>
                    <a:lnTo>
                      <a:pt x="2734" y="95"/>
                    </a:lnTo>
                    <a:lnTo>
                      <a:pt x="2530" y="41"/>
                    </a:lnTo>
                    <a:lnTo>
                      <a:pt x="2326" y="14"/>
                    </a:lnTo>
                    <a:lnTo>
                      <a:pt x="2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8"/>
              <p:cNvSpPr/>
              <p:nvPr/>
            </p:nvSpPr>
            <p:spPr>
              <a:xfrm>
                <a:off x="1085734" y="1706615"/>
                <a:ext cx="50094" cy="50094"/>
              </a:xfrm>
              <a:custGeom>
                <a:rect b="b" l="l" r="r" t="t"/>
                <a:pathLst>
                  <a:path extrusionOk="0" h="1701" w="1701">
                    <a:moveTo>
                      <a:pt x="762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17" y="55"/>
                    </a:lnTo>
                    <a:lnTo>
                      <a:pt x="381" y="137"/>
                    </a:lnTo>
                    <a:lnTo>
                      <a:pt x="245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14" y="681"/>
                    </a:lnTo>
                    <a:lnTo>
                      <a:pt x="0" y="762"/>
                    </a:lnTo>
                    <a:lnTo>
                      <a:pt x="0" y="844"/>
                    </a:lnTo>
                    <a:lnTo>
                      <a:pt x="0" y="939"/>
                    </a:lnTo>
                    <a:lnTo>
                      <a:pt x="14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45" y="1456"/>
                    </a:lnTo>
                    <a:lnTo>
                      <a:pt x="381" y="1551"/>
                    </a:lnTo>
                    <a:lnTo>
                      <a:pt x="517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62" y="1701"/>
                    </a:lnTo>
                    <a:lnTo>
                      <a:pt x="939" y="1701"/>
                    </a:lnTo>
                    <a:lnTo>
                      <a:pt x="1021" y="1687"/>
                    </a:lnTo>
                    <a:lnTo>
                      <a:pt x="1102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01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02" y="28"/>
                    </a:lnTo>
                    <a:lnTo>
                      <a:pt x="1021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8"/>
              <p:cNvSpPr/>
              <p:nvPr/>
            </p:nvSpPr>
            <p:spPr>
              <a:xfrm>
                <a:off x="1434252" y="1530354"/>
                <a:ext cx="395837" cy="395808"/>
              </a:xfrm>
              <a:custGeom>
                <a:rect b="b" l="l" r="r" t="t"/>
                <a:pathLst>
                  <a:path extrusionOk="0" h="13440" w="13441">
                    <a:moveTo>
                      <a:pt x="6571" y="0"/>
                    </a:moveTo>
                    <a:lnTo>
                      <a:pt x="6408" y="14"/>
                    </a:lnTo>
                    <a:lnTo>
                      <a:pt x="6190" y="28"/>
                    </a:lnTo>
                    <a:lnTo>
                      <a:pt x="5959" y="41"/>
                    </a:lnTo>
                    <a:lnTo>
                      <a:pt x="5646" y="96"/>
                    </a:lnTo>
                    <a:lnTo>
                      <a:pt x="5319" y="150"/>
                    </a:lnTo>
                    <a:lnTo>
                      <a:pt x="5007" y="218"/>
                    </a:lnTo>
                    <a:lnTo>
                      <a:pt x="4707" y="313"/>
                    </a:lnTo>
                    <a:lnTo>
                      <a:pt x="4408" y="409"/>
                    </a:lnTo>
                    <a:lnTo>
                      <a:pt x="4122" y="531"/>
                    </a:lnTo>
                    <a:lnTo>
                      <a:pt x="3837" y="653"/>
                    </a:lnTo>
                    <a:lnTo>
                      <a:pt x="3551" y="803"/>
                    </a:lnTo>
                    <a:lnTo>
                      <a:pt x="3279" y="953"/>
                    </a:lnTo>
                    <a:lnTo>
                      <a:pt x="3021" y="1116"/>
                    </a:lnTo>
                    <a:lnTo>
                      <a:pt x="2762" y="1293"/>
                    </a:lnTo>
                    <a:lnTo>
                      <a:pt x="2517" y="1483"/>
                    </a:lnTo>
                    <a:lnTo>
                      <a:pt x="2286" y="1674"/>
                    </a:lnTo>
                    <a:lnTo>
                      <a:pt x="2055" y="1891"/>
                    </a:lnTo>
                    <a:lnTo>
                      <a:pt x="1837" y="2109"/>
                    </a:lnTo>
                    <a:lnTo>
                      <a:pt x="1633" y="2340"/>
                    </a:lnTo>
                    <a:lnTo>
                      <a:pt x="1538" y="2449"/>
                    </a:lnTo>
                    <a:lnTo>
                      <a:pt x="1443" y="2558"/>
                    </a:lnTo>
                    <a:lnTo>
                      <a:pt x="1361" y="2667"/>
                    </a:lnTo>
                    <a:lnTo>
                      <a:pt x="1361" y="2680"/>
                    </a:lnTo>
                    <a:lnTo>
                      <a:pt x="1307" y="2748"/>
                    </a:lnTo>
                    <a:lnTo>
                      <a:pt x="1266" y="2803"/>
                    </a:lnTo>
                    <a:lnTo>
                      <a:pt x="1252" y="2816"/>
                    </a:lnTo>
                    <a:lnTo>
                      <a:pt x="1116" y="3007"/>
                    </a:lnTo>
                    <a:lnTo>
                      <a:pt x="994" y="3211"/>
                    </a:lnTo>
                    <a:lnTo>
                      <a:pt x="871" y="3415"/>
                    </a:lnTo>
                    <a:lnTo>
                      <a:pt x="763" y="3619"/>
                    </a:lnTo>
                    <a:lnTo>
                      <a:pt x="654" y="3836"/>
                    </a:lnTo>
                    <a:lnTo>
                      <a:pt x="545" y="4054"/>
                    </a:lnTo>
                    <a:lnTo>
                      <a:pt x="463" y="4285"/>
                    </a:lnTo>
                    <a:lnTo>
                      <a:pt x="382" y="4503"/>
                    </a:lnTo>
                    <a:lnTo>
                      <a:pt x="300" y="4734"/>
                    </a:lnTo>
                    <a:lnTo>
                      <a:pt x="232" y="4965"/>
                    </a:lnTo>
                    <a:lnTo>
                      <a:pt x="178" y="5210"/>
                    </a:lnTo>
                    <a:lnTo>
                      <a:pt x="123" y="5455"/>
                    </a:lnTo>
                    <a:lnTo>
                      <a:pt x="82" y="5700"/>
                    </a:lnTo>
                    <a:lnTo>
                      <a:pt x="42" y="5945"/>
                    </a:lnTo>
                    <a:lnTo>
                      <a:pt x="28" y="6190"/>
                    </a:lnTo>
                    <a:lnTo>
                      <a:pt x="14" y="6448"/>
                    </a:lnTo>
                    <a:lnTo>
                      <a:pt x="1" y="6720"/>
                    </a:lnTo>
                    <a:lnTo>
                      <a:pt x="14" y="7006"/>
                    </a:lnTo>
                    <a:lnTo>
                      <a:pt x="28" y="7278"/>
                    </a:lnTo>
                    <a:lnTo>
                      <a:pt x="55" y="7536"/>
                    </a:lnTo>
                    <a:lnTo>
                      <a:pt x="82" y="7808"/>
                    </a:lnTo>
                    <a:lnTo>
                      <a:pt x="137" y="8067"/>
                    </a:lnTo>
                    <a:lnTo>
                      <a:pt x="191" y="8325"/>
                    </a:lnTo>
                    <a:lnTo>
                      <a:pt x="259" y="8570"/>
                    </a:lnTo>
                    <a:lnTo>
                      <a:pt x="341" y="8829"/>
                    </a:lnTo>
                    <a:lnTo>
                      <a:pt x="422" y="9073"/>
                    </a:lnTo>
                    <a:lnTo>
                      <a:pt x="518" y="9305"/>
                    </a:lnTo>
                    <a:lnTo>
                      <a:pt x="613" y="9549"/>
                    </a:lnTo>
                    <a:lnTo>
                      <a:pt x="735" y="9781"/>
                    </a:lnTo>
                    <a:lnTo>
                      <a:pt x="858" y="9998"/>
                    </a:lnTo>
                    <a:lnTo>
                      <a:pt x="980" y="10216"/>
                    </a:lnTo>
                    <a:lnTo>
                      <a:pt x="1116" y="10434"/>
                    </a:lnTo>
                    <a:lnTo>
                      <a:pt x="1266" y="10638"/>
                    </a:lnTo>
                    <a:lnTo>
                      <a:pt x="1415" y="10842"/>
                    </a:lnTo>
                    <a:lnTo>
                      <a:pt x="1429" y="10869"/>
                    </a:lnTo>
                    <a:lnTo>
                      <a:pt x="1511" y="10964"/>
                    </a:lnTo>
                    <a:lnTo>
                      <a:pt x="1565" y="11032"/>
                    </a:lnTo>
                    <a:lnTo>
                      <a:pt x="1619" y="11100"/>
                    </a:lnTo>
                    <a:lnTo>
                      <a:pt x="1715" y="11209"/>
                    </a:lnTo>
                    <a:lnTo>
                      <a:pt x="1810" y="11304"/>
                    </a:lnTo>
                    <a:lnTo>
                      <a:pt x="1824" y="11318"/>
                    </a:lnTo>
                    <a:lnTo>
                      <a:pt x="2028" y="11522"/>
                    </a:lnTo>
                    <a:lnTo>
                      <a:pt x="2232" y="11726"/>
                    </a:lnTo>
                    <a:lnTo>
                      <a:pt x="2449" y="11916"/>
                    </a:lnTo>
                    <a:lnTo>
                      <a:pt x="2680" y="12093"/>
                    </a:lnTo>
                    <a:lnTo>
                      <a:pt x="2925" y="12270"/>
                    </a:lnTo>
                    <a:lnTo>
                      <a:pt x="3170" y="12433"/>
                    </a:lnTo>
                    <a:lnTo>
                      <a:pt x="3415" y="12583"/>
                    </a:lnTo>
                    <a:lnTo>
                      <a:pt x="3673" y="12719"/>
                    </a:lnTo>
                    <a:lnTo>
                      <a:pt x="3946" y="12841"/>
                    </a:lnTo>
                    <a:lnTo>
                      <a:pt x="4218" y="12964"/>
                    </a:lnTo>
                    <a:lnTo>
                      <a:pt x="4490" y="13059"/>
                    </a:lnTo>
                    <a:lnTo>
                      <a:pt x="4775" y="13154"/>
                    </a:lnTo>
                    <a:lnTo>
                      <a:pt x="5061" y="13236"/>
                    </a:lnTo>
                    <a:lnTo>
                      <a:pt x="5360" y="13304"/>
                    </a:lnTo>
                    <a:lnTo>
                      <a:pt x="5659" y="13358"/>
                    </a:lnTo>
                    <a:lnTo>
                      <a:pt x="5959" y="13399"/>
                    </a:lnTo>
                    <a:lnTo>
                      <a:pt x="6190" y="13426"/>
                    </a:lnTo>
                    <a:lnTo>
                      <a:pt x="6408" y="13440"/>
                    </a:lnTo>
                    <a:lnTo>
                      <a:pt x="6979" y="13440"/>
                    </a:lnTo>
                    <a:lnTo>
                      <a:pt x="7265" y="13426"/>
                    </a:lnTo>
                    <a:lnTo>
                      <a:pt x="7333" y="13413"/>
                    </a:lnTo>
                    <a:lnTo>
                      <a:pt x="7645" y="13385"/>
                    </a:lnTo>
                    <a:lnTo>
                      <a:pt x="7945" y="13331"/>
                    </a:lnTo>
                    <a:lnTo>
                      <a:pt x="8258" y="13263"/>
                    </a:lnTo>
                    <a:lnTo>
                      <a:pt x="8557" y="13195"/>
                    </a:lnTo>
                    <a:lnTo>
                      <a:pt x="8842" y="13100"/>
                    </a:lnTo>
                    <a:lnTo>
                      <a:pt x="9128" y="12991"/>
                    </a:lnTo>
                    <a:lnTo>
                      <a:pt x="9414" y="12882"/>
                    </a:lnTo>
                    <a:lnTo>
                      <a:pt x="9686" y="12760"/>
                    </a:lnTo>
                    <a:lnTo>
                      <a:pt x="9958" y="12610"/>
                    </a:lnTo>
                    <a:lnTo>
                      <a:pt x="10216" y="12460"/>
                    </a:lnTo>
                    <a:lnTo>
                      <a:pt x="10475" y="12297"/>
                    </a:lnTo>
                    <a:lnTo>
                      <a:pt x="10720" y="12134"/>
                    </a:lnTo>
                    <a:lnTo>
                      <a:pt x="10951" y="11944"/>
                    </a:lnTo>
                    <a:lnTo>
                      <a:pt x="11182" y="11753"/>
                    </a:lnTo>
                    <a:lnTo>
                      <a:pt x="11400" y="11549"/>
                    </a:lnTo>
                    <a:lnTo>
                      <a:pt x="11604" y="11331"/>
                    </a:lnTo>
                    <a:lnTo>
                      <a:pt x="11617" y="11318"/>
                    </a:lnTo>
                    <a:lnTo>
                      <a:pt x="11821" y="11100"/>
                    </a:lnTo>
                    <a:lnTo>
                      <a:pt x="11998" y="10883"/>
                    </a:lnTo>
                    <a:lnTo>
                      <a:pt x="12012" y="10869"/>
                    </a:lnTo>
                    <a:lnTo>
                      <a:pt x="12175" y="10665"/>
                    </a:lnTo>
                    <a:lnTo>
                      <a:pt x="12311" y="10447"/>
                    </a:lnTo>
                    <a:lnTo>
                      <a:pt x="12447" y="10230"/>
                    </a:lnTo>
                    <a:lnTo>
                      <a:pt x="12583" y="10012"/>
                    </a:lnTo>
                    <a:lnTo>
                      <a:pt x="12706" y="9781"/>
                    </a:lnTo>
                    <a:lnTo>
                      <a:pt x="12814" y="9549"/>
                    </a:lnTo>
                    <a:lnTo>
                      <a:pt x="12923" y="9318"/>
                    </a:lnTo>
                    <a:lnTo>
                      <a:pt x="13018" y="9073"/>
                    </a:lnTo>
                    <a:lnTo>
                      <a:pt x="13100" y="8829"/>
                    </a:lnTo>
                    <a:lnTo>
                      <a:pt x="13182" y="8584"/>
                    </a:lnTo>
                    <a:lnTo>
                      <a:pt x="13250" y="8325"/>
                    </a:lnTo>
                    <a:lnTo>
                      <a:pt x="13304" y="8067"/>
                    </a:lnTo>
                    <a:lnTo>
                      <a:pt x="13359" y="7808"/>
                    </a:lnTo>
                    <a:lnTo>
                      <a:pt x="13386" y="7550"/>
                    </a:lnTo>
                    <a:lnTo>
                      <a:pt x="13413" y="7278"/>
                    </a:lnTo>
                    <a:lnTo>
                      <a:pt x="13440" y="7006"/>
                    </a:lnTo>
                    <a:lnTo>
                      <a:pt x="13440" y="6720"/>
                    </a:lnTo>
                    <a:lnTo>
                      <a:pt x="13440" y="6448"/>
                    </a:lnTo>
                    <a:lnTo>
                      <a:pt x="13413" y="6190"/>
                    </a:lnTo>
                    <a:lnTo>
                      <a:pt x="13399" y="5945"/>
                    </a:lnTo>
                    <a:lnTo>
                      <a:pt x="13359" y="5700"/>
                    </a:lnTo>
                    <a:lnTo>
                      <a:pt x="13318" y="5455"/>
                    </a:lnTo>
                    <a:lnTo>
                      <a:pt x="13263" y="5210"/>
                    </a:lnTo>
                    <a:lnTo>
                      <a:pt x="13209" y="4965"/>
                    </a:lnTo>
                    <a:lnTo>
                      <a:pt x="13141" y="4734"/>
                    </a:lnTo>
                    <a:lnTo>
                      <a:pt x="13059" y="4503"/>
                    </a:lnTo>
                    <a:lnTo>
                      <a:pt x="12978" y="4285"/>
                    </a:lnTo>
                    <a:lnTo>
                      <a:pt x="12896" y="4054"/>
                    </a:lnTo>
                    <a:lnTo>
                      <a:pt x="12787" y="3836"/>
                    </a:lnTo>
                    <a:lnTo>
                      <a:pt x="12678" y="3619"/>
                    </a:lnTo>
                    <a:lnTo>
                      <a:pt x="12570" y="3415"/>
                    </a:lnTo>
                    <a:lnTo>
                      <a:pt x="12447" y="3211"/>
                    </a:lnTo>
                    <a:lnTo>
                      <a:pt x="12325" y="3007"/>
                    </a:lnTo>
                    <a:lnTo>
                      <a:pt x="12189" y="2816"/>
                    </a:lnTo>
                    <a:lnTo>
                      <a:pt x="12175" y="2789"/>
                    </a:lnTo>
                    <a:lnTo>
                      <a:pt x="11998" y="2571"/>
                    </a:lnTo>
                    <a:lnTo>
                      <a:pt x="11821" y="2340"/>
                    </a:lnTo>
                    <a:lnTo>
                      <a:pt x="11808" y="2327"/>
                    </a:lnTo>
                    <a:lnTo>
                      <a:pt x="11590" y="2095"/>
                    </a:lnTo>
                    <a:lnTo>
                      <a:pt x="11373" y="1878"/>
                    </a:lnTo>
                    <a:lnTo>
                      <a:pt x="11128" y="1660"/>
                    </a:lnTo>
                    <a:lnTo>
                      <a:pt x="10883" y="1456"/>
                    </a:lnTo>
                    <a:lnTo>
                      <a:pt x="10638" y="1266"/>
                    </a:lnTo>
                    <a:lnTo>
                      <a:pt x="10366" y="1089"/>
                    </a:lnTo>
                    <a:lnTo>
                      <a:pt x="10094" y="912"/>
                    </a:lnTo>
                    <a:lnTo>
                      <a:pt x="9822" y="762"/>
                    </a:lnTo>
                    <a:lnTo>
                      <a:pt x="9536" y="626"/>
                    </a:lnTo>
                    <a:lnTo>
                      <a:pt x="9237" y="490"/>
                    </a:lnTo>
                    <a:lnTo>
                      <a:pt x="8938" y="381"/>
                    </a:lnTo>
                    <a:lnTo>
                      <a:pt x="8625" y="273"/>
                    </a:lnTo>
                    <a:lnTo>
                      <a:pt x="8312" y="191"/>
                    </a:lnTo>
                    <a:lnTo>
                      <a:pt x="7985" y="123"/>
                    </a:lnTo>
                    <a:lnTo>
                      <a:pt x="7659" y="68"/>
                    </a:lnTo>
                    <a:lnTo>
                      <a:pt x="7333" y="28"/>
                    </a:lnTo>
                    <a:lnTo>
                      <a:pt x="7265" y="28"/>
                    </a:lnTo>
                    <a:lnTo>
                      <a:pt x="6979" y="14"/>
                    </a:lnTo>
                    <a:lnTo>
                      <a:pt x="67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8"/>
              <p:cNvSpPr/>
              <p:nvPr/>
            </p:nvSpPr>
            <p:spPr>
              <a:xfrm>
                <a:off x="1524783" y="1624095"/>
                <a:ext cx="214749" cy="214749"/>
              </a:xfrm>
              <a:custGeom>
                <a:rect b="b" l="l" r="r" t="t"/>
                <a:pathLst>
                  <a:path extrusionOk="0" h="7292" w="7292">
                    <a:moveTo>
                      <a:pt x="3646" y="0"/>
                    </a:moveTo>
                    <a:lnTo>
                      <a:pt x="3456" y="14"/>
                    </a:lnTo>
                    <a:lnTo>
                      <a:pt x="3279" y="28"/>
                    </a:lnTo>
                    <a:lnTo>
                      <a:pt x="3089" y="41"/>
                    </a:lnTo>
                    <a:lnTo>
                      <a:pt x="2912" y="82"/>
                    </a:lnTo>
                    <a:lnTo>
                      <a:pt x="2735" y="123"/>
                    </a:lnTo>
                    <a:lnTo>
                      <a:pt x="2558" y="164"/>
                    </a:lnTo>
                    <a:lnTo>
                      <a:pt x="2395" y="232"/>
                    </a:lnTo>
                    <a:lnTo>
                      <a:pt x="2232" y="286"/>
                    </a:lnTo>
                    <a:lnTo>
                      <a:pt x="2069" y="368"/>
                    </a:lnTo>
                    <a:lnTo>
                      <a:pt x="1905" y="449"/>
                    </a:lnTo>
                    <a:lnTo>
                      <a:pt x="1756" y="531"/>
                    </a:lnTo>
                    <a:lnTo>
                      <a:pt x="1606" y="626"/>
                    </a:lnTo>
                    <a:lnTo>
                      <a:pt x="1470" y="735"/>
                    </a:lnTo>
                    <a:lnTo>
                      <a:pt x="1334" y="844"/>
                    </a:lnTo>
                    <a:lnTo>
                      <a:pt x="1198" y="953"/>
                    </a:lnTo>
                    <a:lnTo>
                      <a:pt x="1076" y="1075"/>
                    </a:lnTo>
                    <a:lnTo>
                      <a:pt x="953" y="1197"/>
                    </a:lnTo>
                    <a:lnTo>
                      <a:pt x="831" y="1334"/>
                    </a:lnTo>
                    <a:lnTo>
                      <a:pt x="722" y="1470"/>
                    </a:lnTo>
                    <a:lnTo>
                      <a:pt x="627" y="1606"/>
                    </a:lnTo>
                    <a:lnTo>
                      <a:pt x="531" y="1755"/>
                    </a:lnTo>
                    <a:lnTo>
                      <a:pt x="436" y="1918"/>
                    </a:lnTo>
                    <a:lnTo>
                      <a:pt x="368" y="2068"/>
                    </a:lnTo>
                    <a:lnTo>
                      <a:pt x="287" y="2231"/>
                    </a:lnTo>
                    <a:lnTo>
                      <a:pt x="219" y="2395"/>
                    </a:lnTo>
                    <a:lnTo>
                      <a:pt x="164" y="2571"/>
                    </a:lnTo>
                    <a:lnTo>
                      <a:pt x="123" y="2735"/>
                    </a:lnTo>
                    <a:lnTo>
                      <a:pt x="83" y="2911"/>
                    </a:lnTo>
                    <a:lnTo>
                      <a:pt x="42" y="3088"/>
                    </a:lnTo>
                    <a:lnTo>
                      <a:pt x="15" y="3279"/>
                    </a:lnTo>
                    <a:lnTo>
                      <a:pt x="1" y="3456"/>
                    </a:lnTo>
                    <a:lnTo>
                      <a:pt x="1" y="3646"/>
                    </a:lnTo>
                    <a:lnTo>
                      <a:pt x="1" y="3836"/>
                    </a:lnTo>
                    <a:lnTo>
                      <a:pt x="15" y="4027"/>
                    </a:lnTo>
                    <a:lnTo>
                      <a:pt x="42" y="4204"/>
                    </a:lnTo>
                    <a:lnTo>
                      <a:pt x="83" y="4380"/>
                    </a:lnTo>
                    <a:lnTo>
                      <a:pt x="123" y="4557"/>
                    </a:lnTo>
                    <a:lnTo>
                      <a:pt x="164" y="4734"/>
                    </a:lnTo>
                    <a:lnTo>
                      <a:pt x="219" y="4897"/>
                    </a:lnTo>
                    <a:lnTo>
                      <a:pt x="287" y="5074"/>
                    </a:lnTo>
                    <a:lnTo>
                      <a:pt x="368" y="5224"/>
                    </a:lnTo>
                    <a:lnTo>
                      <a:pt x="436" y="5387"/>
                    </a:lnTo>
                    <a:lnTo>
                      <a:pt x="531" y="5537"/>
                    </a:lnTo>
                    <a:lnTo>
                      <a:pt x="627" y="5686"/>
                    </a:lnTo>
                    <a:lnTo>
                      <a:pt x="722" y="5836"/>
                    </a:lnTo>
                    <a:lnTo>
                      <a:pt x="831" y="5972"/>
                    </a:lnTo>
                    <a:lnTo>
                      <a:pt x="953" y="6094"/>
                    </a:lnTo>
                    <a:lnTo>
                      <a:pt x="1076" y="6230"/>
                    </a:lnTo>
                    <a:lnTo>
                      <a:pt x="1198" y="6353"/>
                    </a:lnTo>
                    <a:lnTo>
                      <a:pt x="1334" y="6462"/>
                    </a:lnTo>
                    <a:lnTo>
                      <a:pt x="1470" y="6570"/>
                    </a:lnTo>
                    <a:lnTo>
                      <a:pt x="1606" y="6666"/>
                    </a:lnTo>
                    <a:lnTo>
                      <a:pt x="1756" y="6761"/>
                    </a:lnTo>
                    <a:lnTo>
                      <a:pt x="1905" y="6856"/>
                    </a:lnTo>
                    <a:lnTo>
                      <a:pt x="2069" y="6938"/>
                    </a:lnTo>
                    <a:lnTo>
                      <a:pt x="2232" y="7006"/>
                    </a:lnTo>
                    <a:lnTo>
                      <a:pt x="2395" y="7074"/>
                    </a:lnTo>
                    <a:lnTo>
                      <a:pt x="2558" y="7128"/>
                    </a:lnTo>
                    <a:lnTo>
                      <a:pt x="2735" y="7183"/>
                    </a:lnTo>
                    <a:lnTo>
                      <a:pt x="2912" y="7223"/>
                    </a:lnTo>
                    <a:lnTo>
                      <a:pt x="3089" y="7251"/>
                    </a:lnTo>
                    <a:lnTo>
                      <a:pt x="3279" y="7278"/>
                    </a:lnTo>
                    <a:lnTo>
                      <a:pt x="3456" y="7291"/>
                    </a:lnTo>
                    <a:lnTo>
                      <a:pt x="3837" y="7291"/>
                    </a:lnTo>
                    <a:lnTo>
                      <a:pt x="4014" y="7278"/>
                    </a:lnTo>
                    <a:lnTo>
                      <a:pt x="4204" y="7251"/>
                    </a:lnTo>
                    <a:lnTo>
                      <a:pt x="4381" y="7223"/>
                    </a:lnTo>
                    <a:lnTo>
                      <a:pt x="4558" y="7183"/>
                    </a:lnTo>
                    <a:lnTo>
                      <a:pt x="4735" y="7128"/>
                    </a:lnTo>
                    <a:lnTo>
                      <a:pt x="4898" y="7074"/>
                    </a:lnTo>
                    <a:lnTo>
                      <a:pt x="5061" y="7006"/>
                    </a:lnTo>
                    <a:lnTo>
                      <a:pt x="5224" y="6938"/>
                    </a:lnTo>
                    <a:lnTo>
                      <a:pt x="5388" y="6856"/>
                    </a:lnTo>
                    <a:lnTo>
                      <a:pt x="5537" y="6761"/>
                    </a:lnTo>
                    <a:lnTo>
                      <a:pt x="5687" y="6666"/>
                    </a:lnTo>
                    <a:lnTo>
                      <a:pt x="5823" y="6570"/>
                    </a:lnTo>
                    <a:lnTo>
                      <a:pt x="5959" y="6462"/>
                    </a:lnTo>
                    <a:lnTo>
                      <a:pt x="6095" y="6353"/>
                    </a:lnTo>
                    <a:lnTo>
                      <a:pt x="6217" y="6230"/>
                    </a:lnTo>
                    <a:lnTo>
                      <a:pt x="6340" y="6094"/>
                    </a:lnTo>
                    <a:lnTo>
                      <a:pt x="6462" y="5972"/>
                    </a:lnTo>
                    <a:lnTo>
                      <a:pt x="6571" y="5836"/>
                    </a:lnTo>
                    <a:lnTo>
                      <a:pt x="6666" y="5686"/>
                    </a:lnTo>
                    <a:lnTo>
                      <a:pt x="6761" y="5537"/>
                    </a:lnTo>
                    <a:lnTo>
                      <a:pt x="6857" y="5387"/>
                    </a:lnTo>
                    <a:lnTo>
                      <a:pt x="6938" y="5224"/>
                    </a:lnTo>
                    <a:lnTo>
                      <a:pt x="7006" y="5074"/>
                    </a:lnTo>
                    <a:lnTo>
                      <a:pt x="7074" y="4897"/>
                    </a:lnTo>
                    <a:lnTo>
                      <a:pt x="7129" y="4734"/>
                    </a:lnTo>
                    <a:lnTo>
                      <a:pt x="7183" y="4557"/>
                    </a:lnTo>
                    <a:lnTo>
                      <a:pt x="7210" y="4380"/>
                    </a:lnTo>
                    <a:lnTo>
                      <a:pt x="7251" y="4204"/>
                    </a:lnTo>
                    <a:lnTo>
                      <a:pt x="7278" y="4027"/>
                    </a:lnTo>
                    <a:lnTo>
                      <a:pt x="7292" y="3836"/>
                    </a:lnTo>
                    <a:lnTo>
                      <a:pt x="7292" y="3646"/>
                    </a:lnTo>
                    <a:lnTo>
                      <a:pt x="7292" y="3456"/>
                    </a:lnTo>
                    <a:lnTo>
                      <a:pt x="7278" y="3279"/>
                    </a:lnTo>
                    <a:lnTo>
                      <a:pt x="7251" y="3088"/>
                    </a:lnTo>
                    <a:lnTo>
                      <a:pt x="7210" y="2911"/>
                    </a:lnTo>
                    <a:lnTo>
                      <a:pt x="7183" y="2735"/>
                    </a:lnTo>
                    <a:lnTo>
                      <a:pt x="7129" y="2571"/>
                    </a:lnTo>
                    <a:lnTo>
                      <a:pt x="7074" y="2395"/>
                    </a:lnTo>
                    <a:lnTo>
                      <a:pt x="7006" y="2231"/>
                    </a:lnTo>
                    <a:lnTo>
                      <a:pt x="6938" y="2068"/>
                    </a:lnTo>
                    <a:lnTo>
                      <a:pt x="6857" y="1918"/>
                    </a:lnTo>
                    <a:lnTo>
                      <a:pt x="6761" y="1755"/>
                    </a:lnTo>
                    <a:lnTo>
                      <a:pt x="6666" y="1606"/>
                    </a:lnTo>
                    <a:lnTo>
                      <a:pt x="6571" y="1470"/>
                    </a:lnTo>
                    <a:lnTo>
                      <a:pt x="6462" y="1334"/>
                    </a:lnTo>
                    <a:lnTo>
                      <a:pt x="6340" y="1197"/>
                    </a:lnTo>
                    <a:lnTo>
                      <a:pt x="6217" y="1075"/>
                    </a:lnTo>
                    <a:lnTo>
                      <a:pt x="6095" y="953"/>
                    </a:lnTo>
                    <a:lnTo>
                      <a:pt x="5959" y="844"/>
                    </a:lnTo>
                    <a:lnTo>
                      <a:pt x="5823" y="735"/>
                    </a:lnTo>
                    <a:lnTo>
                      <a:pt x="5687" y="626"/>
                    </a:lnTo>
                    <a:lnTo>
                      <a:pt x="5537" y="531"/>
                    </a:lnTo>
                    <a:lnTo>
                      <a:pt x="5388" y="449"/>
                    </a:lnTo>
                    <a:lnTo>
                      <a:pt x="5224" y="368"/>
                    </a:lnTo>
                    <a:lnTo>
                      <a:pt x="5061" y="286"/>
                    </a:lnTo>
                    <a:lnTo>
                      <a:pt x="4898" y="232"/>
                    </a:lnTo>
                    <a:lnTo>
                      <a:pt x="4735" y="164"/>
                    </a:lnTo>
                    <a:lnTo>
                      <a:pt x="4558" y="123"/>
                    </a:lnTo>
                    <a:lnTo>
                      <a:pt x="4381" y="82"/>
                    </a:lnTo>
                    <a:lnTo>
                      <a:pt x="4204" y="41"/>
                    </a:lnTo>
                    <a:lnTo>
                      <a:pt x="4014" y="28"/>
                    </a:lnTo>
                    <a:lnTo>
                      <a:pt x="3837" y="14"/>
                    </a:lnTo>
                    <a:lnTo>
                      <a:pt x="36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8"/>
              <p:cNvSpPr/>
              <p:nvPr/>
            </p:nvSpPr>
            <p:spPr>
              <a:xfrm>
                <a:off x="1570461" y="1669773"/>
                <a:ext cx="123808" cy="123808"/>
              </a:xfrm>
              <a:custGeom>
                <a:rect b="b" l="l" r="r" t="t"/>
                <a:pathLst>
                  <a:path extrusionOk="0" h="4204" w="4204">
                    <a:moveTo>
                      <a:pt x="2095" y="0"/>
                    </a:moveTo>
                    <a:lnTo>
                      <a:pt x="1878" y="14"/>
                    </a:lnTo>
                    <a:lnTo>
                      <a:pt x="1674" y="41"/>
                    </a:lnTo>
                    <a:lnTo>
                      <a:pt x="1470" y="95"/>
                    </a:lnTo>
                    <a:lnTo>
                      <a:pt x="1279" y="163"/>
                    </a:lnTo>
                    <a:lnTo>
                      <a:pt x="1089" y="245"/>
                    </a:lnTo>
                    <a:lnTo>
                      <a:pt x="926" y="354"/>
                    </a:lnTo>
                    <a:lnTo>
                      <a:pt x="762" y="476"/>
                    </a:lnTo>
                    <a:lnTo>
                      <a:pt x="613" y="612"/>
                    </a:lnTo>
                    <a:lnTo>
                      <a:pt x="477" y="762"/>
                    </a:lnTo>
                    <a:lnTo>
                      <a:pt x="354" y="925"/>
                    </a:lnTo>
                    <a:lnTo>
                      <a:pt x="245" y="1102"/>
                    </a:lnTo>
                    <a:lnTo>
                      <a:pt x="164" y="1279"/>
                    </a:lnTo>
                    <a:lnTo>
                      <a:pt x="82" y="1469"/>
                    </a:lnTo>
                    <a:lnTo>
                      <a:pt x="41" y="1673"/>
                    </a:lnTo>
                    <a:lnTo>
                      <a:pt x="1" y="1877"/>
                    </a:lnTo>
                    <a:lnTo>
                      <a:pt x="1" y="2095"/>
                    </a:lnTo>
                    <a:lnTo>
                      <a:pt x="1" y="2313"/>
                    </a:lnTo>
                    <a:lnTo>
                      <a:pt x="41" y="2517"/>
                    </a:lnTo>
                    <a:lnTo>
                      <a:pt x="82" y="2721"/>
                    </a:lnTo>
                    <a:lnTo>
                      <a:pt x="164" y="2911"/>
                    </a:lnTo>
                    <a:lnTo>
                      <a:pt x="245" y="3102"/>
                    </a:lnTo>
                    <a:lnTo>
                      <a:pt x="354" y="3278"/>
                    </a:lnTo>
                    <a:lnTo>
                      <a:pt x="477" y="3428"/>
                    </a:lnTo>
                    <a:lnTo>
                      <a:pt x="613" y="3578"/>
                    </a:lnTo>
                    <a:lnTo>
                      <a:pt x="762" y="3714"/>
                    </a:lnTo>
                    <a:lnTo>
                      <a:pt x="926" y="3836"/>
                    </a:lnTo>
                    <a:lnTo>
                      <a:pt x="1089" y="3945"/>
                    </a:lnTo>
                    <a:lnTo>
                      <a:pt x="1279" y="4040"/>
                    </a:lnTo>
                    <a:lnTo>
                      <a:pt x="1470" y="4108"/>
                    </a:lnTo>
                    <a:lnTo>
                      <a:pt x="1674" y="4163"/>
                    </a:lnTo>
                    <a:lnTo>
                      <a:pt x="1878" y="4190"/>
                    </a:lnTo>
                    <a:lnTo>
                      <a:pt x="2095" y="4203"/>
                    </a:lnTo>
                    <a:lnTo>
                      <a:pt x="2313" y="4190"/>
                    </a:lnTo>
                    <a:lnTo>
                      <a:pt x="2517" y="4163"/>
                    </a:lnTo>
                    <a:lnTo>
                      <a:pt x="2721" y="4108"/>
                    </a:lnTo>
                    <a:lnTo>
                      <a:pt x="2912" y="4040"/>
                    </a:lnTo>
                    <a:lnTo>
                      <a:pt x="3102" y="3945"/>
                    </a:lnTo>
                    <a:lnTo>
                      <a:pt x="3265" y="3836"/>
                    </a:lnTo>
                    <a:lnTo>
                      <a:pt x="3429" y="3714"/>
                    </a:lnTo>
                    <a:lnTo>
                      <a:pt x="3578" y="3578"/>
                    </a:lnTo>
                    <a:lnTo>
                      <a:pt x="3714" y="3428"/>
                    </a:lnTo>
                    <a:lnTo>
                      <a:pt x="3837" y="3278"/>
                    </a:lnTo>
                    <a:lnTo>
                      <a:pt x="3945" y="3102"/>
                    </a:lnTo>
                    <a:lnTo>
                      <a:pt x="4027" y="2911"/>
                    </a:lnTo>
                    <a:lnTo>
                      <a:pt x="4109" y="2721"/>
                    </a:lnTo>
                    <a:lnTo>
                      <a:pt x="4149" y="2517"/>
                    </a:lnTo>
                    <a:lnTo>
                      <a:pt x="4190" y="2313"/>
                    </a:lnTo>
                    <a:lnTo>
                      <a:pt x="4204" y="2095"/>
                    </a:lnTo>
                    <a:lnTo>
                      <a:pt x="4190" y="1877"/>
                    </a:lnTo>
                    <a:lnTo>
                      <a:pt x="4149" y="1673"/>
                    </a:lnTo>
                    <a:lnTo>
                      <a:pt x="4109" y="1469"/>
                    </a:lnTo>
                    <a:lnTo>
                      <a:pt x="4027" y="1279"/>
                    </a:lnTo>
                    <a:lnTo>
                      <a:pt x="3945" y="1102"/>
                    </a:lnTo>
                    <a:lnTo>
                      <a:pt x="3837" y="925"/>
                    </a:lnTo>
                    <a:lnTo>
                      <a:pt x="3714" y="762"/>
                    </a:lnTo>
                    <a:lnTo>
                      <a:pt x="3578" y="612"/>
                    </a:lnTo>
                    <a:lnTo>
                      <a:pt x="3429" y="476"/>
                    </a:lnTo>
                    <a:lnTo>
                      <a:pt x="3265" y="354"/>
                    </a:lnTo>
                    <a:lnTo>
                      <a:pt x="3102" y="245"/>
                    </a:lnTo>
                    <a:lnTo>
                      <a:pt x="2912" y="163"/>
                    </a:lnTo>
                    <a:lnTo>
                      <a:pt x="2721" y="95"/>
                    </a:lnTo>
                    <a:lnTo>
                      <a:pt x="2517" y="41"/>
                    </a:lnTo>
                    <a:lnTo>
                      <a:pt x="2313" y="14"/>
                    </a:lnTo>
                    <a:lnTo>
                      <a:pt x="20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8"/>
              <p:cNvSpPr/>
              <p:nvPr/>
            </p:nvSpPr>
            <p:spPr>
              <a:xfrm>
                <a:off x="1606920" y="1706615"/>
                <a:ext cx="50507" cy="50094"/>
              </a:xfrm>
              <a:custGeom>
                <a:rect b="b" l="l" r="r" t="t"/>
                <a:pathLst>
                  <a:path extrusionOk="0" h="1701" w="1715">
                    <a:moveTo>
                      <a:pt x="776" y="1"/>
                    </a:moveTo>
                    <a:lnTo>
                      <a:pt x="681" y="14"/>
                    </a:lnTo>
                    <a:lnTo>
                      <a:pt x="599" y="28"/>
                    </a:lnTo>
                    <a:lnTo>
                      <a:pt x="531" y="55"/>
                    </a:lnTo>
                    <a:lnTo>
                      <a:pt x="381" y="137"/>
                    </a:lnTo>
                    <a:lnTo>
                      <a:pt x="259" y="245"/>
                    </a:lnTo>
                    <a:lnTo>
                      <a:pt x="150" y="368"/>
                    </a:lnTo>
                    <a:lnTo>
                      <a:pt x="69" y="517"/>
                    </a:lnTo>
                    <a:lnTo>
                      <a:pt x="41" y="599"/>
                    </a:lnTo>
                    <a:lnTo>
                      <a:pt x="28" y="681"/>
                    </a:lnTo>
                    <a:lnTo>
                      <a:pt x="14" y="762"/>
                    </a:lnTo>
                    <a:lnTo>
                      <a:pt x="0" y="844"/>
                    </a:lnTo>
                    <a:lnTo>
                      <a:pt x="14" y="939"/>
                    </a:lnTo>
                    <a:lnTo>
                      <a:pt x="28" y="1021"/>
                    </a:lnTo>
                    <a:lnTo>
                      <a:pt x="41" y="1102"/>
                    </a:lnTo>
                    <a:lnTo>
                      <a:pt x="69" y="1184"/>
                    </a:lnTo>
                    <a:lnTo>
                      <a:pt x="150" y="1320"/>
                    </a:lnTo>
                    <a:lnTo>
                      <a:pt x="259" y="1456"/>
                    </a:lnTo>
                    <a:lnTo>
                      <a:pt x="381" y="1551"/>
                    </a:lnTo>
                    <a:lnTo>
                      <a:pt x="531" y="1633"/>
                    </a:lnTo>
                    <a:lnTo>
                      <a:pt x="599" y="1660"/>
                    </a:lnTo>
                    <a:lnTo>
                      <a:pt x="681" y="1687"/>
                    </a:lnTo>
                    <a:lnTo>
                      <a:pt x="776" y="1701"/>
                    </a:lnTo>
                    <a:lnTo>
                      <a:pt x="939" y="1701"/>
                    </a:lnTo>
                    <a:lnTo>
                      <a:pt x="1034" y="1687"/>
                    </a:lnTo>
                    <a:lnTo>
                      <a:pt x="1116" y="1660"/>
                    </a:lnTo>
                    <a:lnTo>
                      <a:pt x="1184" y="1633"/>
                    </a:lnTo>
                    <a:lnTo>
                      <a:pt x="1334" y="1551"/>
                    </a:lnTo>
                    <a:lnTo>
                      <a:pt x="1456" y="1456"/>
                    </a:lnTo>
                    <a:lnTo>
                      <a:pt x="1565" y="1320"/>
                    </a:lnTo>
                    <a:lnTo>
                      <a:pt x="1646" y="1184"/>
                    </a:lnTo>
                    <a:lnTo>
                      <a:pt x="1674" y="1102"/>
                    </a:lnTo>
                    <a:lnTo>
                      <a:pt x="1687" y="1021"/>
                    </a:lnTo>
                    <a:lnTo>
                      <a:pt x="1701" y="939"/>
                    </a:lnTo>
                    <a:lnTo>
                      <a:pt x="1714" y="844"/>
                    </a:lnTo>
                    <a:lnTo>
                      <a:pt x="1701" y="762"/>
                    </a:lnTo>
                    <a:lnTo>
                      <a:pt x="1687" y="681"/>
                    </a:lnTo>
                    <a:lnTo>
                      <a:pt x="1674" y="599"/>
                    </a:lnTo>
                    <a:lnTo>
                      <a:pt x="1646" y="517"/>
                    </a:lnTo>
                    <a:lnTo>
                      <a:pt x="1565" y="368"/>
                    </a:lnTo>
                    <a:lnTo>
                      <a:pt x="1456" y="245"/>
                    </a:lnTo>
                    <a:lnTo>
                      <a:pt x="1334" y="137"/>
                    </a:lnTo>
                    <a:lnTo>
                      <a:pt x="1184" y="55"/>
                    </a:lnTo>
                    <a:lnTo>
                      <a:pt x="1116" y="28"/>
                    </a:lnTo>
                    <a:lnTo>
                      <a:pt x="1034" y="14"/>
                    </a:lnTo>
                    <a:lnTo>
                      <a:pt x="9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8"/>
              <p:cNvSpPr/>
              <p:nvPr/>
            </p:nvSpPr>
            <p:spPr>
              <a:xfrm>
                <a:off x="586989" y="4500406"/>
                <a:ext cx="1581170" cy="231565"/>
              </a:xfrm>
              <a:custGeom>
                <a:rect b="b" l="l" r="r" t="t"/>
                <a:pathLst>
                  <a:path extrusionOk="0" h="7863" w="53690">
                    <a:moveTo>
                      <a:pt x="26852" y="1"/>
                    </a:moveTo>
                    <a:lnTo>
                      <a:pt x="25464" y="14"/>
                    </a:lnTo>
                    <a:lnTo>
                      <a:pt x="24104" y="28"/>
                    </a:lnTo>
                    <a:lnTo>
                      <a:pt x="22757" y="55"/>
                    </a:lnTo>
                    <a:lnTo>
                      <a:pt x="21438" y="82"/>
                    </a:lnTo>
                    <a:lnTo>
                      <a:pt x="20146" y="123"/>
                    </a:lnTo>
                    <a:lnTo>
                      <a:pt x="18867" y="177"/>
                    </a:lnTo>
                    <a:lnTo>
                      <a:pt x="17616" y="245"/>
                    </a:lnTo>
                    <a:lnTo>
                      <a:pt x="16405" y="313"/>
                    </a:lnTo>
                    <a:lnTo>
                      <a:pt x="15208" y="395"/>
                    </a:lnTo>
                    <a:lnTo>
                      <a:pt x="14052" y="477"/>
                    </a:lnTo>
                    <a:lnTo>
                      <a:pt x="12923" y="572"/>
                    </a:lnTo>
                    <a:lnTo>
                      <a:pt x="11835" y="681"/>
                    </a:lnTo>
                    <a:lnTo>
                      <a:pt x="10787" y="790"/>
                    </a:lnTo>
                    <a:lnTo>
                      <a:pt x="9767" y="898"/>
                    </a:lnTo>
                    <a:lnTo>
                      <a:pt x="8801" y="1021"/>
                    </a:lnTo>
                    <a:lnTo>
                      <a:pt x="7863" y="1157"/>
                    </a:lnTo>
                    <a:lnTo>
                      <a:pt x="6978" y="1293"/>
                    </a:lnTo>
                    <a:lnTo>
                      <a:pt x="6135" y="1429"/>
                    </a:lnTo>
                    <a:lnTo>
                      <a:pt x="5332" y="1578"/>
                    </a:lnTo>
                    <a:lnTo>
                      <a:pt x="4584" y="1742"/>
                    </a:lnTo>
                    <a:lnTo>
                      <a:pt x="3891" y="1891"/>
                    </a:lnTo>
                    <a:lnTo>
                      <a:pt x="3251" y="2055"/>
                    </a:lnTo>
                    <a:lnTo>
                      <a:pt x="2653" y="2231"/>
                    </a:lnTo>
                    <a:lnTo>
                      <a:pt x="2109" y="2408"/>
                    </a:lnTo>
                    <a:lnTo>
                      <a:pt x="1633" y="2585"/>
                    </a:lnTo>
                    <a:lnTo>
                      <a:pt x="1211" y="2762"/>
                    </a:lnTo>
                    <a:lnTo>
                      <a:pt x="844" y="2952"/>
                    </a:lnTo>
                    <a:lnTo>
                      <a:pt x="694" y="3048"/>
                    </a:lnTo>
                    <a:lnTo>
                      <a:pt x="544" y="3143"/>
                    </a:lnTo>
                    <a:lnTo>
                      <a:pt x="422" y="3238"/>
                    </a:lnTo>
                    <a:lnTo>
                      <a:pt x="313" y="3333"/>
                    </a:lnTo>
                    <a:lnTo>
                      <a:pt x="218" y="3428"/>
                    </a:lnTo>
                    <a:lnTo>
                      <a:pt x="150" y="3537"/>
                    </a:lnTo>
                    <a:lnTo>
                      <a:pt x="82" y="3632"/>
                    </a:lnTo>
                    <a:lnTo>
                      <a:pt x="41" y="3728"/>
                    </a:lnTo>
                    <a:lnTo>
                      <a:pt x="14" y="3837"/>
                    </a:lnTo>
                    <a:lnTo>
                      <a:pt x="0" y="3932"/>
                    </a:lnTo>
                    <a:lnTo>
                      <a:pt x="14" y="4041"/>
                    </a:lnTo>
                    <a:lnTo>
                      <a:pt x="41" y="4136"/>
                    </a:lnTo>
                    <a:lnTo>
                      <a:pt x="82" y="4231"/>
                    </a:lnTo>
                    <a:lnTo>
                      <a:pt x="150" y="4340"/>
                    </a:lnTo>
                    <a:lnTo>
                      <a:pt x="218" y="4435"/>
                    </a:lnTo>
                    <a:lnTo>
                      <a:pt x="313" y="4530"/>
                    </a:lnTo>
                    <a:lnTo>
                      <a:pt x="422" y="4625"/>
                    </a:lnTo>
                    <a:lnTo>
                      <a:pt x="544" y="4721"/>
                    </a:lnTo>
                    <a:lnTo>
                      <a:pt x="694" y="4829"/>
                    </a:lnTo>
                    <a:lnTo>
                      <a:pt x="844" y="4911"/>
                    </a:lnTo>
                    <a:lnTo>
                      <a:pt x="1211" y="5102"/>
                    </a:lnTo>
                    <a:lnTo>
                      <a:pt x="1633" y="5292"/>
                    </a:lnTo>
                    <a:lnTo>
                      <a:pt x="2109" y="5469"/>
                    </a:lnTo>
                    <a:lnTo>
                      <a:pt x="2653" y="5646"/>
                    </a:lnTo>
                    <a:lnTo>
                      <a:pt x="3251" y="5809"/>
                    </a:lnTo>
                    <a:lnTo>
                      <a:pt x="3891" y="5972"/>
                    </a:lnTo>
                    <a:lnTo>
                      <a:pt x="4584" y="6135"/>
                    </a:lnTo>
                    <a:lnTo>
                      <a:pt x="5332" y="6285"/>
                    </a:lnTo>
                    <a:lnTo>
                      <a:pt x="6135" y="6435"/>
                    </a:lnTo>
                    <a:lnTo>
                      <a:pt x="6978" y="6584"/>
                    </a:lnTo>
                    <a:lnTo>
                      <a:pt x="7863" y="6720"/>
                    </a:lnTo>
                    <a:lnTo>
                      <a:pt x="8801" y="6843"/>
                    </a:lnTo>
                    <a:lnTo>
                      <a:pt x="9767" y="6965"/>
                    </a:lnTo>
                    <a:lnTo>
                      <a:pt x="10787" y="7088"/>
                    </a:lnTo>
                    <a:lnTo>
                      <a:pt x="11835" y="7196"/>
                    </a:lnTo>
                    <a:lnTo>
                      <a:pt x="12923" y="7292"/>
                    </a:lnTo>
                    <a:lnTo>
                      <a:pt x="14052" y="7387"/>
                    </a:lnTo>
                    <a:lnTo>
                      <a:pt x="15208" y="7482"/>
                    </a:lnTo>
                    <a:lnTo>
                      <a:pt x="16405" y="7564"/>
                    </a:lnTo>
                    <a:lnTo>
                      <a:pt x="17616" y="7632"/>
                    </a:lnTo>
                    <a:lnTo>
                      <a:pt x="18867" y="7686"/>
                    </a:lnTo>
                    <a:lnTo>
                      <a:pt x="20146" y="7740"/>
                    </a:lnTo>
                    <a:lnTo>
                      <a:pt x="21438" y="7781"/>
                    </a:lnTo>
                    <a:lnTo>
                      <a:pt x="22757" y="7822"/>
                    </a:lnTo>
                    <a:lnTo>
                      <a:pt x="24104" y="7849"/>
                    </a:lnTo>
                    <a:lnTo>
                      <a:pt x="25464" y="7863"/>
                    </a:lnTo>
                    <a:lnTo>
                      <a:pt x="28226" y="7863"/>
                    </a:lnTo>
                    <a:lnTo>
                      <a:pt x="29586" y="7849"/>
                    </a:lnTo>
                    <a:lnTo>
                      <a:pt x="30933" y="7822"/>
                    </a:lnTo>
                    <a:lnTo>
                      <a:pt x="32252" y="7781"/>
                    </a:lnTo>
                    <a:lnTo>
                      <a:pt x="33558" y="7740"/>
                    </a:lnTo>
                    <a:lnTo>
                      <a:pt x="34823" y="7686"/>
                    </a:lnTo>
                    <a:lnTo>
                      <a:pt x="36074" y="7632"/>
                    </a:lnTo>
                    <a:lnTo>
                      <a:pt x="37299" y="7564"/>
                    </a:lnTo>
                    <a:lnTo>
                      <a:pt x="38482" y="7482"/>
                    </a:lnTo>
                    <a:lnTo>
                      <a:pt x="39638" y="7387"/>
                    </a:lnTo>
                    <a:lnTo>
                      <a:pt x="40767" y="7292"/>
                    </a:lnTo>
                    <a:lnTo>
                      <a:pt x="41855" y="7196"/>
                    </a:lnTo>
                    <a:lnTo>
                      <a:pt x="42903" y="7088"/>
                    </a:lnTo>
                    <a:lnTo>
                      <a:pt x="43923" y="6965"/>
                    </a:lnTo>
                    <a:lnTo>
                      <a:pt x="44889" y="6843"/>
                    </a:lnTo>
                    <a:lnTo>
                      <a:pt x="45827" y="6720"/>
                    </a:lnTo>
                    <a:lnTo>
                      <a:pt x="46712" y="6584"/>
                    </a:lnTo>
                    <a:lnTo>
                      <a:pt x="47555" y="6435"/>
                    </a:lnTo>
                    <a:lnTo>
                      <a:pt x="48358" y="6285"/>
                    </a:lnTo>
                    <a:lnTo>
                      <a:pt x="49106" y="6135"/>
                    </a:lnTo>
                    <a:lnTo>
                      <a:pt x="49799" y="5972"/>
                    </a:lnTo>
                    <a:lnTo>
                      <a:pt x="50452" y="5809"/>
                    </a:lnTo>
                    <a:lnTo>
                      <a:pt x="51037" y="5646"/>
                    </a:lnTo>
                    <a:lnTo>
                      <a:pt x="51581" y="5469"/>
                    </a:lnTo>
                    <a:lnTo>
                      <a:pt x="52057" y="5292"/>
                    </a:lnTo>
                    <a:lnTo>
                      <a:pt x="52479" y="5102"/>
                    </a:lnTo>
                    <a:lnTo>
                      <a:pt x="52846" y="4911"/>
                    </a:lnTo>
                    <a:lnTo>
                      <a:pt x="52996" y="4829"/>
                    </a:lnTo>
                    <a:lnTo>
                      <a:pt x="53146" y="4721"/>
                    </a:lnTo>
                    <a:lnTo>
                      <a:pt x="53268" y="4625"/>
                    </a:lnTo>
                    <a:lnTo>
                      <a:pt x="53377" y="4530"/>
                    </a:lnTo>
                    <a:lnTo>
                      <a:pt x="53472" y="4435"/>
                    </a:lnTo>
                    <a:lnTo>
                      <a:pt x="53554" y="4340"/>
                    </a:lnTo>
                    <a:lnTo>
                      <a:pt x="53608" y="4231"/>
                    </a:lnTo>
                    <a:lnTo>
                      <a:pt x="53649" y="4136"/>
                    </a:lnTo>
                    <a:lnTo>
                      <a:pt x="53676" y="4041"/>
                    </a:lnTo>
                    <a:lnTo>
                      <a:pt x="53690" y="3932"/>
                    </a:lnTo>
                    <a:lnTo>
                      <a:pt x="53676" y="3837"/>
                    </a:lnTo>
                    <a:lnTo>
                      <a:pt x="53649" y="3728"/>
                    </a:lnTo>
                    <a:lnTo>
                      <a:pt x="53608" y="3632"/>
                    </a:lnTo>
                    <a:lnTo>
                      <a:pt x="53554" y="3537"/>
                    </a:lnTo>
                    <a:lnTo>
                      <a:pt x="53472" y="3428"/>
                    </a:lnTo>
                    <a:lnTo>
                      <a:pt x="53377" y="3333"/>
                    </a:lnTo>
                    <a:lnTo>
                      <a:pt x="53268" y="3238"/>
                    </a:lnTo>
                    <a:lnTo>
                      <a:pt x="53146" y="3143"/>
                    </a:lnTo>
                    <a:lnTo>
                      <a:pt x="52996" y="3048"/>
                    </a:lnTo>
                    <a:lnTo>
                      <a:pt x="52846" y="2952"/>
                    </a:lnTo>
                    <a:lnTo>
                      <a:pt x="52479" y="2762"/>
                    </a:lnTo>
                    <a:lnTo>
                      <a:pt x="52057" y="2585"/>
                    </a:lnTo>
                    <a:lnTo>
                      <a:pt x="51581" y="2408"/>
                    </a:lnTo>
                    <a:lnTo>
                      <a:pt x="51037" y="2231"/>
                    </a:lnTo>
                    <a:lnTo>
                      <a:pt x="50452" y="2055"/>
                    </a:lnTo>
                    <a:lnTo>
                      <a:pt x="49799" y="1891"/>
                    </a:lnTo>
                    <a:lnTo>
                      <a:pt x="49106" y="1742"/>
                    </a:lnTo>
                    <a:lnTo>
                      <a:pt x="48358" y="1578"/>
                    </a:lnTo>
                    <a:lnTo>
                      <a:pt x="47555" y="1429"/>
                    </a:lnTo>
                    <a:lnTo>
                      <a:pt x="46712" y="1293"/>
                    </a:lnTo>
                    <a:lnTo>
                      <a:pt x="45827" y="1157"/>
                    </a:lnTo>
                    <a:lnTo>
                      <a:pt x="44889" y="1021"/>
                    </a:lnTo>
                    <a:lnTo>
                      <a:pt x="43923" y="898"/>
                    </a:lnTo>
                    <a:lnTo>
                      <a:pt x="42903" y="790"/>
                    </a:lnTo>
                    <a:lnTo>
                      <a:pt x="41855" y="681"/>
                    </a:lnTo>
                    <a:lnTo>
                      <a:pt x="40767" y="572"/>
                    </a:lnTo>
                    <a:lnTo>
                      <a:pt x="39638" y="477"/>
                    </a:lnTo>
                    <a:lnTo>
                      <a:pt x="38482" y="395"/>
                    </a:lnTo>
                    <a:lnTo>
                      <a:pt x="37299" y="313"/>
                    </a:lnTo>
                    <a:lnTo>
                      <a:pt x="36074" y="245"/>
                    </a:lnTo>
                    <a:lnTo>
                      <a:pt x="34823" y="177"/>
                    </a:lnTo>
                    <a:lnTo>
                      <a:pt x="33558" y="123"/>
                    </a:lnTo>
                    <a:lnTo>
                      <a:pt x="32252" y="82"/>
                    </a:lnTo>
                    <a:lnTo>
                      <a:pt x="30933" y="55"/>
                    </a:lnTo>
                    <a:lnTo>
                      <a:pt x="29586" y="28"/>
                    </a:lnTo>
                    <a:lnTo>
                      <a:pt x="28226" y="14"/>
                    </a:lnTo>
                    <a:lnTo>
                      <a:pt x="26852" y="1"/>
                    </a:lnTo>
                    <a:close/>
                  </a:path>
                </a:pathLst>
              </a:custGeom>
              <a:solidFill>
                <a:srgbClr val="666666">
                  <a:alpha val="1215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8"/>
              <p:cNvSpPr/>
              <p:nvPr/>
            </p:nvSpPr>
            <p:spPr>
              <a:xfrm>
                <a:off x="1289237" y="4091810"/>
                <a:ext cx="974294" cy="530012"/>
              </a:xfrm>
              <a:custGeom>
                <a:rect b="b" l="l" r="r" t="t"/>
                <a:pathLst>
                  <a:path extrusionOk="0" h="17997" w="33083">
                    <a:moveTo>
                      <a:pt x="19616" y="0"/>
                    </a:moveTo>
                    <a:lnTo>
                      <a:pt x="18527" y="41"/>
                    </a:lnTo>
                    <a:lnTo>
                      <a:pt x="17453" y="82"/>
                    </a:lnTo>
                    <a:lnTo>
                      <a:pt x="16378" y="150"/>
                    </a:lnTo>
                    <a:lnTo>
                      <a:pt x="15317" y="245"/>
                    </a:lnTo>
                    <a:lnTo>
                      <a:pt x="14270" y="340"/>
                    </a:lnTo>
                    <a:lnTo>
                      <a:pt x="13236" y="463"/>
                    </a:lnTo>
                    <a:lnTo>
                      <a:pt x="12243" y="585"/>
                    </a:lnTo>
                    <a:lnTo>
                      <a:pt x="11277" y="707"/>
                    </a:lnTo>
                    <a:lnTo>
                      <a:pt x="10352" y="843"/>
                    </a:lnTo>
                    <a:lnTo>
                      <a:pt x="9468" y="979"/>
                    </a:lnTo>
                    <a:lnTo>
                      <a:pt x="8625" y="1115"/>
                    </a:lnTo>
                    <a:lnTo>
                      <a:pt x="7128" y="1387"/>
                    </a:lnTo>
                    <a:lnTo>
                      <a:pt x="5877" y="1632"/>
                    </a:lnTo>
                    <a:lnTo>
                      <a:pt x="4938" y="1823"/>
                    </a:lnTo>
                    <a:lnTo>
                      <a:pt x="4136" y="2000"/>
                    </a:lnTo>
                    <a:lnTo>
                      <a:pt x="3918" y="2054"/>
                    </a:lnTo>
                    <a:lnTo>
                      <a:pt x="3714" y="2136"/>
                    </a:lnTo>
                    <a:lnTo>
                      <a:pt x="3524" y="2217"/>
                    </a:lnTo>
                    <a:lnTo>
                      <a:pt x="3320" y="2299"/>
                    </a:lnTo>
                    <a:lnTo>
                      <a:pt x="3129" y="2408"/>
                    </a:lnTo>
                    <a:lnTo>
                      <a:pt x="2952" y="2516"/>
                    </a:lnTo>
                    <a:lnTo>
                      <a:pt x="2762" y="2639"/>
                    </a:lnTo>
                    <a:lnTo>
                      <a:pt x="2585" y="2761"/>
                    </a:lnTo>
                    <a:lnTo>
                      <a:pt x="2422" y="2897"/>
                    </a:lnTo>
                    <a:lnTo>
                      <a:pt x="2245" y="3033"/>
                    </a:lnTo>
                    <a:lnTo>
                      <a:pt x="2082" y="3197"/>
                    </a:lnTo>
                    <a:lnTo>
                      <a:pt x="1932" y="3346"/>
                    </a:lnTo>
                    <a:lnTo>
                      <a:pt x="1783" y="3509"/>
                    </a:lnTo>
                    <a:lnTo>
                      <a:pt x="1633" y="3686"/>
                    </a:lnTo>
                    <a:lnTo>
                      <a:pt x="1361" y="4040"/>
                    </a:lnTo>
                    <a:lnTo>
                      <a:pt x="1116" y="4421"/>
                    </a:lnTo>
                    <a:lnTo>
                      <a:pt x="885" y="4829"/>
                    </a:lnTo>
                    <a:lnTo>
                      <a:pt x="681" y="5237"/>
                    </a:lnTo>
                    <a:lnTo>
                      <a:pt x="504" y="5672"/>
                    </a:lnTo>
                    <a:lnTo>
                      <a:pt x="354" y="6108"/>
                    </a:lnTo>
                    <a:lnTo>
                      <a:pt x="218" y="6556"/>
                    </a:lnTo>
                    <a:lnTo>
                      <a:pt x="123" y="7019"/>
                    </a:lnTo>
                    <a:lnTo>
                      <a:pt x="55" y="7468"/>
                    </a:lnTo>
                    <a:lnTo>
                      <a:pt x="14" y="7930"/>
                    </a:lnTo>
                    <a:lnTo>
                      <a:pt x="1" y="8379"/>
                    </a:lnTo>
                    <a:lnTo>
                      <a:pt x="14" y="8828"/>
                    </a:lnTo>
                    <a:lnTo>
                      <a:pt x="55" y="9277"/>
                    </a:lnTo>
                    <a:lnTo>
                      <a:pt x="96" y="9495"/>
                    </a:lnTo>
                    <a:lnTo>
                      <a:pt x="137" y="9712"/>
                    </a:lnTo>
                    <a:lnTo>
                      <a:pt x="191" y="9916"/>
                    </a:lnTo>
                    <a:lnTo>
                      <a:pt x="245" y="10120"/>
                    </a:lnTo>
                    <a:lnTo>
                      <a:pt x="313" y="10324"/>
                    </a:lnTo>
                    <a:lnTo>
                      <a:pt x="395" y="10528"/>
                    </a:lnTo>
                    <a:lnTo>
                      <a:pt x="477" y="10719"/>
                    </a:lnTo>
                    <a:lnTo>
                      <a:pt x="572" y="10909"/>
                    </a:lnTo>
                    <a:lnTo>
                      <a:pt x="667" y="11086"/>
                    </a:lnTo>
                    <a:lnTo>
                      <a:pt x="776" y="11263"/>
                    </a:lnTo>
                    <a:lnTo>
                      <a:pt x="898" y="11440"/>
                    </a:lnTo>
                    <a:lnTo>
                      <a:pt x="1021" y="11603"/>
                    </a:lnTo>
                    <a:lnTo>
                      <a:pt x="1170" y="11766"/>
                    </a:lnTo>
                    <a:lnTo>
                      <a:pt x="1306" y="11916"/>
                    </a:lnTo>
                    <a:lnTo>
                      <a:pt x="1470" y="12052"/>
                    </a:lnTo>
                    <a:lnTo>
                      <a:pt x="1633" y="12188"/>
                    </a:lnTo>
                    <a:lnTo>
                      <a:pt x="1796" y="12324"/>
                    </a:lnTo>
                    <a:lnTo>
                      <a:pt x="1987" y="12446"/>
                    </a:lnTo>
                    <a:lnTo>
                      <a:pt x="2177" y="12555"/>
                    </a:lnTo>
                    <a:lnTo>
                      <a:pt x="2381" y="12650"/>
                    </a:lnTo>
                    <a:lnTo>
                      <a:pt x="2585" y="12746"/>
                    </a:lnTo>
                    <a:lnTo>
                      <a:pt x="2816" y="12827"/>
                    </a:lnTo>
                    <a:lnTo>
                      <a:pt x="3048" y="12895"/>
                    </a:lnTo>
                    <a:lnTo>
                      <a:pt x="3279" y="12963"/>
                    </a:lnTo>
                    <a:lnTo>
                      <a:pt x="3646" y="13031"/>
                    </a:lnTo>
                    <a:lnTo>
                      <a:pt x="3973" y="13072"/>
                    </a:lnTo>
                    <a:lnTo>
                      <a:pt x="4299" y="13113"/>
                    </a:lnTo>
                    <a:lnTo>
                      <a:pt x="4775" y="13126"/>
                    </a:lnTo>
                    <a:lnTo>
                      <a:pt x="5265" y="13126"/>
                    </a:lnTo>
                    <a:lnTo>
                      <a:pt x="5782" y="13099"/>
                    </a:lnTo>
                    <a:lnTo>
                      <a:pt x="6312" y="13058"/>
                    </a:lnTo>
                    <a:lnTo>
                      <a:pt x="6856" y="13004"/>
                    </a:lnTo>
                    <a:lnTo>
                      <a:pt x="7414" y="12922"/>
                    </a:lnTo>
                    <a:lnTo>
                      <a:pt x="7985" y="12827"/>
                    </a:lnTo>
                    <a:lnTo>
                      <a:pt x="8570" y="12718"/>
                    </a:lnTo>
                    <a:lnTo>
                      <a:pt x="9169" y="12596"/>
                    </a:lnTo>
                    <a:lnTo>
                      <a:pt x="9767" y="12460"/>
                    </a:lnTo>
                    <a:lnTo>
                      <a:pt x="10366" y="12310"/>
                    </a:lnTo>
                    <a:lnTo>
                      <a:pt x="10964" y="12161"/>
                    </a:lnTo>
                    <a:lnTo>
                      <a:pt x="12175" y="11821"/>
                    </a:lnTo>
                    <a:lnTo>
                      <a:pt x="13386" y="11453"/>
                    </a:lnTo>
                    <a:lnTo>
                      <a:pt x="11753" y="12378"/>
                    </a:lnTo>
                    <a:lnTo>
                      <a:pt x="10339" y="13154"/>
                    </a:lnTo>
                    <a:lnTo>
                      <a:pt x="9155" y="13779"/>
                    </a:lnTo>
                    <a:lnTo>
                      <a:pt x="8203" y="14283"/>
                    </a:lnTo>
                    <a:lnTo>
                      <a:pt x="7455" y="14664"/>
                    </a:lnTo>
                    <a:lnTo>
                      <a:pt x="6924" y="14936"/>
                    </a:lnTo>
                    <a:lnTo>
                      <a:pt x="6503" y="15126"/>
                    </a:lnTo>
                    <a:lnTo>
                      <a:pt x="6462" y="15725"/>
                    </a:lnTo>
                    <a:lnTo>
                      <a:pt x="6448" y="16010"/>
                    </a:lnTo>
                    <a:lnTo>
                      <a:pt x="6326" y="17996"/>
                    </a:lnTo>
                    <a:lnTo>
                      <a:pt x="7523" y="17833"/>
                    </a:lnTo>
                    <a:lnTo>
                      <a:pt x="8693" y="17656"/>
                    </a:lnTo>
                    <a:lnTo>
                      <a:pt x="9835" y="17479"/>
                    </a:lnTo>
                    <a:lnTo>
                      <a:pt x="10951" y="17302"/>
                    </a:lnTo>
                    <a:lnTo>
                      <a:pt x="12025" y="17098"/>
                    </a:lnTo>
                    <a:lnTo>
                      <a:pt x="13086" y="16908"/>
                    </a:lnTo>
                    <a:lnTo>
                      <a:pt x="14107" y="16704"/>
                    </a:lnTo>
                    <a:lnTo>
                      <a:pt x="15100" y="16486"/>
                    </a:lnTo>
                    <a:lnTo>
                      <a:pt x="16065" y="16269"/>
                    </a:lnTo>
                    <a:lnTo>
                      <a:pt x="16990" y="16051"/>
                    </a:lnTo>
                    <a:lnTo>
                      <a:pt x="17902" y="15820"/>
                    </a:lnTo>
                    <a:lnTo>
                      <a:pt x="18772" y="15575"/>
                    </a:lnTo>
                    <a:lnTo>
                      <a:pt x="19629" y="15344"/>
                    </a:lnTo>
                    <a:lnTo>
                      <a:pt x="20445" y="15099"/>
                    </a:lnTo>
                    <a:lnTo>
                      <a:pt x="21248" y="14840"/>
                    </a:lnTo>
                    <a:lnTo>
                      <a:pt x="22010" y="14596"/>
                    </a:lnTo>
                    <a:lnTo>
                      <a:pt x="22744" y="14337"/>
                    </a:lnTo>
                    <a:lnTo>
                      <a:pt x="23465" y="14065"/>
                    </a:lnTo>
                    <a:lnTo>
                      <a:pt x="24145" y="13807"/>
                    </a:lnTo>
                    <a:lnTo>
                      <a:pt x="24798" y="13535"/>
                    </a:lnTo>
                    <a:lnTo>
                      <a:pt x="25437" y="13262"/>
                    </a:lnTo>
                    <a:lnTo>
                      <a:pt x="26036" y="12990"/>
                    </a:lnTo>
                    <a:lnTo>
                      <a:pt x="26621" y="12705"/>
                    </a:lnTo>
                    <a:lnTo>
                      <a:pt x="27165" y="12433"/>
                    </a:lnTo>
                    <a:lnTo>
                      <a:pt x="27696" y="12147"/>
                    </a:lnTo>
                    <a:lnTo>
                      <a:pt x="28199" y="11861"/>
                    </a:lnTo>
                    <a:lnTo>
                      <a:pt x="28661" y="11576"/>
                    </a:lnTo>
                    <a:lnTo>
                      <a:pt x="29110" y="11277"/>
                    </a:lnTo>
                    <a:lnTo>
                      <a:pt x="29545" y="10991"/>
                    </a:lnTo>
                    <a:lnTo>
                      <a:pt x="29940" y="10692"/>
                    </a:lnTo>
                    <a:lnTo>
                      <a:pt x="30307" y="10406"/>
                    </a:lnTo>
                    <a:lnTo>
                      <a:pt x="30661" y="10107"/>
                    </a:lnTo>
                    <a:lnTo>
                      <a:pt x="30987" y="9821"/>
                    </a:lnTo>
                    <a:lnTo>
                      <a:pt x="31287" y="9522"/>
                    </a:lnTo>
                    <a:lnTo>
                      <a:pt x="31572" y="9223"/>
                    </a:lnTo>
                    <a:lnTo>
                      <a:pt x="31817" y="8937"/>
                    </a:lnTo>
                    <a:lnTo>
                      <a:pt x="32048" y="8638"/>
                    </a:lnTo>
                    <a:lnTo>
                      <a:pt x="32252" y="8352"/>
                    </a:lnTo>
                    <a:lnTo>
                      <a:pt x="32443" y="8053"/>
                    </a:lnTo>
                    <a:lnTo>
                      <a:pt x="32592" y="7767"/>
                    </a:lnTo>
                    <a:lnTo>
                      <a:pt x="32742" y="7481"/>
                    </a:lnTo>
                    <a:lnTo>
                      <a:pt x="32851" y="7182"/>
                    </a:lnTo>
                    <a:lnTo>
                      <a:pt x="32946" y="6897"/>
                    </a:lnTo>
                    <a:lnTo>
                      <a:pt x="33014" y="6624"/>
                    </a:lnTo>
                    <a:lnTo>
                      <a:pt x="33055" y="6339"/>
                    </a:lnTo>
                    <a:lnTo>
                      <a:pt x="33082" y="6053"/>
                    </a:lnTo>
                    <a:lnTo>
                      <a:pt x="33082" y="5781"/>
                    </a:lnTo>
                    <a:lnTo>
                      <a:pt x="33069" y="5509"/>
                    </a:lnTo>
                    <a:lnTo>
                      <a:pt x="33028" y="5237"/>
                    </a:lnTo>
                    <a:lnTo>
                      <a:pt x="32973" y="4979"/>
                    </a:lnTo>
                    <a:lnTo>
                      <a:pt x="32892" y="4706"/>
                    </a:lnTo>
                    <a:lnTo>
                      <a:pt x="32783" y="4448"/>
                    </a:lnTo>
                    <a:lnTo>
                      <a:pt x="32660" y="4203"/>
                    </a:lnTo>
                    <a:lnTo>
                      <a:pt x="32524" y="3945"/>
                    </a:lnTo>
                    <a:lnTo>
                      <a:pt x="32361" y="3700"/>
                    </a:lnTo>
                    <a:lnTo>
                      <a:pt x="32171" y="3469"/>
                    </a:lnTo>
                    <a:lnTo>
                      <a:pt x="31967" y="3224"/>
                    </a:lnTo>
                    <a:lnTo>
                      <a:pt x="31749" y="2993"/>
                    </a:lnTo>
                    <a:lnTo>
                      <a:pt x="31504" y="2775"/>
                    </a:lnTo>
                    <a:lnTo>
                      <a:pt x="31246" y="2557"/>
                    </a:lnTo>
                    <a:lnTo>
                      <a:pt x="30960" y="2340"/>
                    </a:lnTo>
                    <a:lnTo>
                      <a:pt x="30661" y="2136"/>
                    </a:lnTo>
                    <a:lnTo>
                      <a:pt x="30348" y="1945"/>
                    </a:lnTo>
                    <a:lnTo>
                      <a:pt x="30008" y="1755"/>
                    </a:lnTo>
                    <a:lnTo>
                      <a:pt x="29641" y="1564"/>
                    </a:lnTo>
                    <a:lnTo>
                      <a:pt x="29273" y="1387"/>
                    </a:lnTo>
                    <a:lnTo>
                      <a:pt x="28879" y="1224"/>
                    </a:lnTo>
                    <a:lnTo>
                      <a:pt x="28484" y="1075"/>
                    </a:lnTo>
                    <a:lnTo>
                      <a:pt x="28063" y="939"/>
                    </a:lnTo>
                    <a:lnTo>
                      <a:pt x="27641" y="816"/>
                    </a:lnTo>
                    <a:lnTo>
                      <a:pt x="27192" y="694"/>
                    </a:lnTo>
                    <a:lnTo>
                      <a:pt x="26743" y="585"/>
                    </a:lnTo>
                    <a:lnTo>
                      <a:pt x="26281" y="490"/>
                    </a:lnTo>
                    <a:lnTo>
                      <a:pt x="25805" y="408"/>
                    </a:lnTo>
                    <a:lnTo>
                      <a:pt x="25329" y="326"/>
                    </a:lnTo>
                    <a:lnTo>
                      <a:pt x="24839" y="258"/>
                    </a:lnTo>
                    <a:lnTo>
                      <a:pt x="24336" y="190"/>
                    </a:lnTo>
                    <a:lnTo>
                      <a:pt x="23832" y="150"/>
                    </a:lnTo>
                    <a:lnTo>
                      <a:pt x="23329" y="95"/>
                    </a:lnTo>
                    <a:lnTo>
                      <a:pt x="22812" y="68"/>
                    </a:lnTo>
                    <a:lnTo>
                      <a:pt x="21751" y="14"/>
                    </a:lnTo>
                    <a:lnTo>
                      <a:pt x="206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8"/>
              <p:cNvSpPr/>
              <p:nvPr/>
            </p:nvSpPr>
            <p:spPr>
              <a:xfrm>
                <a:off x="1316067" y="4540459"/>
                <a:ext cx="146661" cy="107404"/>
              </a:xfrm>
              <a:custGeom>
                <a:rect b="b" l="l" r="r" t="t"/>
                <a:pathLst>
                  <a:path extrusionOk="0" h="3647" w="4980">
                    <a:moveTo>
                      <a:pt x="4980" y="1"/>
                    </a:moveTo>
                    <a:lnTo>
                      <a:pt x="2381" y="518"/>
                    </a:lnTo>
                    <a:lnTo>
                      <a:pt x="2177" y="790"/>
                    </a:lnTo>
                    <a:lnTo>
                      <a:pt x="1661" y="1524"/>
                    </a:lnTo>
                    <a:lnTo>
                      <a:pt x="1293" y="2014"/>
                    </a:lnTo>
                    <a:lnTo>
                      <a:pt x="899" y="2531"/>
                    </a:lnTo>
                    <a:lnTo>
                      <a:pt x="463" y="3089"/>
                    </a:lnTo>
                    <a:lnTo>
                      <a:pt x="1" y="3646"/>
                    </a:lnTo>
                    <a:lnTo>
                      <a:pt x="4844" y="2939"/>
                    </a:lnTo>
                    <a:lnTo>
                      <a:pt x="4980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8"/>
              <p:cNvSpPr/>
              <p:nvPr/>
            </p:nvSpPr>
            <p:spPr>
              <a:xfrm>
                <a:off x="1429451" y="4518430"/>
                <a:ext cx="74155" cy="135441"/>
              </a:xfrm>
              <a:custGeom>
                <a:rect b="b" l="l" r="r" t="t"/>
                <a:pathLst>
                  <a:path extrusionOk="0" h="4599" w="2518">
                    <a:moveTo>
                      <a:pt x="1850" y="1"/>
                    </a:moveTo>
                    <a:lnTo>
                      <a:pt x="1592" y="14"/>
                    </a:lnTo>
                    <a:lnTo>
                      <a:pt x="1320" y="28"/>
                    </a:lnTo>
                    <a:lnTo>
                      <a:pt x="1062" y="55"/>
                    </a:lnTo>
                    <a:lnTo>
                      <a:pt x="803" y="110"/>
                    </a:lnTo>
                    <a:lnTo>
                      <a:pt x="545" y="178"/>
                    </a:lnTo>
                    <a:lnTo>
                      <a:pt x="273" y="259"/>
                    </a:lnTo>
                    <a:lnTo>
                      <a:pt x="1" y="382"/>
                    </a:lnTo>
                    <a:lnTo>
                      <a:pt x="422" y="4544"/>
                    </a:lnTo>
                    <a:lnTo>
                      <a:pt x="694" y="4585"/>
                    </a:lnTo>
                    <a:lnTo>
                      <a:pt x="966" y="4598"/>
                    </a:lnTo>
                    <a:lnTo>
                      <a:pt x="1225" y="4598"/>
                    </a:lnTo>
                    <a:lnTo>
                      <a:pt x="1483" y="4558"/>
                    </a:lnTo>
                    <a:lnTo>
                      <a:pt x="1728" y="4517"/>
                    </a:lnTo>
                    <a:lnTo>
                      <a:pt x="1987" y="4435"/>
                    </a:lnTo>
                    <a:lnTo>
                      <a:pt x="2245" y="4340"/>
                    </a:lnTo>
                    <a:lnTo>
                      <a:pt x="2517" y="4231"/>
                    </a:lnTo>
                    <a:lnTo>
                      <a:pt x="2123" y="1"/>
                    </a:lnTo>
                    <a:close/>
                  </a:path>
                </a:pathLst>
              </a:custGeom>
              <a:solidFill>
                <a:srgbClr val="2A5B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8"/>
              <p:cNvSpPr/>
              <p:nvPr/>
            </p:nvSpPr>
            <p:spPr>
              <a:xfrm>
                <a:off x="1060495" y="4451135"/>
                <a:ext cx="355373" cy="256009"/>
              </a:xfrm>
              <a:custGeom>
                <a:rect b="b" l="l" r="r" t="t"/>
                <a:pathLst>
                  <a:path extrusionOk="0" h="8693" w="12067">
                    <a:moveTo>
                      <a:pt x="9196" y="0"/>
                    </a:moveTo>
                    <a:lnTo>
                      <a:pt x="7740" y="1102"/>
                    </a:lnTo>
                    <a:lnTo>
                      <a:pt x="6258" y="2231"/>
                    </a:lnTo>
                    <a:lnTo>
                      <a:pt x="4544" y="3551"/>
                    </a:lnTo>
                    <a:lnTo>
                      <a:pt x="3687" y="4231"/>
                    </a:lnTo>
                    <a:lnTo>
                      <a:pt x="2843" y="4897"/>
                    </a:lnTo>
                    <a:lnTo>
                      <a:pt x="2068" y="5537"/>
                    </a:lnTo>
                    <a:lnTo>
                      <a:pt x="1374" y="6122"/>
                    </a:lnTo>
                    <a:lnTo>
                      <a:pt x="789" y="6639"/>
                    </a:lnTo>
                    <a:lnTo>
                      <a:pt x="558" y="6856"/>
                    </a:lnTo>
                    <a:lnTo>
                      <a:pt x="354" y="7060"/>
                    </a:lnTo>
                    <a:lnTo>
                      <a:pt x="191" y="7223"/>
                    </a:lnTo>
                    <a:lnTo>
                      <a:pt x="82" y="7373"/>
                    </a:lnTo>
                    <a:lnTo>
                      <a:pt x="14" y="7482"/>
                    </a:lnTo>
                    <a:lnTo>
                      <a:pt x="1" y="7523"/>
                    </a:lnTo>
                    <a:lnTo>
                      <a:pt x="1" y="7550"/>
                    </a:lnTo>
                    <a:lnTo>
                      <a:pt x="82" y="7795"/>
                    </a:lnTo>
                    <a:lnTo>
                      <a:pt x="137" y="7917"/>
                    </a:lnTo>
                    <a:lnTo>
                      <a:pt x="191" y="8053"/>
                    </a:lnTo>
                    <a:lnTo>
                      <a:pt x="259" y="8176"/>
                    </a:lnTo>
                    <a:lnTo>
                      <a:pt x="354" y="8298"/>
                    </a:lnTo>
                    <a:lnTo>
                      <a:pt x="449" y="8407"/>
                    </a:lnTo>
                    <a:lnTo>
                      <a:pt x="558" y="8502"/>
                    </a:lnTo>
                    <a:lnTo>
                      <a:pt x="681" y="8584"/>
                    </a:lnTo>
                    <a:lnTo>
                      <a:pt x="817" y="8638"/>
                    </a:lnTo>
                    <a:lnTo>
                      <a:pt x="966" y="8679"/>
                    </a:lnTo>
                    <a:lnTo>
                      <a:pt x="1130" y="8692"/>
                    </a:lnTo>
                    <a:lnTo>
                      <a:pt x="1320" y="8679"/>
                    </a:lnTo>
                    <a:lnTo>
                      <a:pt x="1510" y="8638"/>
                    </a:lnTo>
                    <a:lnTo>
                      <a:pt x="1742" y="8556"/>
                    </a:lnTo>
                    <a:lnTo>
                      <a:pt x="1973" y="8434"/>
                    </a:lnTo>
                    <a:lnTo>
                      <a:pt x="2191" y="8325"/>
                    </a:lnTo>
                    <a:lnTo>
                      <a:pt x="2449" y="8244"/>
                    </a:lnTo>
                    <a:lnTo>
                      <a:pt x="2748" y="8148"/>
                    </a:lnTo>
                    <a:lnTo>
                      <a:pt x="3102" y="8067"/>
                    </a:lnTo>
                    <a:lnTo>
                      <a:pt x="3469" y="7985"/>
                    </a:lnTo>
                    <a:lnTo>
                      <a:pt x="3877" y="7917"/>
                    </a:lnTo>
                    <a:lnTo>
                      <a:pt x="4748" y="7795"/>
                    </a:lnTo>
                    <a:lnTo>
                      <a:pt x="5346" y="7713"/>
                    </a:lnTo>
                    <a:lnTo>
                      <a:pt x="5591" y="7686"/>
                    </a:lnTo>
                    <a:lnTo>
                      <a:pt x="6244" y="7618"/>
                    </a:lnTo>
                    <a:lnTo>
                      <a:pt x="6639" y="7563"/>
                    </a:lnTo>
                    <a:lnTo>
                      <a:pt x="7183" y="7509"/>
                    </a:lnTo>
                    <a:lnTo>
                      <a:pt x="7958" y="7427"/>
                    </a:lnTo>
                    <a:lnTo>
                      <a:pt x="8597" y="7332"/>
                    </a:lnTo>
                    <a:lnTo>
                      <a:pt x="8856" y="7291"/>
                    </a:lnTo>
                    <a:lnTo>
                      <a:pt x="9060" y="7251"/>
                    </a:lnTo>
                    <a:lnTo>
                      <a:pt x="9209" y="7210"/>
                    </a:lnTo>
                    <a:lnTo>
                      <a:pt x="9305" y="7169"/>
                    </a:lnTo>
                    <a:lnTo>
                      <a:pt x="9386" y="7087"/>
                    </a:lnTo>
                    <a:lnTo>
                      <a:pt x="9454" y="7006"/>
                    </a:lnTo>
                    <a:lnTo>
                      <a:pt x="9509" y="6897"/>
                    </a:lnTo>
                    <a:lnTo>
                      <a:pt x="9563" y="6788"/>
                    </a:lnTo>
                    <a:lnTo>
                      <a:pt x="9604" y="6666"/>
                    </a:lnTo>
                    <a:lnTo>
                      <a:pt x="9631" y="6530"/>
                    </a:lnTo>
                    <a:lnTo>
                      <a:pt x="9672" y="6271"/>
                    </a:lnTo>
                    <a:lnTo>
                      <a:pt x="9686" y="6040"/>
                    </a:lnTo>
                    <a:lnTo>
                      <a:pt x="9686" y="5836"/>
                    </a:lnTo>
                    <a:lnTo>
                      <a:pt x="9686" y="5646"/>
                    </a:lnTo>
                    <a:lnTo>
                      <a:pt x="9903" y="5278"/>
                    </a:lnTo>
                    <a:lnTo>
                      <a:pt x="10121" y="4965"/>
                    </a:lnTo>
                    <a:lnTo>
                      <a:pt x="10352" y="4693"/>
                    </a:lnTo>
                    <a:lnTo>
                      <a:pt x="10570" y="4449"/>
                    </a:lnTo>
                    <a:lnTo>
                      <a:pt x="10801" y="4244"/>
                    </a:lnTo>
                    <a:lnTo>
                      <a:pt x="11005" y="4068"/>
                    </a:lnTo>
                    <a:lnTo>
                      <a:pt x="11209" y="3918"/>
                    </a:lnTo>
                    <a:lnTo>
                      <a:pt x="11413" y="3782"/>
                    </a:lnTo>
                    <a:lnTo>
                      <a:pt x="11740" y="3564"/>
                    </a:lnTo>
                    <a:lnTo>
                      <a:pt x="11862" y="3483"/>
                    </a:lnTo>
                    <a:lnTo>
                      <a:pt x="11957" y="3401"/>
                    </a:lnTo>
                    <a:lnTo>
                      <a:pt x="12039" y="3320"/>
                    </a:lnTo>
                    <a:lnTo>
                      <a:pt x="12052" y="3279"/>
                    </a:lnTo>
                    <a:lnTo>
                      <a:pt x="12066" y="3238"/>
                    </a:lnTo>
                    <a:lnTo>
                      <a:pt x="12066" y="3197"/>
                    </a:lnTo>
                    <a:lnTo>
                      <a:pt x="12066" y="3156"/>
                    </a:lnTo>
                    <a:lnTo>
                      <a:pt x="12039" y="3102"/>
                    </a:lnTo>
                    <a:lnTo>
                      <a:pt x="12012" y="3061"/>
                    </a:lnTo>
                    <a:lnTo>
                      <a:pt x="11876" y="2871"/>
                    </a:lnTo>
                    <a:lnTo>
                      <a:pt x="11712" y="2667"/>
                    </a:lnTo>
                    <a:lnTo>
                      <a:pt x="11304" y="2190"/>
                    </a:lnTo>
                    <a:lnTo>
                      <a:pt x="10842" y="1687"/>
                    </a:lnTo>
                    <a:lnTo>
                      <a:pt x="10366" y="1184"/>
                    </a:lnTo>
                    <a:lnTo>
                      <a:pt x="9550" y="354"/>
                    </a:lnTo>
                    <a:lnTo>
                      <a:pt x="91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8"/>
              <p:cNvSpPr/>
              <p:nvPr/>
            </p:nvSpPr>
            <p:spPr>
              <a:xfrm>
                <a:off x="478022" y="4091810"/>
                <a:ext cx="974677" cy="530012"/>
              </a:xfrm>
              <a:custGeom>
                <a:rect b="b" l="l" r="r" t="t"/>
                <a:pathLst>
                  <a:path extrusionOk="0" h="17997" w="33096">
                    <a:moveTo>
                      <a:pt x="12406" y="0"/>
                    </a:moveTo>
                    <a:lnTo>
                      <a:pt x="11331" y="14"/>
                    </a:lnTo>
                    <a:lnTo>
                      <a:pt x="10284" y="68"/>
                    </a:lnTo>
                    <a:lnTo>
                      <a:pt x="9767" y="95"/>
                    </a:lnTo>
                    <a:lnTo>
                      <a:pt x="9250" y="150"/>
                    </a:lnTo>
                    <a:lnTo>
                      <a:pt x="8747" y="190"/>
                    </a:lnTo>
                    <a:lnTo>
                      <a:pt x="8244" y="258"/>
                    </a:lnTo>
                    <a:lnTo>
                      <a:pt x="7754" y="326"/>
                    </a:lnTo>
                    <a:lnTo>
                      <a:pt x="7278" y="408"/>
                    </a:lnTo>
                    <a:lnTo>
                      <a:pt x="6802" y="490"/>
                    </a:lnTo>
                    <a:lnTo>
                      <a:pt x="6339" y="585"/>
                    </a:lnTo>
                    <a:lnTo>
                      <a:pt x="5890" y="694"/>
                    </a:lnTo>
                    <a:lnTo>
                      <a:pt x="5455" y="816"/>
                    </a:lnTo>
                    <a:lnTo>
                      <a:pt x="5020" y="939"/>
                    </a:lnTo>
                    <a:lnTo>
                      <a:pt x="4612" y="1075"/>
                    </a:lnTo>
                    <a:lnTo>
                      <a:pt x="4204" y="1224"/>
                    </a:lnTo>
                    <a:lnTo>
                      <a:pt x="3809" y="1387"/>
                    </a:lnTo>
                    <a:lnTo>
                      <a:pt x="3442" y="1564"/>
                    </a:lnTo>
                    <a:lnTo>
                      <a:pt x="3088" y="1755"/>
                    </a:lnTo>
                    <a:lnTo>
                      <a:pt x="2748" y="1945"/>
                    </a:lnTo>
                    <a:lnTo>
                      <a:pt x="2422" y="2136"/>
                    </a:lnTo>
                    <a:lnTo>
                      <a:pt x="2122" y="2340"/>
                    </a:lnTo>
                    <a:lnTo>
                      <a:pt x="1850" y="2557"/>
                    </a:lnTo>
                    <a:lnTo>
                      <a:pt x="1578" y="2775"/>
                    </a:lnTo>
                    <a:lnTo>
                      <a:pt x="1347" y="2993"/>
                    </a:lnTo>
                    <a:lnTo>
                      <a:pt x="1116" y="3224"/>
                    </a:lnTo>
                    <a:lnTo>
                      <a:pt x="912" y="3469"/>
                    </a:lnTo>
                    <a:lnTo>
                      <a:pt x="735" y="3700"/>
                    </a:lnTo>
                    <a:lnTo>
                      <a:pt x="572" y="3945"/>
                    </a:lnTo>
                    <a:lnTo>
                      <a:pt x="422" y="4203"/>
                    </a:lnTo>
                    <a:lnTo>
                      <a:pt x="300" y="4448"/>
                    </a:lnTo>
                    <a:lnTo>
                      <a:pt x="204" y="4706"/>
                    </a:lnTo>
                    <a:lnTo>
                      <a:pt x="123" y="4979"/>
                    </a:lnTo>
                    <a:lnTo>
                      <a:pt x="55" y="5237"/>
                    </a:lnTo>
                    <a:lnTo>
                      <a:pt x="14" y="5509"/>
                    </a:lnTo>
                    <a:lnTo>
                      <a:pt x="0" y="5781"/>
                    </a:lnTo>
                    <a:lnTo>
                      <a:pt x="0" y="6053"/>
                    </a:lnTo>
                    <a:lnTo>
                      <a:pt x="28" y="6339"/>
                    </a:lnTo>
                    <a:lnTo>
                      <a:pt x="82" y="6624"/>
                    </a:lnTo>
                    <a:lnTo>
                      <a:pt x="150" y="6897"/>
                    </a:lnTo>
                    <a:lnTo>
                      <a:pt x="232" y="7182"/>
                    </a:lnTo>
                    <a:lnTo>
                      <a:pt x="354" y="7481"/>
                    </a:lnTo>
                    <a:lnTo>
                      <a:pt x="490" y="7767"/>
                    </a:lnTo>
                    <a:lnTo>
                      <a:pt x="653" y="8053"/>
                    </a:lnTo>
                    <a:lnTo>
                      <a:pt x="830" y="8352"/>
                    </a:lnTo>
                    <a:lnTo>
                      <a:pt x="1034" y="8638"/>
                    </a:lnTo>
                    <a:lnTo>
                      <a:pt x="1265" y="8937"/>
                    </a:lnTo>
                    <a:lnTo>
                      <a:pt x="1524" y="9223"/>
                    </a:lnTo>
                    <a:lnTo>
                      <a:pt x="1796" y="9522"/>
                    </a:lnTo>
                    <a:lnTo>
                      <a:pt x="2095" y="9821"/>
                    </a:lnTo>
                    <a:lnTo>
                      <a:pt x="2422" y="10107"/>
                    </a:lnTo>
                    <a:lnTo>
                      <a:pt x="2775" y="10406"/>
                    </a:lnTo>
                    <a:lnTo>
                      <a:pt x="3143" y="10692"/>
                    </a:lnTo>
                    <a:lnTo>
                      <a:pt x="3551" y="10991"/>
                    </a:lnTo>
                    <a:lnTo>
                      <a:pt x="3972" y="11277"/>
                    </a:lnTo>
                    <a:lnTo>
                      <a:pt x="4421" y="11576"/>
                    </a:lnTo>
                    <a:lnTo>
                      <a:pt x="4897" y="11861"/>
                    </a:lnTo>
                    <a:lnTo>
                      <a:pt x="5401" y="12147"/>
                    </a:lnTo>
                    <a:lnTo>
                      <a:pt x="5917" y="12433"/>
                    </a:lnTo>
                    <a:lnTo>
                      <a:pt x="6475" y="12705"/>
                    </a:lnTo>
                    <a:lnTo>
                      <a:pt x="7046" y="12990"/>
                    </a:lnTo>
                    <a:lnTo>
                      <a:pt x="7659" y="13262"/>
                    </a:lnTo>
                    <a:lnTo>
                      <a:pt x="8284" y="13535"/>
                    </a:lnTo>
                    <a:lnTo>
                      <a:pt x="8937" y="13807"/>
                    </a:lnTo>
                    <a:lnTo>
                      <a:pt x="9631" y="14065"/>
                    </a:lnTo>
                    <a:lnTo>
                      <a:pt x="10338" y="14337"/>
                    </a:lnTo>
                    <a:lnTo>
                      <a:pt x="11073" y="14596"/>
                    </a:lnTo>
                    <a:lnTo>
                      <a:pt x="11848" y="14840"/>
                    </a:lnTo>
                    <a:lnTo>
                      <a:pt x="12637" y="15099"/>
                    </a:lnTo>
                    <a:lnTo>
                      <a:pt x="13453" y="15344"/>
                    </a:lnTo>
                    <a:lnTo>
                      <a:pt x="14310" y="15575"/>
                    </a:lnTo>
                    <a:lnTo>
                      <a:pt x="15181" y="15820"/>
                    </a:lnTo>
                    <a:lnTo>
                      <a:pt x="16092" y="16051"/>
                    </a:lnTo>
                    <a:lnTo>
                      <a:pt x="17031" y="16269"/>
                    </a:lnTo>
                    <a:lnTo>
                      <a:pt x="17997" y="16486"/>
                    </a:lnTo>
                    <a:lnTo>
                      <a:pt x="18990" y="16704"/>
                    </a:lnTo>
                    <a:lnTo>
                      <a:pt x="20010" y="16908"/>
                    </a:lnTo>
                    <a:lnTo>
                      <a:pt x="21057" y="17098"/>
                    </a:lnTo>
                    <a:lnTo>
                      <a:pt x="22132" y="17302"/>
                    </a:lnTo>
                    <a:lnTo>
                      <a:pt x="23247" y="17479"/>
                    </a:lnTo>
                    <a:lnTo>
                      <a:pt x="24390" y="17656"/>
                    </a:lnTo>
                    <a:lnTo>
                      <a:pt x="25560" y="17833"/>
                    </a:lnTo>
                    <a:lnTo>
                      <a:pt x="26757" y="17996"/>
                    </a:lnTo>
                    <a:lnTo>
                      <a:pt x="26757" y="17996"/>
                    </a:lnTo>
                    <a:lnTo>
                      <a:pt x="26634" y="16037"/>
                    </a:lnTo>
                    <a:lnTo>
                      <a:pt x="26621" y="15752"/>
                    </a:lnTo>
                    <a:lnTo>
                      <a:pt x="26580" y="15126"/>
                    </a:lnTo>
                    <a:lnTo>
                      <a:pt x="26158" y="14936"/>
                    </a:lnTo>
                    <a:lnTo>
                      <a:pt x="25628" y="14664"/>
                    </a:lnTo>
                    <a:lnTo>
                      <a:pt x="24893" y="14283"/>
                    </a:lnTo>
                    <a:lnTo>
                      <a:pt x="23927" y="13779"/>
                    </a:lnTo>
                    <a:lnTo>
                      <a:pt x="22744" y="13154"/>
                    </a:lnTo>
                    <a:lnTo>
                      <a:pt x="21343" y="12378"/>
                    </a:lnTo>
                    <a:lnTo>
                      <a:pt x="19711" y="11453"/>
                    </a:lnTo>
                    <a:lnTo>
                      <a:pt x="20894" y="11821"/>
                    </a:lnTo>
                    <a:lnTo>
                      <a:pt x="22105" y="12161"/>
                    </a:lnTo>
                    <a:lnTo>
                      <a:pt x="22703" y="12310"/>
                    </a:lnTo>
                    <a:lnTo>
                      <a:pt x="23302" y="12460"/>
                    </a:lnTo>
                    <a:lnTo>
                      <a:pt x="23900" y="12596"/>
                    </a:lnTo>
                    <a:lnTo>
                      <a:pt x="24485" y="12718"/>
                    </a:lnTo>
                    <a:lnTo>
                      <a:pt x="25056" y="12827"/>
                    </a:lnTo>
                    <a:lnTo>
                      <a:pt x="25628" y="12922"/>
                    </a:lnTo>
                    <a:lnTo>
                      <a:pt x="26185" y="12990"/>
                    </a:lnTo>
                    <a:lnTo>
                      <a:pt x="26729" y="13058"/>
                    </a:lnTo>
                    <a:lnTo>
                      <a:pt x="27260" y="13099"/>
                    </a:lnTo>
                    <a:lnTo>
                      <a:pt x="27777" y="13126"/>
                    </a:lnTo>
                    <a:lnTo>
                      <a:pt x="28267" y="13126"/>
                    </a:lnTo>
                    <a:lnTo>
                      <a:pt x="28729" y="13113"/>
                    </a:lnTo>
                    <a:lnTo>
                      <a:pt x="29069" y="13086"/>
                    </a:lnTo>
                    <a:lnTo>
                      <a:pt x="29396" y="13045"/>
                    </a:lnTo>
                    <a:lnTo>
                      <a:pt x="29600" y="13004"/>
                    </a:lnTo>
                    <a:lnTo>
                      <a:pt x="29804" y="12963"/>
                    </a:lnTo>
                    <a:lnTo>
                      <a:pt x="30049" y="12895"/>
                    </a:lnTo>
                    <a:lnTo>
                      <a:pt x="30280" y="12827"/>
                    </a:lnTo>
                    <a:lnTo>
                      <a:pt x="30497" y="12746"/>
                    </a:lnTo>
                    <a:lnTo>
                      <a:pt x="30715" y="12650"/>
                    </a:lnTo>
                    <a:lnTo>
                      <a:pt x="30905" y="12555"/>
                    </a:lnTo>
                    <a:lnTo>
                      <a:pt x="31110" y="12446"/>
                    </a:lnTo>
                    <a:lnTo>
                      <a:pt x="31286" y="12324"/>
                    </a:lnTo>
                    <a:lnTo>
                      <a:pt x="31463" y="12188"/>
                    </a:lnTo>
                    <a:lnTo>
                      <a:pt x="31626" y="12052"/>
                    </a:lnTo>
                    <a:lnTo>
                      <a:pt x="31776" y="11916"/>
                    </a:lnTo>
                    <a:lnTo>
                      <a:pt x="31926" y="11766"/>
                    </a:lnTo>
                    <a:lnTo>
                      <a:pt x="32062" y="11603"/>
                    </a:lnTo>
                    <a:lnTo>
                      <a:pt x="32184" y="11440"/>
                    </a:lnTo>
                    <a:lnTo>
                      <a:pt x="32307" y="11263"/>
                    </a:lnTo>
                    <a:lnTo>
                      <a:pt x="32415" y="11086"/>
                    </a:lnTo>
                    <a:lnTo>
                      <a:pt x="32524" y="10909"/>
                    </a:lnTo>
                    <a:lnTo>
                      <a:pt x="32606" y="10719"/>
                    </a:lnTo>
                    <a:lnTo>
                      <a:pt x="32701" y="10528"/>
                    </a:lnTo>
                    <a:lnTo>
                      <a:pt x="32769" y="10324"/>
                    </a:lnTo>
                    <a:lnTo>
                      <a:pt x="32837" y="10120"/>
                    </a:lnTo>
                    <a:lnTo>
                      <a:pt x="32905" y="9916"/>
                    </a:lnTo>
                    <a:lnTo>
                      <a:pt x="32946" y="9712"/>
                    </a:lnTo>
                    <a:lnTo>
                      <a:pt x="33000" y="9495"/>
                    </a:lnTo>
                    <a:lnTo>
                      <a:pt x="33027" y="9277"/>
                    </a:lnTo>
                    <a:lnTo>
                      <a:pt x="33082" y="8828"/>
                    </a:lnTo>
                    <a:lnTo>
                      <a:pt x="33095" y="8379"/>
                    </a:lnTo>
                    <a:lnTo>
                      <a:pt x="33082" y="7930"/>
                    </a:lnTo>
                    <a:lnTo>
                      <a:pt x="33041" y="7468"/>
                    </a:lnTo>
                    <a:lnTo>
                      <a:pt x="32959" y="7019"/>
                    </a:lnTo>
                    <a:lnTo>
                      <a:pt x="32864" y="6556"/>
                    </a:lnTo>
                    <a:lnTo>
                      <a:pt x="32742" y="6108"/>
                    </a:lnTo>
                    <a:lnTo>
                      <a:pt x="32592" y="5672"/>
                    </a:lnTo>
                    <a:lnTo>
                      <a:pt x="32415" y="5237"/>
                    </a:lnTo>
                    <a:lnTo>
                      <a:pt x="32211" y="4829"/>
                    </a:lnTo>
                    <a:lnTo>
                      <a:pt x="31980" y="4421"/>
                    </a:lnTo>
                    <a:lnTo>
                      <a:pt x="31722" y="4040"/>
                    </a:lnTo>
                    <a:lnTo>
                      <a:pt x="31450" y="3686"/>
                    </a:lnTo>
                    <a:lnTo>
                      <a:pt x="31314" y="3509"/>
                    </a:lnTo>
                    <a:lnTo>
                      <a:pt x="31150" y="3346"/>
                    </a:lnTo>
                    <a:lnTo>
                      <a:pt x="31001" y="3197"/>
                    </a:lnTo>
                    <a:lnTo>
                      <a:pt x="30837" y="3033"/>
                    </a:lnTo>
                    <a:lnTo>
                      <a:pt x="30674" y="2897"/>
                    </a:lnTo>
                    <a:lnTo>
                      <a:pt x="30497" y="2761"/>
                    </a:lnTo>
                    <a:lnTo>
                      <a:pt x="30321" y="2639"/>
                    </a:lnTo>
                    <a:lnTo>
                      <a:pt x="30144" y="2516"/>
                    </a:lnTo>
                    <a:lnTo>
                      <a:pt x="29953" y="2408"/>
                    </a:lnTo>
                    <a:lnTo>
                      <a:pt x="29763" y="2299"/>
                    </a:lnTo>
                    <a:lnTo>
                      <a:pt x="29572" y="2217"/>
                    </a:lnTo>
                    <a:lnTo>
                      <a:pt x="29368" y="2136"/>
                    </a:lnTo>
                    <a:lnTo>
                      <a:pt x="29164" y="2054"/>
                    </a:lnTo>
                    <a:lnTo>
                      <a:pt x="28960" y="2000"/>
                    </a:lnTo>
                    <a:lnTo>
                      <a:pt x="28144" y="1823"/>
                    </a:lnTo>
                    <a:lnTo>
                      <a:pt x="27206" y="1632"/>
                    </a:lnTo>
                    <a:lnTo>
                      <a:pt x="25968" y="1387"/>
                    </a:lnTo>
                    <a:lnTo>
                      <a:pt x="24458" y="1115"/>
                    </a:lnTo>
                    <a:lnTo>
                      <a:pt x="23628" y="979"/>
                    </a:lnTo>
                    <a:lnTo>
                      <a:pt x="22744" y="843"/>
                    </a:lnTo>
                    <a:lnTo>
                      <a:pt x="21819" y="707"/>
                    </a:lnTo>
                    <a:lnTo>
                      <a:pt x="20853" y="585"/>
                    </a:lnTo>
                    <a:lnTo>
                      <a:pt x="19847" y="463"/>
                    </a:lnTo>
                    <a:lnTo>
                      <a:pt x="18826" y="340"/>
                    </a:lnTo>
                    <a:lnTo>
                      <a:pt x="17779" y="245"/>
                    </a:lnTo>
                    <a:lnTo>
                      <a:pt x="16718" y="150"/>
                    </a:lnTo>
                    <a:lnTo>
                      <a:pt x="15643" y="82"/>
                    </a:lnTo>
                    <a:lnTo>
                      <a:pt x="14555" y="41"/>
                    </a:lnTo>
                    <a:lnTo>
                      <a:pt x="134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8"/>
              <p:cNvSpPr/>
              <p:nvPr/>
            </p:nvSpPr>
            <p:spPr>
              <a:xfrm>
                <a:off x="1278812" y="4540459"/>
                <a:ext cx="146661" cy="107404"/>
              </a:xfrm>
              <a:custGeom>
                <a:rect b="b" l="l" r="r" t="t"/>
                <a:pathLst>
                  <a:path extrusionOk="0" h="3647" w="4980">
                    <a:moveTo>
                      <a:pt x="1" y="1"/>
                    </a:moveTo>
                    <a:lnTo>
                      <a:pt x="151" y="2939"/>
                    </a:lnTo>
                    <a:lnTo>
                      <a:pt x="4980" y="3646"/>
                    </a:lnTo>
                    <a:lnTo>
                      <a:pt x="4980" y="3646"/>
                    </a:lnTo>
                    <a:lnTo>
                      <a:pt x="4531" y="3089"/>
                    </a:lnTo>
                    <a:lnTo>
                      <a:pt x="4082" y="2531"/>
                    </a:lnTo>
                    <a:lnTo>
                      <a:pt x="3687" y="2014"/>
                    </a:lnTo>
                    <a:lnTo>
                      <a:pt x="3334" y="1524"/>
                    </a:lnTo>
                    <a:lnTo>
                      <a:pt x="2803" y="790"/>
                    </a:lnTo>
                    <a:lnTo>
                      <a:pt x="2599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8"/>
              <p:cNvSpPr/>
              <p:nvPr/>
            </p:nvSpPr>
            <p:spPr>
              <a:xfrm>
                <a:off x="1238376" y="4518430"/>
                <a:ext cx="73713" cy="135441"/>
              </a:xfrm>
              <a:custGeom>
                <a:rect b="b" l="l" r="r" t="t"/>
                <a:pathLst>
                  <a:path extrusionOk="0" h="4599" w="2503">
                    <a:moveTo>
                      <a:pt x="381" y="1"/>
                    </a:moveTo>
                    <a:lnTo>
                      <a:pt x="0" y="4231"/>
                    </a:lnTo>
                    <a:lnTo>
                      <a:pt x="259" y="4340"/>
                    </a:lnTo>
                    <a:lnTo>
                      <a:pt x="517" y="4435"/>
                    </a:lnTo>
                    <a:lnTo>
                      <a:pt x="775" y="4517"/>
                    </a:lnTo>
                    <a:lnTo>
                      <a:pt x="1034" y="4558"/>
                    </a:lnTo>
                    <a:lnTo>
                      <a:pt x="1292" y="4598"/>
                    </a:lnTo>
                    <a:lnTo>
                      <a:pt x="1551" y="4598"/>
                    </a:lnTo>
                    <a:lnTo>
                      <a:pt x="1809" y="4585"/>
                    </a:lnTo>
                    <a:lnTo>
                      <a:pt x="2081" y="4544"/>
                    </a:lnTo>
                    <a:lnTo>
                      <a:pt x="2503" y="382"/>
                    </a:lnTo>
                    <a:lnTo>
                      <a:pt x="2231" y="259"/>
                    </a:lnTo>
                    <a:lnTo>
                      <a:pt x="1972" y="178"/>
                    </a:lnTo>
                    <a:lnTo>
                      <a:pt x="1700" y="110"/>
                    </a:lnTo>
                    <a:lnTo>
                      <a:pt x="1442" y="55"/>
                    </a:lnTo>
                    <a:lnTo>
                      <a:pt x="1184" y="28"/>
                    </a:lnTo>
                    <a:lnTo>
                      <a:pt x="925" y="14"/>
                    </a:lnTo>
                    <a:lnTo>
                      <a:pt x="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8"/>
              <p:cNvSpPr/>
              <p:nvPr/>
            </p:nvSpPr>
            <p:spPr>
              <a:xfrm>
                <a:off x="1325697" y="4451135"/>
                <a:ext cx="355344" cy="256009"/>
              </a:xfrm>
              <a:custGeom>
                <a:rect b="b" l="l" r="r" t="t"/>
                <a:pathLst>
                  <a:path extrusionOk="0" h="8693" w="12066">
                    <a:moveTo>
                      <a:pt x="2871" y="0"/>
                    </a:moveTo>
                    <a:lnTo>
                      <a:pt x="2517" y="354"/>
                    </a:lnTo>
                    <a:lnTo>
                      <a:pt x="1701" y="1184"/>
                    </a:lnTo>
                    <a:lnTo>
                      <a:pt x="1238" y="1687"/>
                    </a:lnTo>
                    <a:lnTo>
                      <a:pt x="776" y="2190"/>
                    </a:lnTo>
                    <a:lnTo>
                      <a:pt x="368" y="2667"/>
                    </a:lnTo>
                    <a:lnTo>
                      <a:pt x="191" y="2871"/>
                    </a:lnTo>
                    <a:lnTo>
                      <a:pt x="55" y="3061"/>
                    </a:lnTo>
                    <a:lnTo>
                      <a:pt x="28" y="3102"/>
                    </a:lnTo>
                    <a:lnTo>
                      <a:pt x="14" y="3156"/>
                    </a:lnTo>
                    <a:lnTo>
                      <a:pt x="0" y="3197"/>
                    </a:lnTo>
                    <a:lnTo>
                      <a:pt x="0" y="3238"/>
                    </a:lnTo>
                    <a:lnTo>
                      <a:pt x="14" y="3279"/>
                    </a:lnTo>
                    <a:lnTo>
                      <a:pt x="41" y="3320"/>
                    </a:lnTo>
                    <a:lnTo>
                      <a:pt x="109" y="3401"/>
                    </a:lnTo>
                    <a:lnTo>
                      <a:pt x="204" y="3483"/>
                    </a:lnTo>
                    <a:lnTo>
                      <a:pt x="341" y="3564"/>
                    </a:lnTo>
                    <a:lnTo>
                      <a:pt x="667" y="3782"/>
                    </a:lnTo>
                    <a:lnTo>
                      <a:pt x="857" y="3918"/>
                    </a:lnTo>
                    <a:lnTo>
                      <a:pt x="1061" y="4068"/>
                    </a:lnTo>
                    <a:lnTo>
                      <a:pt x="1279" y="4244"/>
                    </a:lnTo>
                    <a:lnTo>
                      <a:pt x="1497" y="4449"/>
                    </a:lnTo>
                    <a:lnTo>
                      <a:pt x="1728" y="4693"/>
                    </a:lnTo>
                    <a:lnTo>
                      <a:pt x="1946" y="4965"/>
                    </a:lnTo>
                    <a:lnTo>
                      <a:pt x="2177" y="5278"/>
                    </a:lnTo>
                    <a:lnTo>
                      <a:pt x="2381" y="5646"/>
                    </a:lnTo>
                    <a:lnTo>
                      <a:pt x="2381" y="5836"/>
                    </a:lnTo>
                    <a:lnTo>
                      <a:pt x="2381" y="6040"/>
                    </a:lnTo>
                    <a:lnTo>
                      <a:pt x="2408" y="6271"/>
                    </a:lnTo>
                    <a:lnTo>
                      <a:pt x="2449" y="6530"/>
                    </a:lnTo>
                    <a:lnTo>
                      <a:pt x="2476" y="6666"/>
                    </a:lnTo>
                    <a:lnTo>
                      <a:pt x="2517" y="6788"/>
                    </a:lnTo>
                    <a:lnTo>
                      <a:pt x="2558" y="6897"/>
                    </a:lnTo>
                    <a:lnTo>
                      <a:pt x="2612" y="7006"/>
                    </a:lnTo>
                    <a:lnTo>
                      <a:pt x="2680" y="7087"/>
                    </a:lnTo>
                    <a:lnTo>
                      <a:pt x="2762" y="7169"/>
                    </a:lnTo>
                    <a:lnTo>
                      <a:pt x="2857" y="7210"/>
                    </a:lnTo>
                    <a:lnTo>
                      <a:pt x="3007" y="7251"/>
                    </a:lnTo>
                    <a:lnTo>
                      <a:pt x="3224" y="7291"/>
                    </a:lnTo>
                    <a:lnTo>
                      <a:pt x="3483" y="7332"/>
                    </a:lnTo>
                    <a:lnTo>
                      <a:pt x="4122" y="7427"/>
                    </a:lnTo>
                    <a:lnTo>
                      <a:pt x="4884" y="7509"/>
                    </a:lnTo>
                    <a:lnTo>
                      <a:pt x="5428" y="7563"/>
                    </a:lnTo>
                    <a:lnTo>
                      <a:pt x="5822" y="7618"/>
                    </a:lnTo>
                    <a:lnTo>
                      <a:pt x="6475" y="7686"/>
                    </a:lnTo>
                    <a:lnTo>
                      <a:pt x="6734" y="7713"/>
                    </a:lnTo>
                    <a:lnTo>
                      <a:pt x="7332" y="7795"/>
                    </a:lnTo>
                    <a:lnTo>
                      <a:pt x="8189" y="7917"/>
                    </a:lnTo>
                    <a:lnTo>
                      <a:pt x="8597" y="7985"/>
                    </a:lnTo>
                    <a:lnTo>
                      <a:pt x="8978" y="8067"/>
                    </a:lnTo>
                    <a:lnTo>
                      <a:pt x="9318" y="8148"/>
                    </a:lnTo>
                    <a:lnTo>
                      <a:pt x="9631" y="8244"/>
                    </a:lnTo>
                    <a:lnTo>
                      <a:pt x="9890" y="8325"/>
                    </a:lnTo>
                    <a:lnTo>
                      <a:pt x="10094" y="8434"/>
                    </a:lnTo>
                    <a:lnTo>
                      <a:pt x="10338" y="8556"/>
                    </a:lnTo>
                    <a:lnTo>
                      <a:pt x="10556" y="8638"/>
                    </a:lnTo>
                    <a:lnTo>
                      <a:pt x="10760" y="8679"/>
                    </a:lnTo>
                    <a:lnTo>
                      <a:pt x="10937" y="8692"/>
                    </a:lnTo>
                    <a:lnTo>
                      <a:pt x="11114" y="8679"/>
                    </a:lnTo>
                    <a:lnTo>
                      <a:pt x="11263" y="8638"/>
                    </a:lnTo>
                    <a:lnTo>
                      <a:pt x="11399" y="8584"/>
                    </a:lnTo>
                    <a:lnTo>
                      <a:pt x="11522" y="8502"/>
                    </a:lnTo>
                    <a:lnTo>
                      <a:pt x="11631" y="8407"/>
                    </a:lnTo>
                    <a:lnTo>
                      <a:pt x="11726" y="8298"/>
                    </a:lnTo>
                    <a:lnTo>
                      <a:pt x="11808" y="8176"/>
                    </a:lnTo>
                    <a:lnTo>
                      <a:pt x="11876" y="8053"/>
                    </a:lnTo>
                    <a:lnTo>
                      <a:pt x="11944" y="7917"/>
                    </a:lnTo>
                    <a:lnTo>
                      <a:pt x="11998" y="7795"/>
                    </a:lnTo>
                    <a:lnTo>
                      <a:pt x="12066" y="7550"/>
                    </a:lnTo>
                    <a:lnTo>
                      <a:pt x="12066" y="7523"/>
                    </a:lnTo>
                    <a:lnTo>
                      <a:pt x="12052" y="7482"/>
                    </a:lnTo>
                    <a:lnTo>
                      <a:pt x="11984" y="7373"/>
                    </a:lnTo>
                    <a:lnTo>
                      <a:pt x="11876" y="7223"/>
                    </a:lnTo>
                    <a:lnTo>
                      <a:pt x="11712" y="7060"/>
                    </a:lnTo>
                    <a:lnTo>
                      <a:pt x="11522" y="6856"/>
                    </a:lnTo>
                    <a:lnTo>
                      <a:pt x="11277" y="6639"/>
                    </a:lnTo>
                    <a:lnTo>
                      <a:pt x="10692" y="6122"/>
                    </a:lnTo>
                    <a:lnTo>
                      <a:pt x="9998" y="5537"/>
                    </a:lnTo>
                    <a:lnTo>
                      <a:pt x="9223" y="4897"/>
                    </a:lnTo>
                    <a:lnTo>
                      <a:pt x="8393" y="4231"/>
                    </a:lnTo>
                    <a:lnTo>
                      <a:pt x="7523" y="3551"/>
                    </a:lnTo>
                    <a:lnTo>
                      <a:pt x="5822" y="2231"/>
                    </a:lnTo>
                    <a:lnTo>
                      <a:pt x="4326" y="1102"/>
                    </a:lnTo>
                    <a:lnTo>
                      <a:pt x="287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8"/>
              <p:cNvSpPr/>
              <p:nvPr/>
            </p:nvSpPr>
            <p:spPr>
              <a:xfrm>
                <a:off x="1031250" y="3196456"/>
                <a:ext cx="642982" cy="1102461"/>
              </a:xfrm>
              <a:custGeom>
                <a:rect b="b" l="l" r="r" t="t"/>
                <a:pathLst>
                  <a:path extrusionOk="0" h="37435" w="21833">
                    <a:moveTo>
                      <a:pt x="7849" y="0"/>
                    </a:moveTo>
                    <a:lnTo>
                      <a:pt x="7618" y="68"/>
                    </a:lnTo>
                    <a:lnTo>
                      <a:pt x="6965" y="272"/>
                    </a:lnTo>
                    <a:lnTo>
                      <a:pt x="6026" y="572"/>
                    </a:lnTo>
                    <a:lnTo>
                      <a:pt x="5469" y="762"/>
                    </a:lnTo>
                    <a:lnTo>
                      <a:pt x="4884" y="980"/>
                    </a:lnTo>
                    <a:lnTo>
                      <a:pt x="4272" y="1211"/>
                    </a:lnTo>
                    <a:lnTo>
                      <a:pt x="3660" y="1456"/>
                    </a:lnTo>
                    <a:lnTo>
                      <a:pt x="3048" y="1714"/>
                    </a:lnTo>
                    <a:lnTo>
                      <a:pt x="2449" y="2000"/>
                    </a:lnTo>
                    <a:lnTo>
                      <a:pt x="1891" y="2286"/>
                    </a:lnTo>
                    <a:lnTo>
                      <a:pt x="1633" y="2435"/>
                    </a:lnTo>
                    <a:lnTo>
                      <a:pt x="1374" y="2585"/>
                    </a:lnTo>
                    <a:lnTo>
                      <a:pt x="1143" y="2734"/>
                    </a:lnTo>
                    <a:lnTo>
                      <a:pt x="926" y="2884"/>
                    </a:lnTo>
                    <a:lnTo>
                      <a:pt x="721" y="3034"/>
                    </a:lnTo>
                    <a:lnTo>
                      <a:pt x="545" y="3183"/>
                    </a:lnTo>
                    <a:lnTo>
                      <a:pt x="477" y="3251"/>
                    </a:lnTo>
                    <a:lnTo>
                      <a:pt x="422" y="3319"/>
                    </a:lnTo>
                    <a:lnTo>
                      <a:pt x="327" y="3483"/>
                    </a:lnTo>
                    <a:lnTo>
                      <a:pt x="245" y="3673"/>
                    </a:lnTo>
                    <a:lnTo>
                      <a:pt x="177" y="3904"/>
                    </a:lnTo>
                    <a:lnTo>
                      <a:pt x="109" y="4176"/>
                    </a:lnTo>
                    <a:lnTo>
                      <a:pt x="69" y="4476"/>
                    </a:lnTo>
                    <a:lnTo>
                      <a:pt x="41" y="4788"/>
                    </a:lnTo>
                    <a:lnTo>
                      <a:pt x="14" y="5142"/>
                    </a:lnTo>
                    <a:lnTo>
                      <a:pt x="1" y="5509"/>
                    </a:lnTo>
                    <a:lnTo>
                      <a:pt x="1" y="5917"/>
                    </a:lnTo>
                    <a:lnTo>
                      <a:pt x="14" y="6339"/>
                    </a:lnTo>
                    <a:lnTo>
                      <a:pt x="28" y="6774"/>
                    </a:lnTo>
                    <a:lnTo>
                      <a:pt x="82" y="7713"/>
                    </a:lnTo>
                    <a:lnTo>
                      <a:pt x="177" y="8706"/>
                    </a:lnTo>
                    <a:lnTo>
                      <a:pt x="286" y="9740"/>
                    </a:lnTo>
                    <a:lnTo>
                      <a:pt x="409" y="10814"/>
                    </a:lnTo>
                    <a:lnTo>
                      <a:pt x="558" y="11916"/>
                    </a:lnTo>
                    <a:lnTo>
                      <a:pt x="708" y="13018"/>
                    </a:lnTo>
                    <a:lnTo>
                      <a:pt x="1034" y="15181"/>
                    </a:lnTo>
                    <a:lnTo>
                      <a:pt x="1334" y="17221"/>
                    </a:lnTo>
                    <a:lnTo>
                      <a:pt x="1456" y="18051"/>
                    </a:lnTo>
                    <a:lnTo>
                      <a:pt x="1470" y="18092"/>
                    </a:lnTo>
                    <a:lnTo>
                      <a:pt x="1470" y="18105"/>
                    </a:lnTo>
                    <a:lnTo>
                      <a:pt x="1497" y="18282"/>
                    </a:lnTo>
                    <a:lnTo>
                      <a:pt x="1565" y="18826"/>
                    </a:lnTo>
                    <a:lnTo>
                      <a:pt x="1565" y="18867"/>
                    </a:lnTo>
                    <a:lnTo>
                      <a:pt x="1592" y="19071"/>
                    </a:lnTo>
                    <a:lnTo>
                      <a:pt x="1606" y="19180"/>
                    </a:lnTo>
                    <a:lnTo>
                      <a:pt x="1660" y="19765"/>
                    </a:lnTo>
                    <a:lnTo>
                      <a:pt x="1701" y="20309"/>
                    </a:lnTo>
                    <a:lnTo>
                      <a:pt x="1728" y="20799"/>
                    </a:lnTo>
                    <a:lnTo>
                      <a:pt x="1714" y="21248"/>
                    </a:lnTo>
                    <a:lnTo>
                      <a:pt x="1660" y="22635"/>
                    </a:lnTo>
                    <a:lnTo>
                      <a:pt x="1578" y="24240"/>
                    </a:lnTo>
                    <a:lnTo>
                      <a:pt x="1347" y="27926"/>
                    </a:lnTo>
                    <a:lnTo>
                      <a:pt x="1089" y="31898"/>
                    </a:lnTo>
                    <a:lnTo>
                      <a:pt x="830" y="35775"/>
                    </a:lnTo>
                    <a:lnTo>
                      <a:pt x="1510" y="35979"/>
                    </a:lnTo>
                    <a:lnTo>
                      <a:pt x="2191" y="36156"/>
                    </a:lnTo>
                    <a:lnTo>
                      <a:pt x="2871" y="36333"/>
                    </a:lnTo>
                    <a:lnTo>
                      <a:pt x="3551" y="36496"/>
                    </a:lnTo>
                    <a:lnTo>
                      <a:pt x="4217" y="36646"/>
                    </a:lnTo>
                    <a:lnTo>
                      <a:pt x="4897" y="36782"/>
                    </a:lnTo>
                    <a:lnTo>
                      <a:pt x="5564" y="36904"/>
                    </a:lnTo>
                    <a:lnTo>
                      <a:pt x="6231" y="37013"/>
                    </a:lnTo>
                    <a:lnTo>
                      <a:pt x="6897" y="37122"/>
                    </a:lnTo>
                    <a:lnTo>
                      <a:pt x="7564" y="37203"/>
                    </a:lnTo>
                    <a:lnTo>
                      <a:pt x="8230" y="37271"/>
                    </a:lnTo>
                    <a:lnTo>
                      <a:pt x="8897" y="37326"/>
                    </a:lnTo>
                    <a:lnTo>
                      <a:pt x="9563" y="37380"/>
                    </a:lnTo>
                    <a:lnTo>
                      <a:pt x="10216" y="37407"/>
                    </a:lnTo>
                    <a:lnTo>
                      <a:pt x="10883" y="37421"/>
                    </a:lnTo>
                    <a:lnTo>
                      <a:pt x="11536" y="37435"/>
                    </a:lnTo>
                    <a:lnTo>
                      <a:pt x="12188" y="37421"/>
                    </a:lnTo>
                    <a:lnTo>
                      <a:pt x="12841" y="37407"/>
                    </a:lnTo>
                    <a:lnTo>
                      <a:pt x="13494" y="37380"/>
                    </a:lnTo>
                    <a:lnTo>
                      <a:pt x="14147" y="37326"/>
                    </a:lnTo>
                    <a:lnTo>
                      <a:pt x="14800" y="37271"/>
                    </a:lnTo>
                    <a:lnTo>
                      <a:pt x="15440" y="37203"/>
                    </a:lnTo>
                    <a:lnTo>
                      <a:pt x="16092" y="37122"/>
                    </a:lnTo>
                    <a:lnTo>
                      <a:pt x="16732" y="37013"/>
                    </a:lnTo>
                    <a:lnTo>
                      <a:pt x="17371" y="36904"/>
                    </a:lnTo>
                    <a:lnTo>
                      <a:pt x="18010" y="36782"/>
                    </a:lnTo>
                    <a:lnTo>
                      <a:pt x="18650" y="36646"/>
                    </a:lnTo>
                    <a:lnTo>
                      <a:pt x="19289" y="36496"/>
                    </a:lnTo>
                    <a:lnTo>
                      <a:pt x="19928" y="36333"/>
                    </a:lnTo>
                    <a:lnTo>
                      <a:pt x="20568" y="36156"/>
                    </a:lnTo>
                    <a:lnTo>
                      <a:pt x="21193" y="35979"/>
                    </a:lnTo>
                    <a:lnTo>
                      <a:pt x="21833" y="35775"/>
                    </a:lnTo>
                    <a:lnTo>
                      <a:pt x="21724" y="34292"/>
                    </a:lnTo>
                    <a:lnTo>
                      <a:pt x="21588" y="32769"/>
                    </a:lnTo>
                    <a:lnTo>
                      <a:pt x="21316" y="29627"/>
                    </a:lnTo>
                    <a:lnTo>
                      <a:pt x="21180" y="28035"/>
                    </a:lnTo>
                    <a:lnTo>
                      <a:pt x="21057" y="26471"/>
                    </a:lnTo>
                    <a:lnTo>
                      <a:pt x="20949" y="24920"/>
                    </a:lnTo>
                    <a:lnTo>
                      <a:pt x="20853" y="23438"/>
                    </a:lnTo>
                    <a:lnTo>
                      <a:pt x="20799" y="22513"/>
                    </a:lnTo>
                    <a:lnTo>
                      <a:pt x="20772" y="21737"/>
                    </a:lnTo>
                    <a:lnTo>
                      <a:pt x="20745" y="20975"/>
                    </a:lnTo>
                    <a:lnTo>
                      <a:pt x="20731" y="20255"/>
                    </a:lnTo>
                    <a:lnTo>
                      <a:pt x="20731" y="19574"/>
                    </a:lnTo>
                    <a:lnTo>
                      <a:pt x="20758" y="18513"/>
                    </a:lnTo>
                    <a:lnTo>
                      <a:pt x="20799" y="17357"/>
                    </a:lnTo>
                    <a:lnTo>
                      <a:pt x="20867" y="16147"/>
                    </a:lnTo>
                    <a:lnTo>
                      <a:pt x="20935" y="14882"/>
                    </a:lnTo>
                    <a:lnTo>
                      <a:pt x="21112" y="12283"/>
                    </a:lnTo>
                    <a:lnTo>
                      <a:pt x="21193" y="10978"/>
                    </a:lnTo>
                    <a:lnTo>
                      <a:pt x="21261" y="9713"/>
                    </a:lnTo>
                    <a:lnTo>
                      <a:pt x="21316" y="8488"/>
                    </a:lnTo>
                    <a:lnTo>
                      <a:pt x="21357" y="7332"/>
                    </a:lnTo>
                    <a:lnTo>
                      <a:pt x="21370" y="6244"/>
                    </a:lnTo>
                    <a:lnTo>
                      <a:pt x="21357" y="5754"/>
                    </a:lnTo>
                    <a:lnTo>
                      <a:pt x="21343" y="5278"/>
                    </a:lnTo>
                    <a:lnTo>
                      <a:pt x="21316" y="4829"/>
                    </a:lnTo>
                    <a:lnTo>
                      <a:pt x="21289" y="4421"/>
                    </a:lnTo>
                    <a:lnTo>
                      <a:pt x="21248" y="4040"/>
                    </a:lnTo>
                    <a:lnTo>
                      <a:pt x="21193" y="3700"/>
                    </a:lnTo>
                    <a:lnTo>
                      <a:pt x="21125" y="3401"/>
                    </a:lnTo>
                    <a:lnTo>
                      <a:pt x="21044" y="3156"/>
                    </a:lnTo>
                    <a:lnTo>
                      <a:pt x="20949" y="2939"/>
                    </a:lnTo>
                    <a:lnTo>
                      <a:pt x="20908" y="2843"/>
                    </a:lnTo>
                    <a:lnTo>
                      <a:pt x="20853" y="2775"/>
                    </a:lnTo>
                    <a:lnTo>
                      <a:pt x="20717" y="2626"/>
                    </a:lnTo>
                    <a:lnTo>
                      <a:pt x="20568" y="2490"/>
                    </a:lnTo>
                    <a:lnTo>
                      <a:pt x="20377" y="2354"/>
                    </a:lnTo>
                    <a:lnTo>
                      <a:pt x="20173" y="2218"/>
                    </a:lnTo>
                    <a:lnTo>
                      <a:pt x="19942" y="2082"/>
                    </a:lnTo>
                    <a:lnTo>
                      <a:pt x="19684" y="1959"/>
                    </a:lnTo>
                    <a:lnTo>
                      <a:pt x="19411" y="1823"/>
                    </a:lnTo>
                    <a:lnTo>
                      <a:pt x="19126" y="1701"/>
                    </a:lnTo>
                    <a:lnTo>
                      <a:pt x="18514" y="1469"/>
                    </a:lnTo>
                    <a:lnTo>
                      <a:pt x="17861" y="1252"/>
                    </a:lnTo>
                    <a:lnTo>
                      <a:pt x="17194" y="1034"/>
                    </a:lnTo>
                    <a:lnTo>
                      <a:pt x="16528" y="844"/>
                    </a:lnTo>
                    <a:lnTo>
                      <a:pt x="15861" y="681"/>
                    </a:lnTo>
                    <a:lnTo>
                      <a:pt x="15235" y="531"/>
                    </a:lnTo>
                    <a:lnTo>
                      <a:pt x="14147" y="286"/>
                    </a:lnTo>
                    <a:lnTo>
                      <a:pt x="13386" y="123"/>
                    </a:lnTo>
                    <a:lnTo>
                      <a:pt x="13100" y="68"/>
                    </a:lnTo>
                    <a:lnTo>
                      <a:pt x="784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8"/>
              <p:cNvSpPr/>
              <p:nvPr/>
            </p:nvSpPr>
            <p:spPr>
              <a:xfrm>
                <a:off x="1193493" y="2748190"/>
                <a:ext cx="303276" cy="233568"/>
              </a:xfrm>
              <a:custGeom>
                <a:rect b="b" l="l" r="r" t="t"/>
                <a:pathLst>
                  <a:path extrusionOk="0" h="7931" w="10298">
                    <a:moveTo>
                      <a:pt x="7074" y="0"/>
                    </a:moveTo>
                    <a:lnTo>
                      <a:pt x="6938" y="14"/>
                    </a:lnTo>
                    <a:lnTo>
                      <a:pt x="6802" y="41"/>
                    </a:lnTo>
                    <a:lnTo>
                      <a:pt x="6666" y="68"/>
                    </a:lnTo>
                    <a:lnTo>
                      <a:pt x="6543" y="109"/>
                    </a:lnTo>
                    <a:lnTo>
                      <a:pt x="6421" y="163"/>
                    </a:lnTo>
                    <a:lnTo>
                      <a:pt x="6299" y="231"/>
                    </a:lnTo>
                    <a:lnTo>
                      <a:pt x="6081" y="381"/>
                    </a:lnTo>
                    <a:lnTo>
                      <a:pt x="5850" y="544"/>
                    </a:lnTo>
                    <a:lnTo>
                      <a:pt x="5646" y="735"/>
                    </a:lnTo>
                    <a:lnTo>
                      <a:pt x="5224" y="1143"/>
                    </a:lnTo>
                    <a:lnTo>
                      <a:pt x="5020" y="1347"/>
                    </a:lnTo>
                    <a:lnTo>
                      <a:pt x="4802" y="1551"/>
                    </a:lnTo>
                    <a:lnTo>
                      <a:pt x="4585" y="1728"/>
                    </a:lnTo>
                    <a:lnTo>
                      <a:pt x="4353" y="1891"/>
                    </a:lnTo>
                    <a:lnTo>
                      <a:pt x="4231" y="1973"/>
                    </a:lnTo>
                    <a:lnTo>
                      <a:pt x="4109" y="2041"/>
                    </a:lnTo>
                    <a:lnTo>
                      <a:pt x="3973" y="2095"/>
                    </a:lnTo>
                    <a:lnTo>
                      <a:pt x="3837" y="2136"/>
                    </a:lnTo>
                    <a:lnTo>
                      <a:pt x="3578" y="2217"/>
                    </a:lnTo>
                    <a:lnTo>
                      <a:pt x="3333" y="2258"/>
                    </a:lnTo>
                    <a:lnTo>
                      <a:pt x="3102" y="2285"/>
                    </a:lnTo>
                    <a:lnTo>
                      <a:pt x="2884" y="2285"/>
                    </a:lnTo>
                    <a:lnTo>
                      <a:pt x="2694" y="2272"/>
                    </a:lnTo>
                    <a:lnTo>
                      <a:pt x="2503" y="2258"/>
                    </a:lnTo>
                    <a:lnTo>
                      <a:pt x="2163" y="2217"/>
                    </a:lnTo>
                    <a:lnTo>
                      <a:pt x="2000" y="2204"/>
                    </a:lnTo>
                    <a:lnTo>
                      <a:pt x="1851" y="2204"/>
                    </a:lnTo>
                    <a:lnTo>
                      <a:pt x="1715" y="2231"/>
                    </a:lnTo>
                    <a:lnTo>
                      <a:pt x="1578" y="2272"/>
                    </a:lnTo>
                    <a:lnTo>
                      <a:pt x="1442" y="2340"/>
                    </a:lnTo>
                    <a:lnTo>
                      <a:pt x="1320" y="2435"/>
                    </a:lnTo>
                    <a:lnTo>
                      <a:pt x="1198" y="2571"/>
                    </a:lnTo>
                    <a:lnTo>
                      <a:pt x="1062" y="2761"/>
                    </a:lnTo>
                    <a:lnTo>
                      <a:pt x="858" y="3129"/>
                    </a:lnTo>
                    <a:lnTo>
                      <a:pt x="708" y="3428"/>
                    </a:lnTo>
                    <a:lnTo>
                      <a:pt x="613" y="3700"/>
                    </a:lnTo>
                    <a:lnTo>
                      <a:pt x="531" y="3931"/>
                    </a:lnTo>
                    <a:lnTo>
                      <a:pt x="463" y="4149"/>
                    </a:lnTo>
                    <a:lnTo>
                      <a:pt x="381" y="4394"/>
                    </a:lnTo>
                    <a:lnTo>
                      <a:pt x="286" y="4652"/>
                    </a:lnTo>
                    <a:lnTo>
                      <a:pt x="123" y="4965"/>
                    </a:lnTo>
                    <a:lnTo>
                      <a:pt x="82" y="5060"/>
                    </a:lnTo>
                    <a:lnTo>
                      <a:pt x="55" y="5156"/>
                    </a:lnTo>
                    <a:lnTo>
                      <a:pt x="28" y="5251"/>
                    </a:lnTo>
                    <a:lnTo>
                      <a:pt x="14" y="5360"/>
                    </a:lnTo>
                    <a:lnTo>
                      <a:pt x="1" y="5577"/>
                    </a:lnTo>
                    <a:lnTo>
                      <a:pt x="14" y="5808"/>
                    </a:lnTo>
                    <a:lnTo>
                      <a:pt x="55" y="6053"/>
                    </a:lnTo>
                    <a:lnTo>
                      <a:pt x="96" y="6298"/>
                    </a:lnTo>
                    <a:lnTo>
                      <a:pt x="164" y="6543"/>
                    </a:lnTo>
                    <a:lnTo>
                      <a:pt x="245" y="6788"/>
                    </a:lnTo>
                    <a:lnTo>
                      <a:pt x="409" y="7237"/>
                    </a:lnTo>
                    <a:lnTo>
                      <a:pt x="558" y="7590"/>
                    </a:lnTo>
                    <a:lnTo>
                      <a:pt x="722" y="7930"/>
                    </a:lnTo>
                    <a:lnTo>
                      <a:pt x="9400" y="7930"/>
                    </a:lnTo>
                    <a:lnTo>
                      <a:pt x="9536" y="7686"/>
                    </a:lnTo>
                    <a:lnTo>
                      <a:pt x="9822" y="7073"/>
                    </a:lnTo>
                    <a:lnTo>
                      <a:pt x="9971" y="6720"/>
                    </a:lnTo>
                    <a:lnTo>
                      <a:pt x="10121" y="6353"/>
                    </a:lnTo>
                    <a:lnTo>
                      <a:pt x="10230" y="5999"/>
                    </a:lnTo>
                    <a:lnTo>
                      <a:pt x="10271" y="5836"/>
                    </a:lnTo>
                    <a:lnTo>
                      <a:pt x="10298" y="5700"/>
                    </a:lnTo>
                    <a:lnTo>
                      <a:pt x="10298" y="5564"/>
                    </a:lnTo>
                    <a:lnTo>
                      <a:pt x="10298" y="5428"/>
                    </a:lnTo>
                    <a:lnTo>
                      <a:pt x="10271" y="5292"/>
                    </a:lnTo>
                    <a:lnTo>
                      <a:pt x="10243" y="5142"/>
                    </a:lnTo>
                    <a:lnTo>
                      <a:pt x="10189" y="5006"/>
                    </a:lnTo>
                    <a:lnTo>
                      <a:pt x="10148" y="4870"/>
                    </a:lnTo>
                    <a:lnTo>
                      <a:pt x="10026" y="4611"/>
                    </a:lnTo>
                    <a:lnTo>
                      <a:pt x="9917" y="4394"/>
                    </a:lnTo>
                    <a:lnTo>
                      <a:pt x="9808" y="4217"/>
                    </a:lnTo>
                    <a:lnTo>
                      <a:pt x="9699" y="4054"/>
                    </a:lnTo>
                    <a:lnTo>
                      <a:pt x="9754" y="3999"/>
                    </a:lnTo>
                    <a:lnTo>
                      <a:pt x="9876" y="3850"/>
                    </a:lnTo>
                    <a:lnTo>
                      <a:pt x="10026" y="3632"/>
                    </a:lnTo>
                    <a:lnTo>
                      <a:pt x="10107" y="3496"/>
                    </a:lnTo>
                    <a:lnTo>
                      <a:pt x="10175" y="3360"/>
                    </a:lnTo>
                    <a:lnTo>
                      <a:pt x="10230" y="3210"/>
                    </a:lnTo>
                    <a:lnTo>
                      <a:pt x="10271" y="3061"/>
                    </a:lnTo>
                    <a:lnTo>
                      <a:pt x="10284" y="2911"/>
                    </a:lnTo>
                    <a:lnTo>
                      <a:pt x="10271" y="2761"/>
                    </a:lnTo>
                    <a:lnTo>
                      <a:pt x="10257" y="2693"/>
                    </a:lnTo>
                    <a:lnTo>
                      <a:pt x="10230" y="2625"/>
                    </a:lnTo>
                    <a:lnTo>
                      <a:pt x="10189" y="2557"/>
                    </a:lnTo>
                    <a:lnTo>
                      <a:pt x="10135" y="2489"/>
                    </a:lnTo>
                    <a:lnTo>
                      <a:pt x="10080" y="2421"/>
                    </a:lnTo>
                    <a:lnTo>
                      <a:pt x="10012" y="2367"/>
                    </a:lnTo>
                    <a:lnTo>
                      <a:pt x="9931" y="2313"/>
                    </a:lnTo>
                    <a:lnTo>
                      <a:pt x="9835" y="2258"/>
                    </a:lnTo>
                    <a:lnTo>
                      <a:pt x="9645" y="2177"/>
                    </a:lnTo>
                    <a:lnTo>
                      <a:pt x="9468" y="2122"/>
                    </a:lnTo>
                    <a:lnTo>
                      <a:pt x="9305" y="2081"/>
                    </a:lnTo>
                    <a:lnTo>
                      <a:pt x="9169" y="2068"/>
                    </a:lnTo>
                    <a:lnTo>
                      <a:pt x="9033" y="2081"/>
                    </a:lnTo>
                    <a:lnTo>
                      <a:pt x="8924" y="2109"/>
                    </a:lnTo>
                    <a:lnTo>
                      <a:pt x="8815" y="2136"/>
                    </a:lnTo>
                    <a:lnTo>
                      <a:pt x="8720" y="2177"/>
                    </a:lnTo>
                    <a:lnTo>
                      <a:pt x="8652" y="2231"/>
                    </a:lnTo>
                    <a:lnTo>
                      <a:pt x="8584" y="2285"/>
                    </a:lnTo>
                    <a:lnTo>
                      <a:pt x="8489" y="2394"/>
                    </a:lnTo>
                    <a:lnTo>
                      <a:pt x="8434" y="2476"/>
                    </a:lnTo>
                    <a:lnTo>
                      <a:pt x="8407" y="2503"/>
                    </a:lnTo>
                    <a:lnTo>
                      <a:pt x="8448" y="2421"/>
                    </a:lnTo>
                    <a:lnTo>
                      <a:pt x="8543" y="2204"/>
                    </a:lnTo>
                    <a:lnTo>
                      <a:pt x="8597" y="2041"/>
                    </a:lnTo>
                    <a:lnTo>
                      <a:pt x="8652" y="1877"/>
                    </a:lnTo>
                    <a:lnTo>
                      <a:pt x="8693" y="1687"/>
                    </a:lnTo>
                    <a:lnTo>
                      <a:pt x="8720" y="1496"/>
                    </a:lnTo>
                    <a:lnTo>
                      <a:pt x="8720" y="1292"/>
                    </a:lnTo>
                    <a:lnTo>
                      <a:pt x="8706" y="1075"/>
                    </a:lnTo>
                    <a:lnTo>
                      <a:pt x="8679" y="980"/>
                    </a:lnTo>
                    <a:lnTo>
                      <a:pt x="8652" y="871"/>
                    </a:lnTo>
                    <a:lnTo>
                      <a:pt x="8611" y="776"/>
                    </a:lnTo>
                    <a:lnTo>
                      <a:pt x="8557" y="680"/>
                    </a:lnTo>
                    <a:lnTo>
                      <a:pt x="8489" y="585"/>
                    </a:lnTo>
                    <a:lnTo>
                      <a:pt x="8421" y="503"/>
                    </a:lnTo>
                    <a:lnTo>
                      <a:pt x="8325" y="422"/>
                    </a:lnTo>
                    <a:lnTo>
                      <a:pt x="8230" y="340"/>
                    </a:lnTo>
                    <a:lnTo>
                      <a:pt x="8121" y="259"/>
                    </a:lnTo>
                    <a:lnTo>
                      <a:pt x="7999" y="191"/>
                    </a:lnTo>
                    <a:lnTo>
                      <a:pt x="7849" y="136"/>
                    </a:lnTo>
                    <a:lnTo>
                      <a:pt x="7686" y="82"/>
                    </a:lnTo>
                    <a:lnTo>
                      <a:pt x="7523" y="41"/>
                    </a:lnTo>
                    <a:lnTo>
                      <a:pt x="7373" y="14"/>
                    </a:lnTo>
                    <a:lnTo>
                      <a:pt x="7224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8"/>
              <p:cNvSpPr/>
              <p:nvPr/>
            </p:nvSpPr>
            <p:spPr>
              <a:xfrm>
                <a:off x="1185071" y="3003349"/>
                <a:ext cx="66528" cy="97391"/>
              </a:xfrm>
              <a:custGeom>
                <a:rect b="b" l="l" r="r" t="t"/>
                <a:pathLst>
                  <a:path extrusionOk="0" h="3307" w="2259">
                    <a:moveTo>
                      <a:pt x="953" y="1"/>
                    </a:moveTo>
                    <a:lnTo>
                      <a:pt x="844" y="15"/>
                    </a:lnTo>
                    <a:lnTo>
                      <a:pt x="722" y="42"/>
                    </a:lnTo>
                    <a:lnTo>
                      <a:pt x="599" y="83"/>
                    </a:lnTo>
                    <a:lnTo>
                      <a:pt x="477" y="164"/>
                    </a:lnTo>
                    <a:lnTo>
                      <a:pt x="368" y="246"/>
                    </a:lnTo>
                    <a:lnTo>
                      <a:pt x="259" y="368"/>
                    </a:lnTo>
                    <a:lnTo>
                      <a:pt x="178" y="531"/>
                    </a:lnTo>
                    <a:lnTo>
                      <a:pt x="96" y="722"/>
                    </a:lnTo>
                    <a:lnTo>
                      <a:pt x="28" y="940"/>
                    </a:lnTo>
                    <a:lnTo>
                      <a:pt x="15" y="1076"/>
                    </a:lnTo>
                    <a:lnTo>
                      <a:pt x="1" y="1198"/>
                    </a:lnTo>
                    <a:lnTo>
                      <a:pt x="1" y="1320"/>
                    </a:lnTo>
                    <a:lnTo>
                      <a:pt x="1" y="1443"/>
                    </a:lnTo>
                    <a:lnTo>
                      <a:pt x="15" y="1565"/>
                    </a:lnTo>
                    <a:lnTo>
                      <a:pt x="42" y="1688"/>
                    </a:lnTo>
                    <a:lnTo>
                      <a:pt x="110" y="1919"/>
                    </a:lnTo>
                    <a:lnTo>
                      <a:pt x="205" y="2150"/>
                    </a:lnTo>
                    <a:lnTo>
                      <a:pt x="327" y="2368"/>
                    </a:lnTo>
                    <a:lnTo>
                      <a:pt x="463" y="2558"/>
                    </a:lnTo>
                    <a:lnTo>
                      <a:pt x="627" y="2749"/>
                    </a:lnTo>
                    <a:lnTo>
                      <a:pt x="803" y="2912"/>
                    </a:lnTo>
                    <a:lnTo>
                      <a:pt x="994" y="3048"/>
                    </a:lnTo>
                    <a:lnTo>
                      <a:pt x="1198" y="3157"/>
                    </a:lnTo>
                    <a:lnTo>
                      <a:pt x="1402" y="3238"/>
                    </a:lnTo>
                    <a:lnTo>
                      <a:pt x="1511" y="3266"/>
                    </a:lnTo>
                    <a:lnTo>
                      <a:pt x="1620" y="3279"/>
                    </a:lnTo>
                    <a:lnTo>
                      <a:pt x="1728" y="3293"/>
                    </a:lnTo>
                    <a:lnTo>
                      <a:pt x="1837" y="3306"/>
                    </a:lnTo>
                    <a:lnTo>
                      <a:pt x="1946" y="3293"/>
                    </a:lnTo>
                    <a:lnTo>
                      <a:pt x="2055" y="3279"/>
                    </a:lnTo>
                    <a:lnTo>
                      <a:pt x="2164" y="3252"/>
                    </a:lnTo>
                    <a:lnTo>
                      <a:pt x="2259" y="3211"/>
                    </a:lnTo>
                    <a:lnTo>
                      <a:pt x="2218" y="2803"/>
                    </a:lnTo>
                    <a:lnTo>
                      <a:pt x="2150" y="2368"/>
                    </a:lnTo>
                    <a:lnTo>
                      <a:pt x="2069" y="1851"/>
                    </a:lnTo>
                    <a:lnTo>
                      <a:pt x="1946" y="1320"/>
                    </a:lnTo>
                    <a:lnTo>
                      <a:pt x="1878" y="1048"/>
                    </a:lnTo>
                    <a:lnTo>
                      <a:pt x="1810" y="804"/>
                    </a:lnTo>
                    <a:lnTo>
                      <a:pt x="1728" y="572"/>
                    </a:lnTo>
                    <a:lnTo>
                      <a:pt x="1633" y="368"/>
                    </a:lnTo>
                    <a:lnTo>
                      <a:pt x="1538" y="205"/>
                    </a:lnTo>
                    <a:lnTo>
                      <a:pt x="1484" y="137"/>
                    </a:lnTo>
                    <a:lnTo>
                      <a:pt x="1429" y="83"/>
                    </a:lnTo>
                    <a:lnTo>
                      <a:pt x="1388" y="55"/>
                    </a:lnTo>
                    <a:lnTo>
                      <a:pt x="1252" y="28"/>
                    </a:lnTo>
                    <a:lnTo>
                      <a:pt x="1062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8"/>
              <p:cNvSpPr/>
              <p:nvPr/>
            </p:nvSpPr>
            <p:spPr>
              <a:xfrm>
                <a:off x="1209927" y="3027793"/>
                <a:ext cx="37667" cy="55719"/>
              </a:xfrm>
              <a:custGeom>
                <a:rect b="b" l="l" r="r" t="t"/>
                <a:pathLst>
                  <a:path extrusionOk="0" h="1892" w="1279">
                    <a:moveTo>
                      <a:pt x="109" y="1"/>
                    </a:moveTo>
                    <a:lnTo>
                      <a:pt x="55" y="14"/>
                    </a:lnTo>
                    <a:lnTo>
                      <a:pt x="14" y="55"/>
                    </a:lnTo>
                    <a:lnTo>
                      <a:pt x="0" y="110"/>
                    </a:lnTo>
                    <a:lnTo>
                      <a:pt x="0" y="164"/>
                    </a:lnTo>
                    <a:lnTo>
                      <a:pt x="14" y="218"/>
                    </a:lnTo>
                    <a:lnTo>
                      <a:pt x="55" y="259"/>
                    </a:lnTo>
                    <a:lnTo>
                      <a:pt x="177" y="368"/>
                    </a:lnTo>
                    <a:lnTo>
                      <a:pt x="313" y="477"/>
                    </a:lnTo>
                    <a:lnTo>
                      <a:pt x="463" y="654"/>
                    </a:lnTo>
                    <a:lnTo>
                      <a:pt x="612" y="858"/>
                    </a:lnTo>
                    <a:lnTo>
                      <a:pt x="694" y="980"/>
                    </a:lnTo>
                    <a:lnTo>
                      <a:pt x="776" y="1116"/>
                    </a:lnTo>
                    <a:lnTo>
                      <a:pt x="844" y="1266"/>
                    </a:lnTo>
                    <a:lnTo>
                      <a:pt x="898" y="1415"/>
                    </a:lnTo>
                    <a:lnTo>
                      <a:pt x="952" y="1579"/>
                    </a:lnTo>
                    <a:lnTo>
                      <a:pt x="993" y="1769"/>
                    </a:lnTo>
                    <a:lnTo>
                      <a:pt x="1007" y="1810"/>
                    </a:lnTo>
                    <a:lnTo>
                      <a:pt x="1034" y="1851"/>
                    </a:lnTo>
                    <a:lnTo>
                      <a:pt x="1075" y="1878"/>
                    </a:lnTo>
                    <a:lnTo>
                      <a:pt x="1129" y="1891"/>
                    </a:lnTo>
                    <a:lnTo>
                      <a:pt x="1157" y="1878"/>
                    </a:lnTo>
                    <a:lnTo>
                      <a:pt x="1211" y="1864"/>
                    </a:lnTo>
                    <a:lnTo>
                      <a:pt x="1252" y="1823"/>
                    </a:lnTo>
                    <a:lnTo>
                      <a:pt x="1279" y="1769"/>
                    </a:lnTo>
                    <a:lnTo>
                      <a:pt x="1279" y="1715"/>
                    </a:lnTo>
                    <a:lnTo>
                      <a:pt x="1238" y="1511"/>
                    </a:lnTo>
                    <a:lnTo>
                      <a:pt x="1184" y="1320"/>
                    </a:lnTo>
                    <a:lnTo>
                      <a:pt x="1116" y="1143"/>
                    </a:lnTo>
                    <a:lnTo>
                      <a:pt x="1034" y="980"/>
                    </a:lnTo>
                    <a:lnTo>
                      <a:pt x="952" y="830"/>
                    </a:lnTo>
                    <a:lnTo>
                      <a:pt x="871" y="694"/>
                    </a:lnTo>
                    <a:lnTo>
                      <a:pt x="776" y="572"/>
                    </a:lnTo>
                    <a:lnTo>
                      <a:pt x="694" y="463"/>
                    </a:lnTo>
                    <a:lnTo>
                      <a:pt x="517" y="273"/>
                    </a:lnTo>
                    <a:lnTo>
                      <a:pt x="381" y="137"/>
                    </a:lnTo>
                    <a:lnTo>
                      <a:pt x="218" y="14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8"/>
              <p:cNvSpPr/>
              <p:nvPr/>
            </p:nvSpPr>
            <p:spPr>
              <a:xfrm>
                <a:off x="1205509" y="3048232"/>
                <a:ext cx="32071" cy="14048"/>
              </a:xfrm>
              <a:custGeom>
                <a:rect b="b" l="l" r="r" t="t"/>
                <a:pathLst>
                  <a:path extrusionOk="0" h="477" w="1089">
                    <a:moveTo>
                      <a:pt x="817" y="0"/>
                    </a:moveTo>
                    <a:lnTo>
                      <a:pt x="667" y="14"/>
                    </a:lnTo>
                    <a:lnTo>
                      <a:pt x="518" y="41"/>
                    </a:lnTo>
                    <a:lnTo>
                      <a:pt x="382" y="68"/>
                    </a:lnTo>
                    <a:lnTo>
                      <a:pt x="178" y="150"/>
                    </a:lnTo>
                    <a:lnTo>
                      <a:pt x="82" y="191"/>
                    </a:lnTo>
                    <a:lnTo>
                      <a:pt x="41" y="232"/>
                    </a:lnTo>
                    <a:lnTo>
                      <a:pt x="14" y="286"/>
                    </a:lnTo>
                    <a:lnTo>
                      <a:pt x="1" y="341"/>
                    </a:lnTo>
                    <a:lnTo>
                      <a:pt x="14" y="395"/>
                    </a:lnTo>
                    <a:lnTo>
                      <a:pt x="41" y="422"/>
                    </a:lnTo>
                    <a:lnTo>
                      <a:pt x="69" y="449"/>
                    </a:lnTo>
                    <a:lnTo>
                      <a:pt x="109" y="463"/>
                    </a:lnTo>
                    <a:lnTo>
                      <a:pt x="150" y="477"/>
                    </a:lnTo>
                    <a:lnTo>
                      <a:pt x="178" y="477"/>
                    </a:lnTo>
                    <a:lnTo>
                      <a:pt x="218" y="463"/>
                    </a:lnTo>
                    <a:lnTo>
                      <a:pt x="341" y="409"/>
                    </a:lnTo>
                    <a:lnTo>
                      <a:pt x="518" y="341"/>
                    </a:lnTo>
                    <a:lnTo>
                      <a:pt x="613" y="313"/>
                    </a:lnTo>
                    <a:lnTo>
                      <a:pt x="722" y="300"/>
                    </a:lnTo>
                    <a:lnTo>
                      <a:pt x="817" y="286"/>
                    </a:lnTo>
                    <a:lnTo>
                      <a:pt x="912" y="300"/>
                    </a:lnTo>
                    <a:lnTo>
                      <a:pt x="966" y="300"/>
                    </a:lnTo>
                    <a:lnTo>
                      <a:pt x="1021" y="272"/>
                    </a:lnTo>
                    <a:lnTo>
                      <a:pt x="1062" y="232"/>
                    </a:lnTo>
                    <a:lnTo>
                      <a:pt x="1089" y="177"/>
                    </a:lnTo>
                    <a:lnTo>
                      <a:pt x="1089" y="123"/>
                    </a:lnTo>
                    <a:lnTo>
                      <a:pt x="1062" y="68"/>
                    </a:lnTo>
                    <a:lnTo>
                      <a:pt x="1021" y="28"/>
                    </a:lnTo>
                    <a:lnTo>
                      <a:pt x="966" y="14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8"/>
              <p:cNvSpPr/>
              <p:nvPr/>
            </p:nvSpPr>
            <p:spPr>
              <a:xfrm>
                <a:off x="1437050" y="3003349"/>
                <a:ext cx="66940" cy="97391"/>
              </a:xfrm>
              <a:custGeom>
                <a:rect b="b" l="l" r="r" t="t"/>
                <a:pathLst>
                  <a:path extrusionOk="0" h="3307" w="2273">
                    <a:moveTo>
                      <a:pt x="1198" y="1"/>
                    </a:moveTo>
                    <a:lnTo>
                      <a:pt x="1008" y="28"/>
                    </a:lnTo>
                    <a:lnTo>
                      <a:pt x="885" y="55"/>
                    </a:lnTo>
                    <a:lnTo>
                      <a:pt x="831" y="83"/>
                    </a:lnTo>
                    <a:lnTo>
                      <a:pt x="776" y="137"/>
                    </a:lnTo>
                    <a:lnTo>
                      <a:pt x="722" y="205"/>
                    </a:lnTo>
                    <a:lnTo>
                      <a:pt x="627" y="368"/>
                    </a:lnTo>
                    <a:lnTo>
                      <a:pt x="545" y="572"/>
                    </a:lnTo>
                    <a:lnTo>
                      <a:pt x="463" y="804"/>
                    </a:lnTo>
                    <a:lnTo>
                      <a:pt x="382" y="1048"/>
                    </a:lnTo>
                    <a:lnTo>
                      <a:pt x="314" y="1320"/>
                    </a:lnTo>
                    <a:lnTo>
                      <a:pt x="205" y="1851"/>
                    </a:lnTo>
                    <a:lnTo>
                      <a:pt x="110" y="2368"/>
                    </a:lnTo>
                    <a:lnTo>
                      <a:pt x="55" y="2803"/>
                    </a:lnTo>
                    <a:lnTo>
                      <a:pt x="1" y="3211"/>
                    </a:lnTo>
                    <a:lnTo>
                      <a:pt x="110" y="3252"/>
                    </a:lnTo>
                    <a:lnTo>
                      <a:pt x="219" y="3279"/>
                    </a:lnTo>
                    <a:lnTo>
                      <a:pt x="327" y="3293"/>
                    </a:lnTo>
                    <a:lnTo>
                      <a:pt x="436" y="3306"/>
                    </a:lnTo>
                    <a:lnTo>
                      <a:pt x="531" y="3293"/>
                    </a:lnTo>
                    <a:lnTo>
                      <a:pt x="640" y="3279"/>
                    </a:lnTo>
                    <a:lnTo>
                      <a:pt x="749" y="3266"/>
                    </a:lnTo>
                    <a:lnTo>
                      <a:pt x="858" y="3238"/>
                    </a:lnTo>
                    <a:lnTo>
                      <a:pt x="1076" y="3157"/>
                    </a:lnTo>
                    <a:lnTo>
                      <a:pt x="1266" y="3048"/>
                    </a:lnTo>
                    <a:lnTo>
                      <a:pt x="1456" y="2912"/>
                    </a:lnTo>
                    <a:lnTo>
                      <a:pt x="1647" y="2749"/>
                    </a:lnTo>
                    <a:lnTo>
                      <a:pt x="1797" y="2558"/>
                    </a:lnTo>
                    <a:lnTo>
                      <a:pt x="1946" y="2368"/>
                    </a:lnTo>
                    <a:lnTo>
                      <a:pt x="2069" y="2150"/>
                    </a:lnTo>
                    <a:lnTo>
                      <a:pt x="2164" y="1919"/>
                    </a:lnTo>
                    <a:lnTo>
                      <a:pt x="2232" y="1688"/>
                    </a:lnTo>
                    <a:lnTo>
                      <a:pt x="2245" y="1565"/>
                    </a:lnTo>
                    <a:lnTo>
                      <a:pt x="2259" y="1443"/>
                    </a:lnTo>
                    <a:lnTo>
                      <a:pt x="2273" y="1320"/>
                    </a:lnTo>
                    <a:lnTo>
                      <a:pt x="2273" y="1198"/>
                    </a:lnTo>
                    <a:lnTo>
                      <a:pt x="2259" y="1076"/>
                    </a:lnTo>
                    <a:lnTo>
                      <a:pt x="2232" y="940"/>
                    </a:lnTo>
                    <a:lnTo>
                      <a:pt x="2177" y="722"/>
                    </a:lnTo>
                    <a:lnTo>
                      <a:pt x="2096" y="531"/>
                    </a:lnTo>
                    <a:lnTo>
                      <a:pt x="2001" y="368"/>
                    </a:lnTo>
                    <a:lnTo>
                      <a:pt x="1892" y="246"/>
                    </a:lnTo>
                    <a:lnTo>
                      <a:pt x="1783" y="164"/>
                    </a:lnTo>
                    <a:lnTo>
                      <a:pt x="1661" y="83"/>
                    </a:lnTo>
                    <a:lnTo>
                      <a:pt x="1552" y="42"/>
                    </a:lnTo>
                    <a:lnTo>
                      <a:pt x="1429" y="15"/>
                    </a:lnTo>
                    <a:lnTo>
                      <a:pt x="1307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8"/>
              <p:cNvSpPr/>
              <p:nvPr/>
            </p:nvSpPr>
            <p:spPr>
              <a:xfrm>
                <a:off x="1441467" y="3027793"/>
                <a:ext cx="37696" cy="55719"/>
              </a:xfrm>
              <a:custGeom>
                <a:rect b="b" l="l" r="r" t="t"/>
                <a:pathLst>
                  <a:path extrusionOk="0" h="1892" w="1280">
                    <a:moveTo>
                      <a:pt x="1102" y="1"/>
                    </a:moveTo>
                    <a:lnTo>
                      <a:pt x="1048" y="14"/>
                    </a:lnTo>
                    <a:lnTo>
                      <a:pt x="898" y="137"/>
                    </a:lnTo>
                    <a:lnTo>
                      <a:pt x="749" y="273"/>
                    </a:lnTo>
                    <a:lnTo>
                      <a:pt x="586" y="463"/>
                    </a:lnTo>
                    <a:lnTo>
                      <a:pt x="490" y="572"/>
                    </a:lnTo>
                    <a:lnTo>
                      <a:pt x="409" y="694"/>
                    </a:lnTo>
                    <a:lnTo>
                      <a:pt x="313" y="830"/>
                    </a:lnTo>
                    <a:lnTo>
                      <a:pt x="232" y="980"/>
                    </a:lnTo>
                    <a:lnTo>
                      <a:pt x="164" y="1143"/>
                    </a:lnTo>
                    <a:lnTo>
                      <a:pt x="96" y="1320"/>
                    </a:lnTo>
                    <a:lnTo>
                      <a:pt x="41" y="1511"/>
                    </a:lnTo>
                    <a:lnTo>
                      <a:pt x="1" y="1715"/>
                    </a:lnTo>
                    <a:lnTo>
                      <a:pt x="1" y="1769"/>
                    </a:lnTo>
                    <a:lnTo>
                      <a:pt x="14" y="1823"/>
                    </a:lnTo>
                    <a:lnTo>
                      <a:pt x="55" y="1864"/>
                    </a:lnTo>
                    <a:lnTo>
                      <a:pt x="109" y="1878"/>
                    </a:lnTo>
                    <a:lnTo>
                      <a:pt x="137" y="1891"/>
                    </a:lnTo>
                    <a:lnTo>
                      <a:pt x="191" y="1878"/>
                    </a:lnTo>
                    <a:lnTo>
                      <a:pt x="232" y="1851"/>
                    </a:lnTo>
                    <a:lnTo>
                      <a:pt x="273" y="1810"/>
                    </a:lnTo>
                    <a:lnTo>
                      <a:pt x="286" y="1769"/>
                    </a:lnTo>
                    <a:lnTo>
                      <a:pt x="327" y="1579"/>
                    </a:lnTo>
                    <a:lnTo>
                      <a:pt x="368" y="1415"/>
                    </a:lnTo>
                    <a:lnTo>
                      <a:pt x="436" y="1266"/>
                    </a:lnTo>
                    <a:lnTo>
                      <a:pt x="504" y="1116"/>
                    </a:lnTo>
                    <a:lnTo>
                      <a:pt x="572" y="980"/>
                    </a:lnTo>
                    <a:lnTo>
                      <a:pt x="654" y="858"/>
                    </a:lnTo>
                    <a:lnTo>
                      <a:pt x="817" y="654"/>
                    </a:lnTo>
                    <a:lnTo>
                      <a:pt x="966" y="477"/>
                    </a:lnTo>
                    <a:lnTo>
                      <a:pt x="1089" y="368"/>
                    </a:lnTo>
                    <a:lnTo>
                      <a:pt x="1211" y="259"/>
                    </a:lnTo>
                    <a:lnTo>
                      <a:pt x="1252" y="218"/>
                    </a:lnTo>
                    <a:lnTo>
                      <a:pt x="1279" y="164"/>
                    </a:lnTo>
                    <a:lnTo>
                      <a:pt x="1279" y="110"/>
                    </a:lnTo>
                    <a:lnTo>
                      <a:pt x="1252" y="55"/>
                    </a:lnTo>
                    <a:lnTo>
                      <a:pt x="1211" y="14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8"/>
              <p:cNvSpPr/>
              <p:nvPr/>
            </p:nvSpPr>
            <p:spPr>
              <a:xfrm>
                <a:off x="1451480" y="3048232"/>
                <a:ext cx="31688" cy="14048"/>
              </a:xfrm>
              <a:custGeom>
                <a:rect b="b" l="l" r="r" t="t"/>
                <a:pathLst>
                  <a:path extrusionOk="0" h="477" w="1076">
                    <a:moveTo>
                      <a:pt x="259" y="0"/>
                    </a:moveTo>
                    <a:lnTo>
                      <a:pt x="109" y="14"/>
                    </a:lnTo>
                    <a:lnTo>
                      <a:pt x="55" y="28"/>
                    </a:lnTo>
                    <a:lnTo>
                      <a:pt x="28" y="68"/>
                    </a:lnTo>
                    <a:lnTo>
                      <a:pt x="1" y="123"/>
                    </a:lnTo>
                    <a:lnTo>
                      <a:pt x="1" y="177"/>
                    </a:lnTo>
                    <a:lnTo>
                      <a:pt x="14" y="232"/>
                    </a:lnTo>
                    <a:lnTo>
                      <a:pt x="55" y="272"/>
                    </a:lnTo>
                    <a:lnTo>
                      <a:pt x="109" y="300"/>
                    </a:lnTo>
                    <a:lnTo>
                      <a:pt x="164" y="300"/>
                    </a:lnTo>
                    <a:lnTo>
                      <a:pt x="259" y="286"/>
                    </a:lnTo>
                    <a:lnTo>
                      <a:pt x="368" y="300"/>
                    </a:lnTo>
                    <a:lnTo>
                      <a:pt x="463" y="313"/>
                    </a:lnTo>
                    <a:lnTo>
                      <a:pt x="558" y="341"/>
                    </a:lnTo>
                    <a:lnTo>
                      <a:pt x="735" y="409"/>
                    </a:lnTo>
                    <a:lnTo>
                      <a:pt x="858" y="463"/>
                    </a:lnTo>
                    <a:lnTo>
                      <a:pt x="898" y="477"/>
                    </a:lnTo>
                    <a:lnTo>
                      <a:pt x="939" y="477"/>
                    </a:lnTo>
                    <a:lnTo>
                      <a:pt x="980" y="463"/>
                    </a:lnTo>
                    <a:lnTo>
                      <a:pt x="1007" y="449"/>
                    </a:lnTo>
                    <a:lnTo>
                      <a:pt x="1034" y="422"/>
                    </a:lnTo>
                    <a:lnTo>
                      <a:pt x="1062" y="395"/>
                    </a:lnTo>
                    <a:lnTo>
                      <a:pt x="1075" y="341"/>
                    </a:lnTo>
                    <a:lnTo>
                      <a:pt x="1075" y="286"/>
                    </a:lnTo>
                    <a:lnTo>
                      <a:pt x="1048" y="232"/>
                    </a:lnTo>
                    <a:lnTo>
                      <a:pt x="1007" y="191"/>
                    </a:lnTo>
                    <a:lnTo>
                      <a:pt x="912" y="150"/>
                    </a:lnTo>
                    <a:lnTo>
                      <a:pt x="694" y="68"/>
                    </a:lnTo>
                    <a:lnTo>
                      <a:pt x="558" y="41"/>
                    </a:lnTo>
                    <a:lnTo>
                      <a:pt x="409" y="14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8"/>
              <p:cNvSpPr/>
              <p:nvPr/>
            </p:nvSpPr>
            <p:spPr>
              <a:xfrm>
                <a:off x="1265206" y="3118736"/>
                <a:ext cx="163860" cy="141831"/>
              </a:xfrm>
              <a:custGeom>
                <a:rect b="b" l="l" r="r" t="t"/>
                <a:pathLst>
                  <a:path extrusionOk="0" h="4816" w="5564">
                    <a:moveTo>
                      <a:pt x="395" y="0"/>
                    </a:moveTo>
                    <a:lnTo>
                      <a:pt x="68" y="3279"/>
                    </a:lnTo>
                    <a:lnTo>
                      <a:pt x="0" y="3932"/>
                    </a:lnTo>
                    <a:lnTo>
                      <a:pt x="55" y="3972"/>
                    </a:lnTo>
                    <a:lnTo>
                      <a:pt x="191" y="4081"/>
                    </a:lnTo>
                    <a:lnTo>
                      <a:pt x="436" y="4217"/>
                    </a:lnTo>
                    <a:lnTo>
                      <a:pt x="749" y="4381"/>
                    </a:lnTo>
                    <a:lnTo>
                      <a:pt x="939" y="4462"/>
                    </a:lnTo>
                    <a:lnTo>
                      <a:pt x="1143" y="4544"/>
                    </a:lnTo>
                    <a:lnTo>
                      <a:pt x="1374" y="4612"/>
                    </a:lnTo>
                    <a:lnTo>
                      <a:pt x="1619" y="4680"/>
                    </a:lnTo>
                    <a:lnTo>
                      <a:pt x="1891" y="4734"/>
                    </a:lnTo>
                    <a:lnTo>
                      <a:pt x="2163" y="4775"/>
                    </a:lnTo>
                    <a:lnTo>
                      <a:pt x="2463" y="4802"/>
                    </a:lnTo>
                    <a:lnTo>
                      <a:pt x="2789" y="4816"/>
                    </a:lnTo>
                    <a:lnTo>
                      <a:pt x="3102" y="4802"/>
                    </a:lnTo>
                    <a:lnTo>
                      <a:pt x="3401" y="4775"/>
                    </a:lnTo>
                    <a:lnTo>
                      <a:pt x="3673" y="4734"/>
                    </a:lnTo>
                    <a:lnTo>
                      <a:pt x="3945" y="4680"/>
                    </a:lnTo>
                    <a:lnTo>
                      <a:pt x="4190" y="4612"/>
                    </a:lnTo>
                    <a:lnTo>
                      <a:pt x="4421" y="4544"/>
                    </a:lnTo>
                    <a:lnTo>
                      <a:pt x="4625" y="4462"/>
                    </a:lnTo>
                    <a:lnTo>
                      <a:pt x="4816" y="4381"/>
                    </a:lnTo>
                    <a:lnTo>
                      <a:pt x="5142" y="4217"/>
                    </a:lnTo>
                    <a:lnTo>
                      <a:pt x="5373" y="4081"/>
                    </a:lnTo>
                    <a:lnTo>
                      <a:pt x="5510" y="3972"/>
                    </a:lnTo>
                    <a:lnTo>
                      <a:pt x="5564" y="3932"/>
                    </a:lnTo>
                    <a:lnTo>
                      <a:pt x="5319" y="1905"/>
                    </a:lnTo>
                    <a:lnTo>
                      <a:pt x="5101" y="0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8"/>
              <p:cNvSpPr/>
              <p:nvPr/>
            </p:nvSpPr>
            <p:spPr>
              <a:xfrm>
                <a:off x="1267208" y="3118736"/>
                <a:ext cx="154671" cy="98981"/>
              </a:xfrm>
              <a:custGeom>
                <a:rect b="b" l="l" r="r" t="t"/>
                <a:pathLst>
                  <a:path extrusionOk="0" h="3361" w="5252">
                    <a:moveTo>
                      <a:pt x="327" y="0"/>
                    </a:moveTo>
                    <a:lnTo>
                      <a:pt x="0" y="3279"/>
                    </a:lnTo>
                    <a:lnTo>
                      <a:pt x="585" y="3333"/>
                    </a:lnTo>
                    <a:lnTo>
                      <a:pt x="1129" y="3360"/>
                    </a:lnTo>
                    <a:lnTo>
                      <a:pt x="1633" y="3347"/>
                    </a:lnTo>
                    <a:lnTo>
                      <a:pt x="2095" y="3306"/>
                    </a:lnTo>
                    <a:lnTo>
                      <a:pt x="2531" y="3251"/>
                    </a:lnTo>
                    <a:lnTo>
                      <a:pt x="2925" y="3170"/>
                    </a:lnTo>
                    <a:lnTo>
                      <a:pt x="3292" y="3061"/>
                    </a:lnTo>
                    <a:lnTo>
                      <a:pt x="3632" y="2952"/>
                    </a:lnTo>
                    <a:lnTo>
                      <a:pt x="3932" y="2830"/>
                    </a:lnTo>
                    <a:lnTo>
                      <a:pt x="4204" y="2694"/>
                    </a:lnTo>
                    <a:lnTo>
                      <a:pt x="4449" y="2558"/>
                    </a:lnTo>
                    <a:lnTo>
                      <a:pt x="4653" y="2422"/>
                    </a:lnTo>
                    <a:lnTo>
                      <a:pt x="4843" y="2272"/>
                    </a:lnTo>
                    <a:lnTo>
                      <a:pt x="5006" y="2136"/>
                    </a:lnTo>
                    <a:lnTo>
                      <a:pt x="5142" y="2014"/>
                    </a:lnTo>
                    <a:lnTo>
                      <a:pt x="5251" y="1905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8"/>
              <p:cNvSpPr/>
              <p:nvPr/>
            </p:nvSpPr>
            <p:spPr>
              <a:xfrm>
                <a:off x="1215140" y="2894795"/>
                <a:ext cx="255184" cy="304896"/>
              </a:xfrm>
              <a:custGeom>
                <a:rect b="b" l="l" r="r" t="t"/>
                <a:pathLst>
                  <a:path extrusionOk="0" h="10353" w="8665">
                    <a:moveTo>
                      <a:pt x="4503" y="1"/>
                    </a:moveTo>
                    <a:lnTo>
                      <a:pt x="4190" y="14"/>
                    </a:lnTo>
                    <a:lnTo>
                      <a:pt x="3863" y="28"/>
                    </a:lnTo>
                    <a:lnTo>
                      <a:pt x="3537" y="69"/>
                    </a:lnTo>
                    <a:lnTo>
                      <a:pt x="3197" y="123"/>
                    </a:lnTo>
                    <a:lnTo>
                      <a:pt x="2870" y="191"/>
                    </a:lnTo>
                    <a:lnTo>
                      <a:pt x="2544" y="273"/>
                    </a:lnTo>
                    <a:lnTo>
                      <a:pt x="2204" y="382"/>
                    </a:lnTo>
                    <a:lnTo>
                      <a:pt x="1877" y="504"/>
                    </a:lnTo>
                    <a:lnTo>
                      <a:pt x="1551" y="654"/>
                    </a:lnTo>
                    <a:lnTo>
                      <a:pt x="1224" y="817"/>
                    </a:lnTo>
                    <a:lnTo>
                      <a:pt x="912" y="1007"/>
                    </a:lnTo>
                    <a:lnTo>
                      <a:pt x="599" y="1211"/>
                    </a:lnTo>
                    <a:lnTo>
                      <a:pt x="449" y="1334"/>
                    </a:lnTo>
                    <a:lnTo>
                      <a:pt x="313" y="1470"/>
                    </a:lnTo>
                    <a:lnTo>
                      <a:pt x="204" y="1619"/>
                    </a:lnTo>
                    <a:lnTo>
                      <a:pt x="123" y="1796"/>
                    </a:lnTo>
                    <a:lnTo>
                      <a:pt x="55" y="1959"/>
                    </a:lnTo>
                    <a:lnTo>
                      <a:pt x="14" y="2150"/>
                    </a:lnTo>
                    <a:lnTo>
                      <a:pt x="0" y="2340"/>
                    </a:lnTo>
                    <a:lnTo>
                      <a:pt x="14" y="2531"/>
                    </a:lnTo>
                    <a:lnTo>
                      <a:pt x="68" y="3048"/>
                    </a:lnTo>
                    <a:lnTo>
                      <a:pt x="163" y="3660"/>
                    </a:lnTo>
                    <a:lnTo>
                      <a:pt x="286" y="4353"/>
                    </a:lnTo>
                    <a:lnTo>
                      <a:pt x="435" y="5088"/>
                    </a:lnTo>
                    <a:lnTo>
                      <a:pt x="612" y="5768"/>
                    </a:lnTo>
                    <a:lnTo>
                      <a:pt x="721" y="6122"/>
                    </a:lnTo>
                    <a:lnTo>
                      <a:pt x="830" y="6475"/>
                    </a:lnTo>
                    <a:lnTo>
                      <a:pt x="939" y="6802"/>
                    </a:lnTo>
                    <a:lnTo>
                      <a:pt x="1075" y="7142"/>
                    </a:lnTo>
                    <a:lnTo>
                      <a:pt x="1211" y="7468"/>
                    </a:lnTo>
                    <a:lnTo>
                      <a:pt x="1347" y="7781"/>
                    </a:lnTo>
                    <a:lnTo>
                      <a:pt x="1510" y="8094"/>
                    </a:lnTo>
                    <a:lnTo>
                      <a:pt x="1687" y="8393"/>
                    </a:lnTo>
                    <a:lnTo>
                      <a:pt x="1864" y="8665"/>
                    </a:lnTo>
                    <a:lnTo>
                      <a:pt x="2054" y="8938"/>
                    </a:lnTo>
                    <a:lnTo>
                      <a:pt x="2258" y="9182"/>
                    </a:lnTo>
                    <a:lnTo>
                      <a:pt x="2476" y="9414"/>
                    </a:lnTo>
                    <a:lnTo>
                      <a:pt x="2707" y="9631"/>
                    </a:lnTo>
                    <a:lnTo>
                      <a:pt x="2952" y="9822"/>
                    </a:lnTo>
                    <a:lnTo>
                      <a:pt x="3210" y="9985"/>
                    </a:lnTo>
                    <a:lnTo>
                      <a:pt x="3482" y="10121"/>
                    </a:lnTo>
                    <a:lnTo>
                      <a:pt x="3618" y="10175"/>
                    </a:lnTo>
                    <a:lnTo>
                      <a:pt x="3768" y="10230"/>
                    </a:lnTo>
                    <a:lnTo>
                      <a:pt x="3918" y="10271"/>
                    </a:lnTo>
                    <a:lnTo>
                      <a:pt x="4067" y="10298"/>
                    </a:lnTo>
                    <a:lnTo>
                      <a:pt x="4244" y="10339"/>
                    </a:lnTo>
                    <a:lnTo>
                      <a:pt x="4421" y="10352"/>
                    </a:lnTo>
                    <a:lnTo>
                      <a:pt x="4598" y="10352"/>
                    </a:lnTo>
                    <a:lnTo>
                      <a:pt x="4775" y="10339"/>
                    </a:lnTo>
                    <a:lnTo>
                      <a:pt x="4938" y="10325"/>
                    </a:lnTo>
                    <a:lnTo>
                      <a:pt x="5101" y="10284"/>
                    </a:lnTo>
                    <a:lnTo>
                      <a:pt x="5251" y="10243"/>
                    </a:lnTo>
                    <a:lnTo>
                      <a:pt x="5414" y="10189"/>
                    </a:lnTo>
                    <a:lnTo>
                      <a:pt x="5564" y="10121"/>
                    </a:lnTo>
                    <a:lnTo>
                      <a:pt x="5700" y="10039"/>
                    </a:lnTo>
                    <a:lnTo>
                      <a:pt x="5849" y="9944"/>
                    </a:lnTo>
                    <a:lnTo>
                      <a:pt x="5985" y="9849"/>
                    </a:lnTo>
                    <a:lnTo>
                      <a:pt x="6121" y="9740"/>
                    </a:lnTo>
                    <a:lnTo>
                      <a:pt x="6257" y="9631"/>
                    </a:lnTo>
                    <a:lnTo>
                      <a:pt x="6380" y="9495"/>
                    </a:lnTo>
                    <a:lnTo>
                      <a:pt x="6502" y="9373"/>
                    </a:lnTo>
                    <a:lnTo>
                      <a:pt x="6733" y="9074"/>
                    </a:lnTo>
                    <a:lnTo>
                      <a:pt x="6951" y="8761"/>
                    </a:lnTo>
                    <a:lnTo>
                      <a:pt x="7155" y="8421"/>
                    </a:lnTo>
                    <a:lnTo>
                      <a:pt x="7346" y="8067"/>
                    </a:lnTo>
                    <a:lnTo>
                      <a:pt x="7522" y="7686"/>
                    </a:lnTo>
                    <a:lnTo>
                      <a:pt x="7686" y="7292"/>
                    </a:lnTo>
                    <a:lnTo>
                      <a:pt x="7835" y="6897"/>
                    </a:lnTo>
                    <a:lnTo>
                      <a:pt x="7985" y="6489"/>
                    </a:lnTo>
                    <a:lnTo>
                      <a:pt x="8080" y="6135"/>
                    </a:lnTo>
                    <a:lnTo>
                      <a:pt x="8175" y="5782"/>
                    </a:lnTo>
                    <a:lnTo>
                      <a:pt x="8271" y="5428"/>
                    </a:lnTo>
                    <a:lnTo>
                      <a:pt x="8339" y="5088"/>
                    </a:lnTo>
                    <a:lnTo>
                      <a:pt x="8447" y="4530"/>
                    </a:lnTo>
                    <a:lnTo>
                      <a:pt x="8543" y="4013"/>
                    </a:lnTo>
                    <a:lnTo>
                      <a:pt x="8597" y="3510"/>
                    </a:lnTo>
                    <a:lnTo>
                      <a:pt x="8638" y="3048"/>
                    </a:lnTo>
                    <a:lnTo>
                      <a:pt x="8665" y="2640"/>
                    </a:lnTo>
                    <a:lnTo>
                      <a:pt x="8665" y="2272"/>
                    </a:lnTo>
                    <a:lnTo>
                      <a:pt x="8651" y="1973"/>
                    </a:lnTo>
                    <a:lnTo>
                      <a:pt x="8624" y="1742"/>
                    </a:lnTo>
                    <a:lnTo>
                      <a:pt x="8583" y="1619"/>
                    </a:lnTo>
                    <a:lnTo>
                      <a:pt x="8515" y="1497"/>
                    </a:lnTo>
                    <a:lnTo>
                      <a:pt x="8434" y="1361"/>
                    </a:lnTo>
                    <a:lnTo>
                      <a:pt x="8325" y="1239"/>
                    </a:lnTo>
                    <a:lnTo>
                      <a:pt x="8203" y="1116"/>
                    </a:lnTo>
                    <a:lnTo>
                      <a:pt x="8053" y="994"/>
                    </a:lnTo>
                    <a:lnTo>
                      <a:pt x="7890" y="885"/>
                    </a:lnTo>
                    <a:lnTo>
                      <a:pt x="7699" y="776"/>
                    </a:lnTo>
                    <a:lnTo>
                      <a:pt x="7509" y="667"/>
                    </a:lnTo>
                    <a:lnTo>
                      <a:pt x="7291" y="558"/>
                    </a:lnTo>
                    <a:lnTo>
                      <a:pt x="7060" y="463"/>
                    </a:lnTo>
                    <a:lnTo>
                      <a:pt x="6815" y="368"/>
                    </a:lnTo>
                    <a:lnTo>
                      <a:pt x="6570" y="286"/>
                    </a:lnTo>
                    <a:lnTo>
                      <a:pt x="6298" y="218"/>
                    </a:lnTo>
                    <a:lnTo>
                      <a:pt x="6026" y="150"/>
                    </a:lnTo>
                    <a:lnTo>
                      <a:pt x="5740" y="96"/>
                    </a:lnTo>
                    <a:lnTo>
                      <a:pt x="5441" y="55"/>
                    </a:lnTo>
                    <a:lnTo>
                      <a:pt x="5128" y="28"/>
                    </a:lnTo>
                    <a:lnTo>
                      <a:pt x="4829" y="14"/>
                    </a:lnTo>
                    <a:lnTo>
                      <a:pt x="4503" y="1"/>
                    </a:lnTo>
                    <a:close/>
                  </a:path>
                </a:pathLst>
              </a:custGeom>
              <a:solidFill>
                <a:srgbClr val="FDBB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8"/>
              <p:cNvSpPr/>
              <p:nvPr/>
            </p:nvSpPr>
            <p:spPr>
              <a:xfrm>
                <a:off x="1245974" y="3062250"/>
                <a:ext cx="48504" cy="24856"/>
              </a:xfrm>
              <a:custGeom>
                <a:rect b="b" l="l" r="r" t="t"/>
                <a:pathLst>
                  <a:path extrusionOk="0" h="844" w="1647">
                    <a:moveTo>
                      <a:pt x="817" y="1"/>
                    </a:moveTo>
                    <a:lnTo>
                      <a:pt x="653" y="14"/>
                    </a:lnTo>
                    <a:lnTo>
                      <a:pt x="504" y="41"/>
                    </a:lnTo>
                    <a:lnTo>
                      <a:pt x="368" y="82"/>
                    </a:lnTo>
                    <a:lnTo>
                      <a:pt x="245" y="123"/>
                    </a:lnTo>
                    <a:lnTo>
                      <a:pt x="137" y="191"/>
                    </a:lnTo>
                    <a:lnTo>
                      <a:pt x="69" y="259"/>
                    </a:lnTo>
                    <a:lnTo>
                      <a:pt x="14" y="341"/>
                    </a:lnTo>
                    <a:lnTo>
                      <a:pt x="14" y="381"/>
                    </a:lnTo>
                    <a:lnTo>
                      <a:pt x="1" y="436"/>
                    </a:lnTo>
                    <a:lnTo>
                      <a:pt x="14" y="477"/>
                    </a:lnTo>
                    <a:lnTo>
                      <a:pt x="28" y="517"/>
                    </a:lnTo>
                    <a:lnTo>
                      <a:pt x="69" y="599"/>
                    </a:lnTo>
                    <a:lnTo>
                      <a:pt x="150" y="667"/>
                    </a:lnTo>
                    <a:lnTo>
                      <a:pt x="245" y="721"/>
                    </a:lnTo>
                    <a:lnTo>
                      <a:pt x="368" y="776"/>
                    </a:lnTo>
                    <a:lnTo>
                      <a:pt x="517" y="817"/>
                    </a:lnTo>
                    <a:lnTo>
                      <a:pt x="667" y="830"/>
                    </a:lnTo>
                    <a:lnTo>
                      <a:pt x="830" y="844"/>
                    </a:lnTo>
                    <a:lnTo>
                      <a:pt x="1007" y="830"/>
                    </a:lnTo>
                    <a:lnTo>
                      <a:pt x="1157" y="803"/>
                    </a:lnTo>
                    <a:lnTo>
                      <a:pt x="1293" y="762"/>
                    </a:lnTo>
                    <a:lnTo>
                      <a:pt x="1415" y="708"/>
                    </a:lnTo>
                    <a:lnTo>
                      <a:pt x="1510" y="640"/>
                    </a:lnTo>
                    <a:lnTo>
                      <a:pt x="1592" y="572"/>
                    </a:lnTo>
                    <a:lnTo>
                      <a:pt x="1633" y="490"/>
                    </a:lnTo>
                    <a:lnTo>
                      <a:pt x="1646" y="449"/>
                    </a:lnTo>
                    <a:lnTo>
                      <a:pt x="1646" y="409"/>
                    </a:lnTo>
                    <a:lnTo>
                      <a:pt x="1646" y="368"/>
                    </a:lnTo>
                    <a:lnTo>
                      <a:pt x="1633" y="327"/>
                    </a:lnTo>
                    <a:lnTo>
                      <a:pt x="1592" y="245"/>
                    </a:lnTo>
                    <a:lnTo>
                      <a:pt x="1510" y="177"/>
                    </a:lnTo>
                    <a:lnTo>
                      <a:pt x="1402" y="109"/>
                    </a:lnTo>
                    <a:lnTo>
                      <a:pt x="1279" y="69"/>
                    </a:lnTo>
                    <a:lnTo>
                      <a:pt x="1143" y="28"/>
                    </a:lnTo>
                    <a:lnTo>
                      <a:pt x="994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8"/>
              <p:cNvSpPr/>
              <p:nvPr/>
            </p:nvSpPr>
            <p:spPr>
              <a:xfrm>
                <a:off x="1397792" y="3062250"/>
                <a:ext cx="48504" cy="24856"/>
              </a:xfrm>
              <a:custGeom>
                <a:rect b="b" l="l" r="r" t="t"/>
                <a:pathLst>
                  <a:path extrusionOk="0" h="844" w="1647">
                    <a:moveTo>
                      <a:pt x="817" y="1"/>
                    </a:moveTo>
                    <a:lnTo>
                      <a:pt x="654" y="14"/>
                    </a:lnTo>
                    <a:lnTo>
                      <a:pt x="491" y="41"/>
                    </a:lnTo>
                    <a:lnTo>
                      <a:pt x="355" y="82"/>
                    </a:lnTo>
                    <a:lnTo>
                      <a:pt x="232" y="123"/>
                    </a:lnTo>
                    <a:lnTo>
                      <a:pt x="137" y="191"/>
                    </a:lnTo>
                    <a:lnTo>
                      <a:pt x="55" y="259"/>
                    </a:lnTo>
                    <a:lnTo>
                      <a:pt x="15" y="341"/>
                    </a:lnTo>
                    <a:lnTo>
                      <a:pt x="1" y="381"/>
                    </a:lnTo>
                    <a:lnTo>
                      <a:pt x="1" y="436"/>
                    </a:lnTo>
                    <a:lnTo>
                      <a:pt x="1" y="477"/>
                    </a:lnTo>
                    <a:lnTo>
                      <a:pt x="15" y="517"/>
                    </a:lnTo>
                    <a:lnTo>
                      <a:pt x="55" y="599"/>
                    </a:lnTo>
                    <a:lnTo>
                      <a:pt x="137" y="667"/>
                    </a:lnTo>
                    <a:lnTo>
                      <a:pt x="246" y="721"/>
                    </a:lnTo>
                    <a:lnTo>
                      <a:pt x="368" y="776"/>
                    </a:lnTo>
                    <a:lnTo>
                      <a:pt x="504" y="817"/>
                    </a:lnTo>
                    <a:lnTo>
                      <a:pt x="654" y="830"/>
                    </a:lnTo>
                    <a:lnTo>
                      <a:pt x="831" y="844"/>
                    </a:lnTo>
                    <a:lnTo>
                      <a:pt x="994" y="830"/>
                    </a:lnTo>
                    <a:lnTo>
                      <a:pt x="1144" y="803"/>
                    </a:lnTo>
                    <a:lnTo>
                      <a:pt x="1280" y="762"/>
                    </a:lnTo>
                    <a:lnTo>
                      <a:pt x="1402" y="708"/>
                    </a:lnTo>
                    <a:lnTo>
                      <a:pt x="1511" y="640"/>
                    </a:lnTo>
                    <a:lnTo>
                      <a:pt x="1579" y="572"/>
                    </a:lnTo>
                    <a:lnTo>
                      <a:pt x="1633" y="490"/>
                    </a:lnTo>
                    <a:lnTo>
                      <a:pt x="1633" y="449"/>
                    </a:lnTo>
                    <a:lnTo>
                      <a:pt x="1647" y="409"/>
                    </a:lnTo>
                    <a:lnTo>
                      <a:pt x="1633" y="368"/>
                    </a:lnTo>
                    <a:lnTo>
                      <a:pt x="1620" y="327"/>
                    </a:lnTo>
                    <a:lnTo>
                      <a:pt x="1579" y="245"/>
                    </a:lnTo>
                    <a:lnTo>
                      <a:pt x="1497" y="177"/>
                    </a:lnTo>
                    <a:lnTo>
                      <a:pt x="1402" y="109"/>
                    </a:lnTo>
                    <a:lnTo>
                      <a:pt x="1280" y="69"/>
                    </a:lnTo>
                    <a:lnTo>
                      <a:pt x="1130" y="28"/>
                    </a:lnTo>
                    <a:lnTo>
                      <a:pt x="980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8"/>
              <p:cNvSpPr/>
              <p:nvPr/>
            </p:nvSpPr>
            <p:spPr>
              <a:xfrm>
                <a:off x="1295657" y="3024995"/>
                <a:ext cx="13635" cy="24473"/>
              </a:xfrm>
              <a:custGeom>
                <a:rect b="b" l="l" r="r" t="t"/>
                <a:pathLst>
                  <a:path extrusionOk="0" h="831" w="463">
                    <a:moveTo>
                      <a:pt x="177" y="1"/>
                    </a:moveTo>
                    <a:lnTo>
                      <a:pt x="136" y="28"/>
                    </a:lnTo>
                    <a:lnTo>
                      <a:pt x="95" y="69"/>
                    </a:lnTo>
                    <a:lnTo>
                      <a:pt x="55" y="123"/>
                    </a:lnTo>
                    <a:lnTo>
                      <a:pt x="41" y="177"/>
                    </a:lnTo>
                    <a:lnTo>
                      <a:pt x="14" y="259"/>
                    </a:lnTo>
                    <a:lnTo>
                      <a:pt x="0" y="327"/>
                    </a:lnTo>
                    <a:lnTo>
                      <a:pt x="0" y="422"/>
                    </a:lnTo>
                    <a:lnTo>
                      <a:pt x="0" y="504"/>
                    </a:lnTo>
                    <a:lnTo>
                      <a:pt x="14" y="585"/>
                    </a:lnTo>
                    <a:lnTo>
                      <a:pt x="41" y="653"/>
                    </a:lnTo>
                    <a:lnTo>
                      <a:pt x="68" y="708"/>
                    </a:lnTo>
                    <a:lnTo>
                      <a:pt x="109" y="762"/>
                    </a:lnTo>
                    <a:lnTo>
                      <a:pt x="150" y="803"/>
                    </a:lnTo>
                    <a:lnTo>
                      <a:pt x="191" y="817"/>
                    </a:lnTo>
                    <a:lnTo>
                      <a:pt x="232" y="830"/>
                    </a:lnTo>
                    <a:lnTo>
                      <a:pt x="286" y="817"/>
                    </a:lnTo>
                    <a:lnTo>
                      <a:pt x="327" y="789"/>
                    </a:lnTo>
                    <a:lnTo>
                      <a:pt x="368" y="762"/>
                    </a:lnTo>
                    <a:lnTo>
                      <a:pt x="395" y="708"/>
                    </a:lnTo>
                    <a:lnTo>
                      <a:pt x="422" y="640"/>
                    </a:lnTo>
                    <a:lnTo>
                      <a:pt x="449" y="572"/>
                    </a:lnTo>
                    <a:lnTo>
                      <a:pt x="449" y="490"/>
                    </a:lnTo>
                    <a:lnTo>
                      <a:pt x="463" y="409"/>
                    </a:lnTo>
                    <a:lnTo>
                      <a:pt x="449" y="327"/>
                    </a:lnTo>
                    <a:lnTo>
                      <a:pt x="436" y="245"/>
                    </a:lnTo>
                    <a:lnTo>
                      <a:pt x="422" y="177"/>
                    </a:lnTo>
                    <a:lnTo>
                      <a:pt x="381" y="109"/>
                    </a:lnTo>
                    <a:lnTo>
                      <a:pt x="354" y="69"/>
                    </a:lnTo>
                    <a:lnTo>
                      <a:pt x="313" y="28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8"/>
              <p:cNvSpPr/>
              <p:nvPr/>
            </p:nvSpPr>
            <p:spPr>
              <a:xfrm>
                <a:off x="1269623" y="2994161"/>
                <a:ext cx="53687" cy="25651"/>
              </a:xfrm>
              <a:custGeom>
                <a:rect b="b" l="l" r="r" t="t"/>
                <a:pathLst>
                  <a:path extrusionOk="0" h="871" w="1823">
                    <a:moveTo>
                      <a:pt x="1156" y="0"/>
                    </a:moveTo>
                    <a:lnTo>
                      <a:pt x="1034" y="14"/>
                    </a:lnTo>
                    <a:lnTo>
                      <a:pt x="911" y="27"/>
                    </a:lnTo>
                    <a:lnTo>
                      <a:pt x="789" y="55"/>
                    </a:lnTo>
                    <a:lnTo>
                      <a:pt x="680" y="95"/>
                    </a:lnTo>
                    <a:lnTo>
                      <a:pt x="571" y="136"/>
                    </a:lnTo>
                    <a:lnTo>
                      <a:pt x="476" y="191"/>
                    </a:lnTo>
                    <a:lnTo>
                      <a:pt x="299" y="299"/>
                    </a:lnTo>
                    <a:lnTo>
                      <a:pt x="150" y="422"/>
                    </a:lnTo>
                    <a:lnTo>
                      <a:pt x="41" y="544"/>
                    </a:lnTo>
                    <a:lnTo>
                      <a:pt x="27" y="585"/>
                    </a:lnTo>
                    <a:lnTo>
                      <a:pt x="14" y="612"/>
                    </a:lnTo>
                    <a:lnTo>
                      <a:pt x="0" y="694"/>
                    </a:lnTo>
                    <a:lnTo>
                      <a:pt x="27" y="762"/>
                    </a:lnTo>
                    <a:lnTo>
                      <a:pt x="55" y="803"/>
                    </a:lnTo>
                    <a:lnTo>
                      <a:pt x="82" y="830"/>
                    </a:lnTo>
                    <a:lnTo>
                      <a:pt x="123" y="857"/>
                    </a:lnTo>
                    <a:lnTo>
                      <a:pt x="163" y="871"/>
                    </a:lnTo>
                    <a:lnTo>
                      <a:pt x="218" y="871"/>
                    </a:lnTo>
                    <a:lnTo>
                      <a:pt x="272" y="857"/>
                    </a:lnTo>
                    <a:lnTo>
                      <a:pt x="313" y="830"/>
                    </a:lnTo>
                    <a:lnTo>
                      <a:pt x="354" y="789"/>
                    </a:lnTo>
                    <a:lnTo>
                      <a:pt x="449" y="694"/>
                    </a:lnTo>
                    <a:lnTo>
                      <a:pt x="558" y="599"/>
                    </a:lnTo>
                    <a:lnTo>
                      <a:pt x="707" y="517"/>
                    </a:lnTo>
                    <a:lnTo>
                      <a:pt x="789" y="476"/>
                    </a:lnTo>
                    <a:lnTo>
                      <a:pt x="871" y="449"/>
                    </a:lnTo>
                    <a:lnTo>
                      <a:pt x="966" y="422"/>
                    </a:lnTo>
                    <a:lnTo>
                      <a:pt x="1075" y="408"/>
                    </a:lnTo>
                    <a:lnTo>
                      <a:pt x="1184" y="408"/>
                    </a:lnTo>
                    <a:lnTo>
                      <a:pt x="1292" y="422"/>
                    </a:lnTo>
                    <a:lnTo>
                      <a:pt x="1415" y="449"/>
                    </a:lnTo>
                    <a:lnTo>
                      <a:pt x="1537" y="490"/>
                    </a:lnTo>
                    <a:lnTo>
                      <a:pt x="1605" y="517"/>
                    </a:lnTo>
                    <a:lnTo>
                      <a:pt x="1687" y="503"/>
                    </a:lnTo>
                    <a:lnTo>
                      <a:pt x="1755" y="463"/>
                    </a:lnTo>
                    <a:lnTo>
                      <a:pt x="1782" y="435"/>
                    </a:lnTo>
                    <a:lnTo>
                      <a:pt x="1796" y="408"/>
                    </a:lnTo>
                    <a:lnTo>
                      <a:pt x="1809" y="367"/>
                    </a:lnTo>
                    <a:lnTo>
                      <a:pt x="1823" y="327"/>
                    </a:lnTo>
                    <a:lnTo>
                      <a:pt x="1809" y="245"/>
                    </a:lnTo>
                    <a:lnTo>
                      <a:pt x="1768" y="177"/>
                    </a:lnTo>
                    <a:lnTo>
                      <a:pt x="1741" y="163"/>
                    </a:lnTo>
                    <a:lnTo>
                      <a:pt x="1700" y="136"/>
                    </a:lnTo>
                    <a:lnTo>
                      <a:pt x="1564" y="82"/>
                    </a:lnTo>
                    <a:lnTo>
                      <a:pt x="1428" y="41"/>
                    </a:lnTo>
                    <a:lnTo>
                      <a:pt x="1292" y="14"/>
                    </a:lnTo>
                    <a:lnTo>
                      <a:pt x="1156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8"/>
              <p:cNvSpPr/>
              <p:nvPr/>
            </p:nvSpPr>
            <p:spPr>
              <a:xfrm>
                <a:off x="1389399" y="3024995"/>
                <a:ext cx="13635" cy="24473"/>
              </a:xfrm>
              <a:custGeom>
                <a:rect b="b" l="l" r="r" t="t"/>
                <a:pathLst>
                  <a:path extrusionOk="0" h="831" w="463">
                    <a:moveTo>
                      <a:pt x="191" y="1"/>
                    </a:moveTo>
                    <a:lnTo>
                      <a:pt x="150" y="28"/>
                    </a:lnTo>
                    <a:lnTo>
                      <a:pt x="109" y="69"/>
                    </a:lnTo>
                    <a:lnTo>
                      <a:pt x="82" y="109"/>
                    </a:lnTo>
                    <a:lnTo>
                      <a:pt x="41" y="177"/>
                    </a:lnTo>
                    <a:lnTo>
                      <a:pt x="27" y="245"/>
                    </a:lnTo>
                    <a:lnTo>
                      <a:pt x="14" y="327"/>
                    </a:lnTo>
                    <a:lnTo>
                      <a:pt x="0" y="409"/>
                    </a:lnTo>
                    <a:lnTo>
                      <a:pt x="0" y="490"/>
                    </a:lnTo>
                    <a:lnTo>
                      <a:pt x="14" y="572"/>
                    </a:lnTo>
                    <a:lnTo>
                      <a:pt x="41" y="640"/>
                    </a:lnTo>
                    <a:lnTo>
                      <a:pt x="68" y="708"/>
                    </a:lnTo>
                    <a:lnTo>
                      <a:pt x="95" y="762"/>
                    </a:lnTo>
                    <a:lnTo>
                      <a:pt x="136" y="789"/>
                    </a:lnTo>
                    <a:lnTo>
                      <a:pt x="177" y="817"/>
                    </a:lnTo>
                    <a:lnTo>
                      <a:pt x="232" y="830"/>
                    </a:lnTo>
                    <a:lnTo>
                      <a:pt x="272" y="817"/>
                    </a:lnTo>
                    <a:lnTo>
                      <a:pt x="313" y="803"/>
                    </a:lnTo>
                    <a:lnTo>
                      <a:pt x="354" y="762"/>
                    </a:lnTo>
                    <a:lnTo>
                      <a:pt x="395" y="708"/>
                    </a:lnTo>
                    <a:lnTo>
                      <a:pt x="422" y="653"/>
                    </a:lnTo>
                    <a:lnTo>
                      <a:pt x="436" y="585"/>
                    </a:lnTo>
                    <a:lnTo>
                      <a:pt x="463" y="504"/>
                    </a:lnTo>
                    <a:lnTo>
                      <a:pt x="463" y="422"/>
                    </a:lnTo>
                    <a:lnTo>
                      <a:pt x="463" y="327"/>
                    </a:lnTo>
                    <a:lnTo>
                      <a:pt x="449" y="259"/>
                    </a:lnTo>
                    <a:lnTo>
                      <a:pt x="422" y="177"/>
                    </a:lnTo>
                    <a:lnTo>
                      <a:pt x="395" y="123"/>
                    </a:lnTo>
                    <a:lnTo>
                      <a:pt x="368" y="69"/>
                    </a:lnTo>
                    <a:lnTo>
                      <a:pt x="327" y="28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8"/>
              <p:cNvSpPr/>
              <p:nvPr/>
            </p:nvSpPr>
            <p:spPr>
              <a:xfrm>
                <a:off x="1375380" y="2994161"/>
                <a:ext cx="53687" cy="25651"/>
              </a:xfrm>
              <a:custGeom>
                <a:rect b="b" l="l" r="r" t="t"/>
                <a:pathLst>
                  <a:path extrusionOk="0" h="871" w="1823">
                    <a:moveTo>
                      <a:pt x="667" y="0"/>
                    </a:moveTo>
                    <a:lnTo>
                      <a:pt x="531" y="14"/>
                    </a:lnTo>
                    <a:lnTo>
                      <a:pt x="395" y="41"/>
                    </a:lnTo>
                    <a:lnTo>
                      <a:pt x="259" y="82"/>
                    </a:lnTo>
                    <a:lnTo>
                      <a:pt x="123" y="136"/>
                    </a:lnTo>
                    <a:lnTo>
                      <a:pt x="82" y="163"/>
                    </a:lnTo>
                    <a:lnTo>
                      <a:pt x="55" y="177"/>
                    </a:lnTo>
                    <a:lnTo>
                      <a:pt x="14" y="245"/>
                    </a:lnTo>
                    <a:lnTo>
                      <a:pt x="0" y="327"/>
                    </a:lnTo>
                    <a:lnTo>
                      <a:pt x="14" y="367"/>
                    </a:lnTo>
                    <a:lnTo>
                      <a:pt x="27" y="408"/>
                    </a:lnTo>
                    <a:lnTo>
                      <a:pt x="41" y="435"/>
                    </a:lnTo>
                    <a:lnTo>
                      <a:pt x="68" y="463"/>
                    </a:lnTo>
                    <a:lnTo>
                      <a:pt x="136" y="503"/>
                    </a:lnTo>
                    <a:lnTo>
                      <a:pt x="204" y="517"/>
                    </a:lnTo>
                    <a:lnTo>
                      <a:pt x="286" y="490"/>
                    </a:lnTo>
                    <a:lnTo>
                      <a:pt x="408" y="449"/>
                    </a:lnTo>
                    <a:lnTo>
                      <a:pt x="531" y="422"/>
                    </a:lnTo>
                    <a:lnTo>
                      <a:pt x="640" y="408"/>
                    </a:lnTo>
                    <a:lnTo>
                      <a:pt x="748" y="408"/>
                    </a:lnTo>
                    <a:lnTo>
                      <a:pt x="857" y="422"/>
                    </a:lnTo>
                    <a:lnTo>
                      <a:pt x="952" y="449"/>
                    </a:lnTo>
                    <a:lnTo>
                      <a:pt x="1034" y="476"/>
                    </a:lnTo>
                    <a:lnTo>
                      <a:pt x="1116" y="517"/>
                    </a:lnTo>
                    <a:lnTo>
                      <a:pt x="1265" y="599"/>
                    </a:lnTo>
                    <a:lnTo>
                      <a:pt x="1360" y="694"/>
                    </a:lnTo>
                    <a:lnTo>
                      <a:pt x="1469" y="789"/>
                    </a:lnTo>
                    <a:lnTo>
                      <a:pt x="1510" y="830"/>
                    </a:lnTo>
                    <a:lnTo>
                      <a:pt x="1551" y="857"/>
                    </a:lnTo>
                    <a:lnTo>
                      <a:pt x="1605" y="871"/>
                    </a:lnTo>
                    <a:lnTo>
                      <a:pt x="1660" y="871"/>
                    </a:lnTo>
                    <a:lnTo>
                      <a:pt x="1701" y="857"/>
                    </a:lnTo>
                    <a:lnTo>
                      <a:pt x="1741" y="830"/>
                    </a:lnTo>
                    <a:lnTo>
                      <a:pt x="1796" y="762"/>
                    </a:lnTo>
                    <a:lnTo>
                      <a:pt x="1823" y="694"/>
                    </a:lnTo>
                    <a:lnTo>
                      <a:pt x="1809" y="612"/>
                    </a:lnTo>
                    <a:lnTo>
                      <a:pt x="1796" y="585"/>
                    </a:lnTo>
                    <a:lnTo>
                      <a:pt x="1782" y="544"/>
                    </a:lnTo>
                    <a:lnTo>
                      <a:pt x="1673" y="422"/>
                    </a:lnTo>
                    <a:lnTo>
                      <a:pt x="1524" y="299"/>
                    </a:lnTo>
                    <a:lnTo>
                      <a:pt x="1347" y="191"/>
                    </a:lnTo>
                    <a:lnTo>
                      <a:pt x="1252" y="136"/>
                    </a:lnTo>
                    <a:lnTo>
                      <a:pt x="1143" y="95"/>
                    </a:lnTo>
                    <a:lnTo>
                      <a:pt x="1034" y="55"/>
                    </a:lnTo>
                    <a:lnTo>
                      <a:pt x="912" y="27"/>
                    </a:lnTo>
                    <a:lnTo>
                      <a:pt x="789" y="14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8"/>
              <p:cNvSpPr/>
              <p:nvPr/>
            </p:nvSpPr>
            <p:spPr>
              <a:xfrm>
                <a:off x="1301665" y="3114731"/>
                <a:ext cx="90971" cy="20851"/>
              </a:xfrm>
              <a:custGeom>
                <a:rect b="b" l="l" r="r" t="t"/>
                <a:pathLst>
                  <a:path extrusionOk="0" h="708" w="3089">
                    <a:moveTo>
                      <a:pt x="109" y="0"/>
                    </a:moveTo>
                    <a:lnTo>
                      <a:pt x="55" y="28"/>
                    </a:lnTo>
                    <a:lnTo>
                      <a:pt x="28" y="55"/>
                    </a:lnTo>
                    <a:lnTo>
                      <a:pt x="0" y="109"/>
                    </a:lnTo>
                    <a:lnTo>
                      <a:pt x="0" y="164"/>
                    </a:lnTo>
                    <a:lnTo>
                      <a:pt x="28" y="205"/>
                    </a:lnTo>
                    <a:lnTo>
                      <a:pt x="55" y="245"/>
                    </a:lnTo>
                    <a:lnTo>
                      <a:pt x="191" y="327"/>
                    </a:lnTo>
                    <a:lnTo>
                      <a:pt x="327" y="395"/>
                    </a:lnTo>
                    <a:lnTo>
                      <a:pt x="504" y="477"/>
                    </a:lnTo>
                    <a:lnTo>
                      <a:pt x="721" y="558"/>
                    </a:lnTo>
                    <a:lnTo>
                      <a:pt x="966" y="626"/>
                    </a:lnTo>
                    <a:lnTo>
                      <a:pt x="1252" y="681"/>
                    </a:lnTo>
                    <a:lnTo>
                      <a:pt x="1388" y="694"/>
                    </a:lnTo>
                    <a:lnTo>
                      <a:pt x="1537" y="708"/>
                    </a:lnTo>
                    <a:lnTo>
                      <a:pt x="1592" y="708"/>
                    </a:lnTo>
                    <a:lnTo>
                      <a:pt x="1755" y="694"/>
                    </a:lnTo>
                    <a:lnTo>
                      <a:pt x="1905" y="681"/>
                    </a:lnTo>
                    <a:lnTo>
                      <a:pt x="2054" y="667"/>
                    </a:lnTo>
                    <a:lnTo>
                      <a:pt x="2190" y="640"/>
                    </a:lnTo>
                    <a:lnTo>
                      <a:pt x="2435" y="558"/>
                    </a:lnTo>
                    <a:lnTo>
                      <a:pt x="2639" y="477"/>
                    </a:lnTo>
                    <a:lnTo>
                      <a:pt x="2802" y="395"/>
                    </a:lnTo>
                    <a:lnTo>
                      <a:pt x="2938" y="313"/>
                    </a:lnTo>
                    <a:lnTo>
                      <a:pt x="3047" y="232"/>
                    </a:lnTo>
                    <a:lnTo>
                      <a:pt x="3074" y="191"/>
                    </a:lnTo>
                    <a:lnTo>
                      <a:pt x="3088" y="150"/>
                    </a:lnTo>
                    <a:lnTo>
                      <a:pt x="3088" y="96"/>
                    </a:lnTo>
                    <a:lnTo>
                      <a:pt x="3061" y="55"/>
                    </a:lnTo>
                    <a:lnTo>
                      <a:pt x="3020" y="14"/>
                    </a:lnTo>
                    <a:lnTo>
                      <a:pt x="2966" y="0"/>
                    </a:lnTo>
                    <a:lnTo>
                      <a:pt x="2911" y="14"/>
                    </a:lnTo>
                    <a:lnTo>
                      <a:pt x="2870" y="28"/>
                    </a:lnTo>
                    <a:lnTo>
                      <a:pt x="2775" y="96"/>
                    </a:lnTo>
                    <a:lnTo>
                      <a:pt x="2680" y="164"/>
                    </a:lnTo>
                    <a:lnTo>
                      <a:pt x="2530" y="232"/>
                    </a:lnTo>
                    <a:lnTo>
                      <a:pt x="2340" y="313"/>
                    </a:lnTo>
                    <a:lnTo>
                      <a:pt x="2122" y="381"/>
                    </a:lnTo>
                    <a:lnTo>
                      <a:pt x="1877" y="422"/>
                    </a:lnTo>
                    <a:lnTo>
                      <a:pt x="1728" y="436"/>
                    </a:lnTo>
                    <a:lnTo>
                      <a:pt x="1415" y="436"/>
                    </a:lnTo>
                    <a:lnTo>
                      <a:pt x="1279" y="422"/>
                    </a:lnTo>
                    <a:lnTo>
                      <a:pt x="1034" y="368"/>
                    </a:lnTo>
                    <a:lnTo>
                      <a:pt x="803" y="300"/>
                    </a:lnTo>
                    <a:lnTo>
                      <a:pt x="599" y="232"/>
                    </a:lnTo>
                    <a:lnTo>
                      <a:pt x="436" y="150"/>
                    </a:lnTo>
                    <a:lnTo>
                      <a:pt x="313" y="96"/>
                    </a:lnTo>
                    <a:lnTo>
                      <a:pt x="204" y="28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8"/>
              <p:cNvSpPr/>
              <p:nvPr/>
            </p:nvSpPr>
            <p:spPr>
              <a:xfrm>
                <a:off x="1338920" y="3023788"/>
                <a:ext cx="25651" cy="74155"/>
              </a:xfrm>
              <a:custGeom>
                <a:rect b="b" l="l" r="r" t="t"/>
                <a:pathLst>
                  <a:path extrusionOk="0" h="2518" w="871">
                    <a:moveTo>
                      <a:pt x="408" y="1"/>
                    </a:moveTo>
                    <a:lnTo>
                      <a:pt x="368" y="14"/>
                    </a:lnTo>
                    <a:lnTo>
                      <a:pt x="327" y="55"/>
                    </a:lnTo>
                    <a:lnTo>
                      <a:pt x="300" y="96"/>
                    </a:lnTo>
                    <a:lnTo>
                      <a:pt x="300" y="150"/>
                    </a:lnTo>
                    <a:lnTo>
                      <a:pt x="504" y="1443"/>
                    </a:lnTo>
                    <a:lnTo>
                      <a:pt x="572" y="1946"/>
                    </a:lnTo>
                    <a:lnTo>
                      <a:pt x="599" y="2245"/>
                    </a:lnTo>
                    <a:lnTo>
                      <a:pt x="422" y="2245"/>
                    </a:lnTo>
                    <a:lnTo>
                      <a:pt x="300" y="2232"/>
                    </a:lnTo>
                    <a:lnTo>
                      <a:pt x="164" y="2204"/>
                    </a:lnTo>
                    <a:lnTo>
                      <a:pt x="109" y="2204"/>
                    </a:lnTo>
                    <a:lnTo>
                      <a:pt x="68" y="2218"/>
                    </a:lnTo>
                    <a:lnTo>
                      <a:pt x="28" y="2245"/>
                    </a:lnTo>
                    <a:lnTo>
                      <a:pt x="0" y="2300"/>
                    </a:lnTo>
                    <a:lnTo>
                      <a:pt x="0" y="2354"/>
                    </a:lnTo>
                    <a:lnTo>
                      <a:pt x="14" y="2395"/>
                    </a:lnTo>
                    <a:lnTo>
                      <a:pt x="55" y="2436"/>
                    </a:lnTo>
                    <a:lnTo>
                      <a:pt x="96" y="2463"/>
                    </a:lnTo>
                    <a:lnTo>
                      <a:pt x="286" y="2490"/>
                    </a:lnTo>
                    <a:lnTo>
                      <a:pt x="395" y="2504"/>
                    </a:lnTo>
                    <a:lnTo>
                      <a:pt x="517" y="2517"/>
                    </a:lnTo>
                    <a:lnTo>
                      <a:pt x="667" y="2504"/>
                    </a:lnTo>
                    <a:lnTo>
                      <a:pt x="721" y="2490"/>
                    </a:lnTo>
                    <a:lnTo>
                      <a:pt x="776" y="2463"/>
                    </a:lnTo>
                    <a:lnTo>
                      <a:pt x="817" y="2422"/>
                    </a:lnTo>
                    <a:lnTo>
                      <a:pt x="830" y="2395"/>
                    </a:lnTo>
                    <a:lnTo>
                      <a:pt x="857" y="2354"/>
                    </a:lnTo>
                    <a:lnTo>
                      <a:pt x="871" y="2313"/>
                    </a:lnTo>
                    <a:lnTo>
                      <a:pt x="857" y="2191"/>
                    </a:lnTo>
                    <a:lnTo>
                      <a:pt x="844" y="1959"/>
                    </a:lnTo>
                    <a:lnTo>
                      <a:pt x="748" y="1320"/>
                    </a:lnTo>
                    <a:lnTo>
                      <a:pt x="558" y="110"/>
                    </a:lnTo>
                    <a:lnTo>
                      <a:pt x="544" y="55"/>
                    </a:lnTo>
                    <a:lnTo>
                      <a:pt x="517" y="28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rgbClr val="FD96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8"/>
              <p:cNvSpPr/>
              <p:nvPr/>
            </p:nvSpPr>
            <p:spPr>
              <a:xfrm>
                <a:off x="1207129" y="2873561"/>
                <a:ext cx="266817" cy="174697"/>
              </a:xfrm>
              <a:custGeom>
                <a:rect b="b" l="l" r="r" t="t"/>
                <a:pathLst>
                  <a:path extrusionOk="0" h="5932" w="9060">
                    <a:moveTo>
                      <a:pt x="4775" y="1"/>
                    </a:moveTo>
                    <a:lnTo>
                      <a:pt x="4489" y="14"/>
                    </a:lnTo>
                    <a:lnTo>
                      <a:pt x="4217" y="28"/>
                    </a:lnTo>
                    <a:lnTo>
                      <a:pt x="3931" y="55"/>
                    </a:lnTo>
                    <a:lnTo>
                      <a:pt x="3646" y="110"/>
                    </a:lnTo>
                    <a:lnTo>
                      <a:pt x="3346" y="164"/>
                    </a:lnTo>
                    <a:lnTo>
                      <a:pt x="3047" y="246"/>
                    </a:lnTo>
                    <a:lnTo>
                      <a:pt x="2748" y="341"/>
                    </a:lnTo>
                    <a:lnTo>
                      <a:pt x="2190" y="531"/>
                    </a:lnTo>
                    <a:lnTo>
                      <a:pt x="1700" y="735"/>
                    </a:lnTo>
                    <a:lnTo>
                      <a:pt x="1292" y="939"/>
                    </a:lnTo>
                    <a:lnTo>
                      <a:pt x="952" y="1130"/>
                    </a:lnTo>
                    <a:lnTo>
                      <a:pt x="680" y="1334"/>
                    </a:lnTo>
                    <a:lnTo>
                      <a:pt x="558" y="1429"/>
                    </a:lnTo>
                    <a:lnTo>
                      <a:pt x="449" y="1524"/>
                    </a:lnTo>
                    <a:lnTo>
                      <a:pt x="367" y="1619"/>
                    </a:lnTo>
                    <a:lnTo>
                      <a:pt x="286" y="1701"/>
                    </a:lnTo>
                    <a:lnTo>
                      <a:pt x="163" y="1891"/>
                    </a:lnTo>
                    <a:lnTo>
                      <a:pt x="68" y="2068"/>
                    </a:lnTo>
                    <a:lnTo>
                      <a:pt x="14" y="2232"/>
                    </a:lnTo>
                    <a:lnTo>
                      <a:pt x="0" y="2381"/>
                    </a:lnTo>
                    <a:lnTo>
                      <a:pt x="0" y="2531"/>
                    </a:lnTo>
                    <a:lnTo>
                      <a:pt x="14" y="2653"/>
                    </a:lnTo>
                    <a:lnTo>
                      <a:pt x="41" y="2776"/>
                    </a:lnTo>
                    <a:lnTo>
                      <a:pt x="95" y="2966"/>
                    </a:lnTo>
                    <a:lnTo>
                      <a:pt x="163" y="3211"/>
                    </a:lnTo>
                    <a:lnTo>
                      <a:pt x="245" y="3592"/>
                    </a:lnTo>
                    <a:lnTo>
                      <a:pt x="435" y="4571"/>
                    </a:lnTo>
                    <a:lnTo>
                      <a:pt x="531" y="5047"/>
                    </a:lnTo>
                    <a:lnTo>
                      <a:pt x="626" y="5469"/>
                    </a:lnTo>
                    <a:lnTo>
                      <a:pt x="680" y="5632"/>
                    </a:lnTo>
                    <a:lnTo>
                      <a:pt x="721" y="5768"/>
                    </a:lnTo>
                    <a:lnTo>
                      <a:pt x="762" y="5863"/>
                    </a:lnTo>
                    <a:lnTo>
                      <a:pt x="789" y="5891"/>
                    </a:lnTo>
                    <a:lnTo>
                      <a:pt x="816" y="5904"/>
                    </a:lnTo>
                    <a:lnTo>
                      <a:pt x="830" y="5891"/>
                    </a:lnTo>
                    <a:lnTo>
                      <a:pt x="857" y="5850"/>
                    </a:lnTo>
                    <a:lnTo>
                      <a:pt x="884" y="5714"/>
                    </a:lnTo>
                    <a:lnTo>
                      <a:pt x="925" y="5496"/>
                    </a:lnTo>
                    <a:lnTo>
                      <a:pt x="952" y="5238"/>
                    </a:lnTo>
                    <a:lnTo>
                      <a:pt x="993" y="4721"/>
                    </a:lnTo>
                    <a:lnTo>
                      <a:pt x="1034" y="4408"/>
                    </a:lnTo>
                    <a:lnTo>
                      <a:pt x="1143" y="3864"/>
                    </a:lnTo>
                    <a:lnTo>
                      <a:pt x="1197" y="3537"/>
                    </a:lnTo>
                    <a:lnTo>
                      <a:pt x="1211" y="3401"/>
                    </a:lnTo>
                    <a:lnTo>
                      <a:pt x="1197" y="3306"/>
                    </a:lnTo>
                    <a:lnTo>
                      <a:pt x="1197" y="3197"/>
                    </a:lnTo>
                    <a:lnTo>
                      <a:pt x="1184" y="3089"/>
                    </a:lnTo>
                    <a:lnTo>
                      <a:pt x="1197" y="2966"/>
                    </a:lnTo>
                    <a:lnTo>
                      <a:pt x="1211" y="2830"/>
                    </a:lnTo>
                    <a:lnTo>
                      <a:pt x="1252" y="2694"/>
                    </a:lnTo>
                    <a:lnTo>
                      <a:pt x="1320" y="2544"/>
                    </a:lnTo>
                    <a:lnTo>
                      <a:pt x="1401" y="2408"/>
                    </a:lnTo>
                    <a:lnTo>
                      <a:pt x="1510" y="2272"/>
                    </a:lnTo>
                    <a:lnTo>
                      <a:pt x="1673" y="2109"/>
                    </a:lnTo>
                    <a:lnTo>
                      <a:pt x="1768" y="2000"/>
                    </a:lnTo>
                    <a:lnTo>
                      <a:pt x="1877" y="1851"/>
                    </a:lnTo>
                    <a:lnTo>
                      <a:pt x="1932" y="1810"/>
                    </a:lnTo>
                    <a:lnTo>
                      <a:pt x="1986" y="1755"/>
                    </a:lnTo>
                    <a:lnTo>
                      <a:pt x="2217" y="1633"/>
                    </a:lnTo>
                    <a:lnTo>
                      <a:pt x="2340" y="1579"/>
                    </a:lnTo>
                    <a:lnTo>
                      <a:pt x="2489" y="1511"/>
                    </a:lnTo>
                    <a:lnTo>
                      <a:pt x="2666" y="1456"/>
                    </a:lnTo>
                    <a:lnTo>
                      <a:pt x="2857" y="1415"/>
                    </a:lnTo>
                    <a:lnTo>
                      <a:pt x="3306" y="1320"/>
                    </a:lnTo>
                    <a:lnTo>
                      <a:pt x="3782" y="1239"/>
                    </a:lnTo>
                    <a:lnTo>
                      <a:pt x="4285" y="1198"/>
                    </a:lnTo>
                    <a:lnTo>
                      <a:pt x="5033" y="1198"/>
                    </a:lnTo>
                    <a:lnTo>
                      <a:pt x="5278" y="1225"/>
                    </a:lnTo>
                    <a:lnTo>
                      <a:pt x="5496" y="1252"/>
                    </a:lnTo>
                    <a:lnTo>
                      <a:pt x="5700" y="1307"/>
                    </a:lnTo>
                    <a:lnTo>
                      <a:pt x="6978" y="1633"/>
                    </a:lnTo>
                    <a:lnTo>
                      <a:pt x="7427" y="1742"/>
                    </a:lnTo>
                    <a:lnTo>
                      <a:pt x="7808" y="1823"/>
                    </a:lnTo>
                    <a:lnTo>
                      <a:pt x="7890" y="1851"/>
                    </a:lnTo>
                    <a:lnTo>
                      <a:pt x="7971" y="1891"/>
                    </a:lnTo>
                    <a:lnTo>
                      <a:pt x="8026" y="1946"/>
                    </a:lnTo>
                    <a:lnTo>
                      <a:pt x="8080" y="2000"/>
                    </a:lnTo>
                    <a:lnTo>
                      <a:pt x="8134" y="2068"/>
                    </a:lnTo>
                    <a:lnTo>
                      <a:pt x="8162" y="2150"/>
                    </a:lnTo>
                    <a:lnTo>
                      <a:pt x="8230" y="2300"/>
                    </a:lnTo>
                    <a:lnTo>
                      <a:pt x="8257" y="2463"/>
                    </a:lnTo>
                    <a:lnTo>
                      <a:pt x="8284" y="2612"/>
                    </a:lnTo>
                    <a:lnTo>
                      <a:pt x="8311" y="2735"/>
                    </a:lnTo>
                    <a:lnTo>
                      <a:pt x="8352" y="2816"/>
                    </a:lnTo>
                    <a:lnTo>
                      <a:pt x="8366" y="2871"/>
                    </a:lnTo>
                    <a:lnTo>
                      <a:pt x="8379" y="2980"/>
                    </a:lnTo>
                    <a:lnTo>
                      <a:pt x="8393" y="3347"/>
                    </a:lnTo>
                    <a:lnTo>
                      <a:pt x="8420" y="4381"/>
                    </a:lnTo>
                    <a:lnTo>
                      <a:pt x="8434" y="4925"/>
                    </a:lnTo>
                    <a:lnTo>
                      <a:pt x="8475" y="5415"/>
                    </a:lnTo>
                    <a:lnTo>
                      <a:pt x="8488" y="5605"/>
                    </a:lnTo>
                    <a:lnTo>
                      <a:pt x="8515" y="5768"/>
                    </a:lnTo>
                    <a:lnTo>
                      <a:pt x="8556" y="5877"/>
                    </a:lnTo>
                    <a:lnTo>
                      <a:pt x="8570" y="5904"/>
                    </a:lnTo>
                    <a:lnTo>
                      <a:pt x="8597" y="5931"/>
                    </a:lnTo>
                    <a:lnTo>
                      <a:pt x="8611" y="5931"/>
                    </a:lnTo>
                    <a:lnTo>
                      <a:pt x="8638" y="5918"/>
                    </a:lnTo>
                    <a:lnTo>
                      <a:pt x="8692" y="5836"/>
                    </a:lnTo>
                    <a:lnTo>
                      <a:pt x="8733" y="5700"/>
                    </a:lnTo>
                    <a:lnTo>
                      <a:pt x="8787" y="5523"/>
                    </a:lnTo>
                    <a:lnTo>
                      <a:pt x="8842" y="5292"/>
                    </a:lnTo>
                    <a:lnTo>
                      <a:pt x="8896" y="5034"/>
                    </a:lnTo>
                    <a:lnTo>
                      <a:pt x="8978" y="4435"/>
                    </a:lnTo>
                    <a:lnTo>
                      <a:pt x="9005" y="4109"/>
                    </a:lnTo>
                    <a:lnTo>
                      <a:pt x="9032" y="3782"/>
                    </a:lnTo>
                    <a:lnTo>
                      <a:pt x="9046" y="3456"/>
                    </a:lnTo>
                    <a:lnTo>
                      <a:pt x="9059" y="3129"/>
                    </a:lnTo>
                    <a:lnTo>
                      <a:pt x="9046" y="2830"/>
                    </a:lnTo>
                    <a:lnTo>
                      <a:pt x="9032" y="2544"/>
                    </a:lnTo>
                    <a:lnTo>
                      <a:pt x="8991" y="2286"/>
                    </a:lnTo>
                    <a:lnTo>
                      <a:pt x="8937" y="2068"/>
                    </a:lnTo>
                    <a:lnTo>
                      <a:pt x="8910" y="1973"/>
                    </a:lnTo>
                    <a:lnTo>
                      <a:pt x="8855" y="1864"/>
                    </a:lnTo>
                    <a:lnTo>
                      <a:pt x="8787" y="1755"/>
                    </a:lnTo>
                    <a:lnTo>
                      <a:pt x="8719" y="1660"/>
                    </a:lnTo>
                    <a:lnTo>
                      <a:pt x="8624" y="1538"/>
                    </a:lnTo>
                    <a:lnTo>
                      <a:pt x="8529" y="1429"/>
                    </a:lnTo>
                    <a:lnTo>
                      <a:pt x="8420" y="1320"/>
                    </a:lnTo>
                    <a:lnTo>
                      <a:pt x="8298" y="1211"/>
                    </a:lnTo>
                    <a:lnTo>
                      <a:pt x="8012" y="994"/>
                    </a:lnTo>
                    <a:lnTo>
                      <a:pt x="7699" y="790"/>
                    </a:lnTo>
                    <a:lnTo>
                      <a:pt x="7522" y="681"/>
                    </a:lnTo>
                    <a:lnTo>
                      <a:pt x="7332" y="586"/>
                    </a:lnTo>
                    <a:lnTo>
                      <a:pt x="7141" y="504"/>
                    </a:lnTo>
                    <a:lnTo>
                      <a:pt x="6937" y="409"/>
                    </a:lnTo>
                    <a:lnTo>
                      <a:pt x="6733" y="341"/>
                    </a:lnTo>
                    <a:lnTo>
                      <a:pt x="6502" y="259"/>
                    </a:lnTo>
                    <a:lnTo>
                      <a:pt x="6284" y="205"/>
                    </a:lnTo>
                    <a:lnTo>
                      <a:pt x="6040" y="137"/>
                    </a:lnTo>
                    <a:lnTo>
                      <a:pt x="5808" y="96"/>
                    </a:lnTo>
                    <a:lnTo>
                      <a:pt x="5550" y="55"/>
                    </a:lnTo>
                    <a:lnTo>
                      <a:pt x="5305" y="28"/>
                    </a:lnTo>
                    <a:lnTo>
                      <a:pt x="5033" y="14"/>
                    </a:lnTo>
                    <a:lnTo>
                      <a:pt x="4775" y="1"/>
                    </a:ln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8"/>
              <p:cNvSpPr/>
              <p:nvPr/>
            </p:nvSpPr>
            <p:spPr>
              <a:xfrm>
                <a:off x="1257195" y="2988536"/>
                <a:ext cx="84963" cy="84963"/>
              </a:xfrm>
              <a:custGeom>
                <a:rect b="b" l="l" r="r" t="t"/>
                <a:pathLst>
                  <a:path extrusionOk="0" h="2885" w="2885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30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2" y="1932"/>
                    </a:lnTo>
                    <a:lnTo>
                      <a:pt x="232" y="1823"/>
                    </a:lnTo>
                    <a:lnTo>
                      <a:pt x="191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191" y="1184"/>
                    </a:lnTo>
                    <a:lnTo>
                      <a:pt x="232" y="1062"/>
                    </a:lnTo>
                    <a:lnTo>
                      <a:pt x="272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30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43" y="28"/>
                    </a:lnTo>
                    <a:lnTo>
                      <a:pt x="1007" y="55"/>
                    </a:lnTo>
                    <a:lnTo>
                      <a:pt x="871" y="109"/>
                    </a:lnTo>
                    <a:lnTo>
                      <a:pt x="749" y="164"/>
                    </a:lnTo>
                    <a:lnTo>
                      <a:pt x="626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64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64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26" y="2640"/>
                    </a:lnTo>
                    <a:lnTo>
                      <a:pt x="749" y="2708"/>
                    </a:lnTo>
                    <a:lnTo>
                      <a:pt x="871" y="2776"/>
                    </a:lnTo>
                    <a:lnTo>
                      <a:pt x="1007" y="2816"/>
                    </a:lnTo>
                    <a:lnTo>
                      <a:pt x="1143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22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2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71" y="1592"/>
                    </a:lnTo>
                    <a:lnTo>
                      <a:pt x="2884" y="1443"/>
                    </a:lnTo>
                    <a:lnTo>
                      <a:pt x="2871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2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22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8"/>
              <p:cNvSpPr/>
              <p:nvPr/>
            </p:nvSpPr>
            <p:spPr>
              <a:xfrm>
                <a:off x="1356944" y="2988536"/>
                <a:ext cx="84963" cy="84963"/>
              </a:xfrm>
              <a:custGeom>
                <a:rect b="b" l="l" r="r" t="t"/>
                <a:pathLst>
                  <a:path extrusionOk="0" h="2885" w="2885">
                    <a:moveTo>
                      <a:pt x="1565" y="178"/>
                    </a:moveTo>
                    <a:lnTo>
                      <a:pt x="1701" y="205"/>
                    </a:lnTo>
                    <a:lnTo>
                      <a:pt x="1823" y="232"/>
                    </a:lnTo>
                    <a:lnTo>
                      <a:pt x="1932" y="273"/>
                    </a:lnTo>
                    <a:lnTo>
                      <a:pt x="2041" y="327"/>
                    </a:lnTo>
                    <a:lnTo>
                      <a:pt x="2150" y="395"/>
                    </a:lnTo>
                    <a:lnTo>
                      <a:pt x="2245" y="463"/>
                    </a:lnTo>
                    <a:lnTo>
                      <a:pt x="2340" y="545"/>
                    </a:lnTo>
                    <a:lnTo>
                      <a:pt x="2422" y="640"/>
                    </a:lnTo>
                    <a:lnTo>
                      <a:pt x="2490" y="735"/>
                    </a:lnTo>
                    <a:lnTo>
                      <a:pt x="2558" y="830"/>
                    </a:lnTo>
                    <a:lnTo>
                      <a:pt x="2612" y="953"/>
                    </a:lnTo>
                    <a:lnTo>
                      <a:pt x="2653" y="1062"/>
                    </a:lnTo>
                    <a:lnTo>
                      <a:pt x="2680" y="1184"/>
                    </a:lnTo>
                    <a:lnTo>
                      <a:pt x="2707" y="1307"/>
                    </a:lnTo>
                    <a:lnTo>
                      <a:pt x="2707" y="1443"/>
                    </a:lnTo>
                    <a:lnTo>
                      <a:pt x="2707" y="1565"/>
                    </a:lnTo>
                    <a:lnTo>
                      <a:pt x="2680" y="1701"/>
                    </a:lnTo>
                    <a:lnTo>
                      <a:pt x="2653" y="1823"/>
                    </a:lnTo>
                    <a:lnTo>
                      <a:pt x="2612" y="1932"/>
                    </a:lnTo>
                    <a:lnTo>
                      <a:pt x="2558" y="2041"/>
                    </a:lnTo>
                    <a:lnTo>
                      <a:pt x="2490" y="2150"/>
                    </a:lnTo>
                    <a:lnTo>
                      <a:pt x="2422" y="2245"/>
                    </a:lnTo>
                    <a:lnTo>
                      <a:pt x="2340" y="2340"/>
                    </a:lnTo>
                    <a:lnTo>
                      <a:pt x="2245" y="2422"/>
                    </a:lnTo>
                    <a:lnTo>
                      <a:pt x="2150" y="2490"/>
                    </a:lnTo>
                    <a:lnTo>
                      <a:pt x="2041" y="2558"/>
                    </a:lnTo>
                    <a:lnTo>
                      <a:pt x="1932" y="2612"/>
                    </a:lnTo>
                    <a:lnTo>
                      <a:pt x="1823" y="2653"/>
                    </a:lnTo>
                    <a:lnTo>
                      <a:pt x="1701" y="2680"/>
                    </a:lnTo>
                    <a:lnTo>
                      <a:pt x="1565" y="2708"/>
                    </a:lnTo>
                    <a:lnTo>
                      <a:pt x="1306" y="2708"/>
                    </a:lnTo>
                    <a:lnTo>
                      <a:pt x="1184" y="2680"/>
                    </a:lnTo>
                    <a:lnTo>
                      <a:pt x="1061" y="2653"/>
                    </a:lnTo>
                    <a:lnTo>
                      <a:pt x="953" y="2612"/>
                    </a:lnTo>
                    <a:lnTo>
                      <a:pt x="844" y="2558"/>
                    </a:lnTo>
                    <a:lnTo>
                      <a:pt x="735" y="2490"/>
                    </a:lnTo>
                    <a:lnTo>
                      <a:pt x="640" y="2422"/>
                    </a:lnTo>
                    <a:lnTo>
                      <a:pt x="545" y="2340"/>
                    </a:lnTo>
                    <a:lnTo>
                      <a:pt x="463" y="2245"/>
                    </a:lnTo>
                    <a:lnTo>
                      <a:pt x="395" y="2150"/>
                    </a:lnTo>
                    <a:lnTo>
                      <a:pt x="327" y="2041"/>
                    </a:lnTo>
                    <a:lnTo>
                      <a:pt x="273" y="1932"/>
                    </a:lnTo>
                    <a:lnTo>
                      <a:pt x="232" y="1823"/>
                    </a:lnTo>
                    <a:lnTo>
                      <a:pt x="205" y="1701"/>
                    </a:lnTo>
                    <a:lnTo>
                      <a:pt x="177" y="1565"/>
                    </a:lnTo>
                    <a:lnTo>
                      <a:pt x="177" y="1443"/>
                    </a:lnTo>
                    <a:lnTo>
                      <a:pt x="177" y="1307"/>
                    </a:lnTo>
                    <a:lnTo>
                      <a:pt x="205" y="1184"/>
                    </a:lnTo>
                    <a:lnTo>
                      <a:pt x="232" y="1062"/>
                    </a:lnTo>
                    <a:lnTo>
                      <a:pt x="273" y="953"/>
                    </a:lnTo>
                    <a:lnTo>
                      <a:pt x="327" y="830"/>
                    </a:lnTo>
                    <a:lnTo>
                      <a:pt x="395" y="735"/>
                    </a:lnTo>
                    <a:lnTo>
                      <a:pt x="463" y="640"/>
                    </a:lnTo>
                    <a:lnTo>
                      <a:pt x="545" y="545"/>
                    </a:lnTo>
                    <a:lnTo>
                      <a:pt x="640" y="463"/>
                    </a:lnTo>
                    <a:lnTo>
                      <a:pt x="735" y="395"/>
                    </a:lnTo>
                    <a:lnTo>
                      <a:pt x="844" y="327"/>
                    </a:lnTo>
                    <a:lnTo>
                      <a:pt x="953" y="273"/>
                    </a:lnTo>
                    <a:lnTo>
                      <a:pt x="1061" y="232"/>
                    </a:lnTo>
                    <a:lnTo>
                      <a:pt x="1184" y="205"/>
                    </a:lnTo>
                    <a:lnTo>
                      <a:pt x="1306" y="178"/>
                    </a:lnTo>
                    <a:close/>
                    <a:moveTo>
                      <a:pt x="1293" y="1"/>
                    </a:moveTo>
                    <a:lnTo>
                      <a:pt x="1157" y="28"/>
                    </a:lnTo>
                    <a:lnTo>
                      <a:pt x="1007" y="55"/>
                    </a:lnTo>
                    <a:lnTo>
                      <a:pt x="885" y="109"/>
                    </a:lnTo>
                    <a:lnTo>
                      <a:pt x="749" y="164"/>
                    </a:lnTo>
                    <a:lnTo>
                      <a:pt x="640" y="246"/>
                    </a:lnTo>
                    <a:lnTo>
                      <a:pt x="517" y="327"/>
                    </a:lnTo>
                    <a:lnTo>
                      <a:pt x="422" y="422"/>
                    </a:lnTo>
                    <a:lnTo>
                      <a:pt x="327" y="518"/>
                    </a:lnTo>
                    <a:lnTo>
                      <a:pt x="245" y="640"/>
                    </a:lnTo>
                    <a:lnTo>
                      <a:pt x="177" y="749"/>
                    </a:lnTo>
                    <a:lnTo>
                      <a:pt x="109" y="885"/>
                    </a:lnTo>
                    <a:lnTo>
                      <a:pt x="55" y="1007"/>
                    </a:lnTo>
                    <a:lnTo>
                      <a:pt x="28" y="1143"/>
                    </a:lnTo>
                    <a:lnTo>
                      <a:pt x="0" y="1293"/>
                    </a:lnTo>
                    <a:lnTo>
                      <a:pt x="0" y="1443"/>
                    </a:lnTo>
                    <a:lnTo>
                      <a:pt x="0" y="1592"/>
                    </a:lnTo>
                    <a:lnTo>
                      <a:pt x="28" y="1728"/>
                    </a:lnTo>
                    <a:lnTo>
                      <a:pt x="55" y="1864"/>
                    </a:lnTo>
                    <a:lnTo>
                      <a:pt x="109" y="2000"/>
                    </a:lnTo>
                    <a:lnTo>
                      <a:pt x="177" y="2123"/>
                    </a:lnTo>
                    <a:lnTo>
                      <a:pt x="245" y="2245"/>
                    </a:lnTo>
                    <a:lnTo>
                      <a:pt x="327" y="2354"/>
                    </a:lnTo>
                    <a:lnTo>
                      <a:pt x="422" y="2463"/>
                    </a:lnTo>
                    <a:lnTo>
                      <a:pt x="517" y="2558"/>
                    </a:lnTo>
                    <a:lnTo>
                      <a:pt x="640" y="2640"/>
                    </a:lnTo>
                    <a:lnTo>
                      <a:pt x="749" y="2708"/>
                    </a:lnTo>
                    <a:lnTo>
                      <a:pt x="885" y="2776"/>
                    </a:lnTo>
                    <a:lnTo>
                      <a:pt x="1007" y="2816"/>
                    </a:lnTo>
                    <a:lnTo>
                      <a:pt x="1157" y="2857"/>
                    </a:lnTo>
                    <a:lnTo>
                      <a:pt x="1293" y="2884"/>
                    </a:lnTo>
                    <a:lnTo>
                      <a:pt x="1592" y="2884"/>
                    </a:lnTo>
                    <a:lnTo>
                      <a:pt x="1728" y="2857"/>
                    </a:lnTo>
                    <a:lnTo>
                      <a:pt x="1864" y="2816"/>
                    </a:lnTo>
                    <a:lnTo>
                      <a:pt x="2000" y="2776"/>
                    </a:lnTo>
                    <a:lnTo>
                      <a:pt x="2136" y="2708"/>
                    </a:lnTo>
                    <a:lnTo>
                      <a:pt x="2245" y="2640"/>
                    </a:lnTo>
                    <a:lnTo>
                      <a:pt x="2354" y="2558"/>
                    </a:lnTo>
                    <a:lnTo>
                      <a:pt x="2463" y="2463"/>
                    </a:lnTo>
                    <a:lnTo>
                      <a:pt x="2558" y="2354"/>
                    </a:lnTo>
                    <a:lnTo>
                      <a:pt x="2639" y="2245"/>
                    </a:lnTo>
                    <a:lnTo>
                      <a:pt x="2707" y="2123"/>
                    </a:lnTo>
                    <a:lnTo>
                      <a:pt x="2775" y="2000"/>
                    </a:lnTo>
                    <a:lnTo>
                      <a:pt x="2816" y="1864"/>
                    </a:lnTo>
                    <a:lnTo>
                      <a:pt x="2857" y="1728"/>
                    </a:lnTo>
                    <a:lnTo>
                      <a:pt x="2884" y="1592"/>
                    </a:lnTo>
                    <a:lnTo>
                      <a:pt x="2884" y="1443"/>
                    </a:lnTo>
                    <a:lnTo>
                      <a:pt x="2884" y="1293"/>
                    </a:lnTo>
                    <a:lnTo>
                      <a:pt x="2857" y="1143"/>
                    </a:lnTo>
                    <a:lnTo>
                      <a:pt x="2816" y="1007"/>
                    </a:lnTo>
                    <a:lnTo>
                      <a:pt x="2775" y="885"/>
                    </a:lnTo>
                    <a:lnTo>
                      <a:pt x="2707" y="749"/>
                    </a:lnTo>
                    <a:lnTo>
                      <a:pt x="2639" y="640"/>
                    </a:lnTo>
                    <a:lnTo>
                      <a:pt x="2558" y="518"/>
                    </a:lnTo>
                    <a:lnTo>
                      <a:pt x="2463" y="422"/>
                    </a:lnTo>
                    <a:lnTo>
                      <a:pt x="2354" y="327"/>
                    </a:lnTo>
                    <a:lnTo>
                      <a:pt x="2245" y="246"/>
                    </a:lnTo>
                    <a:lnTo>
                      <a:pt x="2136" y="164"/>
                    </a:lnTo>
                    <a:lnTo>
                      <a:pt x="2000" y="109"/>
                    </a:lnTo>
                    <a:lnTo>
                      <a:pt x="1864" y="55"/>
                    </a:lnTo>
                    <a:lnTo>
                      <a:pt x="1728" y="28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>
                <a:off x="1336918" y="3024995"/>
                <a:ext cx="25268" cy="8452"/>
              </a:xfrm>
              <a:custGeom>
                <a:rect b="b" l="l" r="r" t="t"/>
                <a:pathLst>
                  <a:path extrusionOk="0" h="287" w="858">
                    <a:moveTo>
                      <a:pt x="381" y="1"/>
                    </a:moveTo>
                    <a:lnTo>
                      <a:pt x="286" y="14"/>
                    </a:lnTo>
                    <a:lnTo>
                      <a:pt x="191" y="55"/>
                    </a:lnTo>
                    <a:lnTo>
                      <a:pt x="109" y="96"/>
                    </a:lnTo>
                    <a:lnTo>
                      <a:pt x="41" y="137"/>
                    </a:lnTo>
                    <a:lnTo>
                      <a:pt x="14" y="150"/>
                    </a:lnTo>
                    <a:lnTo>
                      <a:pt x="0" y="191"/>
                    </a:lnTo>
                    <a:lnTo>
                      <a:pt x="0" y="218"/>
                    </a:lnTo>
                    <a:lnTo>
                      <a:pt x="14" y="259"/>
                    </a:lnTo>
                    <a:lnTo>
                      <a:pt x="55" y="286"/>
                    </a:lnTo>
                    <a:lnTo>
                      <a:pt x="109" y="286"/>
                    </a:lnTo>
                    <a:lnTo>
                      <a:pt x="136" y="273"/>
                    </a:lnTo>
                    <a:lnTo>
                      <a:pt x="191" y="245"/>
                    </a:lnTo>
                    <a:lnTo>
                      <a:pt x="259" y="218"/>
                    </a:lnTo>
                    <a:lnTo>
                      <a:pt x="340" y="191"/>
                    </a:lnTo>
                    <a:lnTo>
                      <a:pt x="422" y="177"/>
                    </a:lnTo>
                    <a:lnTo>
                      <a:pt x="517" y="177"/>
                    </a:lnTo>
                    <a:lnTo>
                      <a:pt x="612" y="205"/>
                    </a:lnTo>
                    <a:lnTo>
                      <a:pt x="653" y="232"/>
                    </a:lnTo>
                    <a:lnTo>
                      <a:pt x="708" y="273"/>
                    </a:lnTo>
                    <a:lnTo>
                      <a:pt x="735" y="286"/>
                    </a:lnTo>
                    <a:lnTo>
                      <a:pt x="803" y="286"/>
                    </a:lnTo>
                    <a:lnTo>
                      <a:pt x="830" y="259"/>
                    </a:lnTo>
                    <a:lnTo>
                      <a:pt x="844" y="232"/>
                    </a:lnTo>
                    <a:lnTo>
                      <a:pt x="857" y="205"/>
                    </a:lnTo>
                    <a:lnTo>
                      <a:pt x="844" y="164"/>
                    </a:lnTo>
                    <a:lnTo>
                      <a:pt x="830" y="137"/>
                    </a:lnTo>
                    <a:lnTo>
                      <a:pt x="721" y="55"/>
                    </a:lnTo>
                    <a:lnTo>
                      <a:pt x="612" y="14"/>
                    </a:lnTo>
                    <a:lnTo>
                      <a:pt x="5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8"/>
              <p:cNvSpPr/>
              <p:nvPr/>
            </p:nvSpPr>
            <p:spPr>
              <a:xfrm>
                <a:off x="1436667" y="2998166"/>
                <a:ext cx="42496" cy="26446"/>
              </a:xfrm>
              <a:custGeom>
                <a:rect b="b" l="l" r="r" t="t"/>
                <a:pathLst>
                  <a:path extrusionOk="0" h="898" w="1443">
                    <a:moveTo>
                      <a:pt x="1238" y="0"/>
                    </a:moveTo>
                    <a:lnTo>
                      <a:pt x="1116" y="14"/>
                    </a:lnTo>
                    <a:lnTo>
                      <a:pt x="980" y="41"/>
                    </a:lnTo>
                    <a:lnTo>
                      <a:pt x="871" y="95"/>
                    </a:lnTo>
                    <a:lnTo>
                      <a:pt x="749" y="150"/>
                    </a:lnTo>
                    <a:lnTo>
                      <a:pt x="640" y="204"/>
                    </a:lnTo>
                    <a:lnTo>
                      <a:pt x="436" y="340"/>
                    </a:lnTo>
                    <a:lnTo>
                      <a:pt x="272" y="490"/>
                    </a:lnTo>
                    <a:lnTo>
                      <a:pt x="150" y="612"/>
                    </a:lnTo>
                    <a:lnTo>
                      <a:pt x="28" y="762"/>
                    </a:lnTo>
                    <a:lnTo>
                      <a:pt x="0" y="789"/>
                    </a:lnTo>
                    <a:lnTo>
                      <a:pt x="0" y="816"/>
                    </a:lnTo>
                    <a:lnTo>
                      <a:pt x="14" y="857"/>
                    </a:lnTo>
                    <a:lnTo>
                      <a:pt x="41" y="884"/>
                    </a:lnTo>
                    <a:lnTo>
                      <a:pt x="68" y="898"/>
                    </a:lnTo>
                    <a:lnTo>
                      <a:pt x="123" y="898"/>
                    </a:lnTo>
                    <a:lnTo>
                      <a:pt x="164" y="871"/>
                    </a:lnTo>
                    <a:lnTo>
                      <a:pt x="259" y="748"/>
                    </a:lnTo>
                    <a:lnTo>
                      <a:pt x="381" y="626"/>
                    </a:lnTo>
                    <a:lnTo>
                      <a:pt x="531" y="503"/>
                    </a:lnTo>
                    <a:lnTo>
                      <a:pt x="708" y="367"/>
                    </a:lnTo>
                    <a:lnTo>
                      <a:pt x="803" y="313"/>
                    </a:lnTo>
                    <a:lnTo>
                      <a:pt x="912" y="259"/>
                    </a:lnTo>
                    <a:lnTo>
                      <a:pt x="1021" y="218"/>
                    </a:lnTo>
                    <a:lnTo>
                      <a:pt x="1129" y="191"/>
                    </a:lnTo>
                    <a:lnTo>
                      <a:pt x="1238" y="177"/>
                    </a:lnTo>
                    <a:lnTo>
                      <a:pt x="1388" y="177"/>
                    </a:lnTo>
                    <a:lnTo>
                      <a:pt x="1415" y="163"/>
                    </a:lnTo>
                    <a:lnTo>
                      <a:pt x="1442" y="136"/>
                    </a:lnTo>
                    <a:lnTo>
                      <a:pt x="1442" y="95"/>
                    </a:lnTo>
                    <a:lnTo>
                      <a:pt x="1442" y="68"/>
                    </a:lnTo>
                    <a:lnTo>
                      <a:pt x="1429" y="41"/>
                    </a:lnTo>
                    <a:lnTo>
                      <a:pt x="1401" y="14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8"/>
              <p:cNvSpPr/>
              <p:nvPr/>
            </p:nvSpPr>
            <p:spPr>
              <a:xfrm>
                <a:off x="1212312" y="2998166"/>
                <a:ext cx="50919" cy="26446"/>
              </a:xfrm>
              <a:custGeom>
                <a:rect b="b" l="l" r="r" t="t"/>
                <a:pathLst>
                  <a:path extrusionOk="0" h="898" w="1729">
                    <a:moveTo>
                      <a:pt x="55" y="0"/>
                    </a:moveTo>
                    <a:lnTo>
                      <a:pt x="28" y="27"/>
                    </a:lnTo>
                    <a:lnTo>
                      <a:pt x="15" y="55"/>
                    </a:lnTo>
                    <a:lnTo>
                      <a:pt x="1" y="82"/>
                    </a:lnTo>
                    <a:lnTo>
                      <a:pt x="15" y="123"/>
                    </a:lnTo>
                    <a:lnTo>
                      <a:pt x="28" y="150"/>
                    </a:lnTo>
                    <a:lnTo>
                      <a:pt x="55" y="163"/>
                    </a:lnTo>
                    <a:lnTo>
                      <a:pt x="96" y="177"/>
                    </a:lnTo>
                    <a:lnTo>
                      <a:pt x="246" y="191"/>
                    </a:lnTo>
                    <a:lnTo>
                      <a:pt x="395" y="204"/>
                    </a:lnTo>
                    <a:lnTo>
                      <a:pt x="545" y="245"/>
                    </a:lnTo>
                    <a:lnTo>
                      <a:pt x="681" y="286"/>
                    </a:lnTo>
                    <a:lnTo>
                      <a:pt x="803" y="340"/>
                    </a:lnTo>
                    <a:lnTo>
                      <a:pt x="926" y="395"/>
                    </a:lnTo>
                    <a:lnTo>
                      <a:pt x="1144" y="517"/>
                    </a:lnTo>
                    <a:lnTo>
                      <a:pt x="1320" y="653"/>
                    </a:lnTo>
                    <a:lnTo>
                      <a:pt x="1456" y="762"/>
                    </a:lnTo>
                    <a:lnTo>
                      <a:pt x="1579" y="871"/>
                    </a:lnTo>
                    <a:lnTo>
                      <a:pt x="1606" y="898"/>
                    </a:lnTo>
                    <a:lnTo>
                      <a:pt x="1674" y="898"/>
                    </a:lnTo>
                    <a:lnTo>
                      <a:pt x="1701" y="871"/>
                    </a:lnTo>
                    <a:lnTo>
                      <a:pt x="1715" y="843"/>
                    </a:lnTo>
                    <a:lnTo>
                      <a:pt x="1728" y="816"/>
                    </a:lnTo>
                    <a:lnTo>
                      <a:pt x="1728" y="775"/>
                    </a:lnTo>
                    <a:lnTo>
                      <a:pt x="1701" y="748"/>
                    </a:lnTo>
                    <a:lnTo>
                      <a:pt x="1565" y="626"/>
                    </a:lnTo>
                    <a:lnTo>
                      <a:pt x="1416" y="503"/>
                    </a:lnTo>
                    <a:lnTo>
                      <a:pt x="1225" y="367"/>
                    </a:lnTo>
                    <a:lnTo>
                      <a:pt x="994" y="231"/>
                    </a:lnTo>
                    <a:lnTo>
                      <a:pt x="871" y="163"/>
                    </a:lnTo>
                    <a:lnTo>
                      <a:pt x="722" y="109"/>
                    </a:lnTo>
                    <a:lnTo>
                      <a:pt x="586" y="68"/>
                    </a:lnTo>
                    <a:lnTo>
                      <a:pt x="423" y="27"/>
                    </a:lnTo>
                    <a:lnTo>
                      <a:pt x="273" y="14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>
                <a:off x="857786" y="3259333"/>
                <a:ext cx="410651" cy="1028365"/>
              </a:xfrm>
              <a:custGeom>
                <a:rect b="b" l="l" r="r" t="t"/>
                <a:pathLst>
                  <a:path extrusionOk="0" h="34919" w="13944">
                    <a:moveTo>
                      <a:pt x="8774" y="1"/>
                    </a:moveTo>
                    <a:lnTo>
                      <a:pt x="8597" y="15"/>
                    </a:lnTo>
                    <a:lnTo>
                      <a:pt x="8421" y="42"/>
                    </a:lnTo>
                    <a:lnTo>
                      <a:pt x="8257" y="69"/>
                    </a:lnTo>
                    <a:lnTo>
                      <a:pt x="8081" y="110"/>
                    </a:lnTo>
                    <a:lnTo>
                      <a:pt x="7917" y="151"/>
                    </a:lnTo>
                    <a:lnTo>
                      <a:pt x="7754" y="205"/>
                    </a:lnTo>
                    <a:lnTo>
                      <a:pt x="7591" y="273"/>
                    </a:lnTo>
                    <a:lnTo>
                      <a:pt x="7441" y="341"/>
                    </a:lnTo>
                    <a:lnTo>
                      <a:pt x="7278" y="423"/>
                    </a:lnTo>
                    <a:lnTo>
                      <a:pt x="7128" y="504"/>
                    </a:lnTo>
                    <a:lnTo>
                      <a:pt x="6992" y="599"/>
                    </a:lnTo>
                    <a:lnTo>
                      <a:pt x="6843" y="695"/>
                    </a:lnTo>
                    <a:lnTo>
                      <a:pt x="6707" y="804"/>
                    </a:lnTo>
                    <a:lnTo>
                      <a:pt x="6571" y="912"/>
                    </a:lnTo>
                    <a:lnTo>
                      <a:pt x="6448" y="1035"/>
                    </a:lnTo>
                    <a:lnTo>
                      <a:pt x="6326" y="1157"/>
                    </a:lnTo>
                    <a:lnTo>
                      <a:pt x="6203" y="1293"/>
                    </a:lnTo>
                    <a:lnTo>
                      <a:pt x="6095" y="1429"/>
                    </a:lnTo>
                    <a:lnTo>
                      <a:pt x="5986" y="1579"/>
                    </a:lnTo>
                    <a:lnTo>
                      <a:pt x="5891" y="1728"/>
                    </a:lnTo>
                    <a:lnTo>
                      <a:pt x="5809" y="1878"/>
                    </a:lnTo>
                    <a:lnTo>
                      <a:pt x="5727" y="2041"/>
                    </a:lnTo>
                    <a:lnTo>
                      <a:pt x="5646" y="2218"/>
                    </a:lnTo>
                    <a:lnTo>
                      <a:pt x="5428" y="2735"/>
                    </a:lnTo>
                    <a:lnTo>
                      <a:pt x="5224" y="3238"/>
                    </a:lnTo>
                    <a:lnTo>
                      <a:pt x="4830" y="4245"/>
                    </a:lnTo>
                    <a:lnTo>
                      <a:pt x="4435" y="5238"/>
                    </a:lnTo>
                    <a:lnTo>
                      <a:pt x="4054" y="6245"/>
                    </a:lnTo>
                    <a:lnTo>
                      <a:pt x="3687" y="7251"/>
                    </a:lnTo>
                    <a:lnTo>
                      <a:pt x="3320" y="8271"/>
                    </a:lnTo>
                    <a:lnTo>
                      <a:pt x="2966" y="9278"/>
                    </a:lnTo>
                    <a:lnTo>
                      <a:pt x="2612" y="10298"/>
                    </a:lnTo>
                    <a:lnTo>
                      <a:pt x="2272" y="11332"/>
                    </a:lnTo>
                    <a:lnTo>
                      <a:pt x="1946" y="12366"/>
                    </a:lnTo>
                    <a:lnTo>
                      <a:pt x="1633" y="13399"/>
                    </a:lnTo>
                    <a:lnTo>
                      <a:pt x="1334" y="14460"/>
                    </a:lnTo>
                    <a:lnTo>
                      <a:pt x="1034" y="15521"/>
                    </a:lnTo>
                    <a:lnTo>
                      <a:pt x="762" y="16596"/>
                    </a:lnTo>
                    <a:lnTo>
                      <a:pt x="518" y="17684"/>
                    </a:lnTo>
                    <a:lnTo>
                      <a:pt x="300" y="18800"/>
                    </a:lnTo>
                    <a:lnTo>
                      <a:pt x="191" y="19371"/>
                    </a:lnTo>
                    <a:lnTo>
                      <a:pt x="96" y="19942"/>
                    </a:lnTo>
                    <a:lnTo>
                      <a:pt x="55" y="20337"/>
                    </a:lnTo>
                    <a:lnTo>
                      <a:pt x="14" y="20745"/>
                    </a:lnTo>
                    <a:lnTo>
                      <a:pt x="1" y="21139"/>
                    </a:lnTo>
                    <a:lnTo>
                      <a:pt x="14" y="21534"/>
                    </a:lnTo>
                    <a:lnTo>
                      <a:pt x="28" y="21915"/>
                    </a:lnTo>
                    <a:lnTo>
                      <a:pt x="69" y="22309"/>
                    </a:lnTo>
                    <a:lnTo>
                      <a:pt x="123" y="22676"/>
                    </a:lnTo>
                    <a:lnTo>
                      <a:pt x="191" y="23057"/>
                    </a:lnTo>
                    <a:lnTo>
                      <a:pt x="273" y="23411"/>
                    </a:lnTo>
                    <a:lnTo>
                      <a:pt x="368" y="23765"/>
                    </a:lnTo>
                    <a:lnTo>
                      <a:pt x="477" y="24118"/>
                    </a:lnTo>
                    <a:lnTo>
                      <a:pt x="586" y="24445"/>
                    </a:lnTo>
                    <a:lnTo>
                      <a:pt x="722" y="24771"/>
                    </a:lnTo>
                    <a:lnTo>
                      <a:pt x="858" y="25098"/>
                    </a:lnTo>
                    <a:lnTo>
                      <a:pt x="994" y="25410"/>
                    </a:lnTo>
                    <a:lnTo>
                      <a:pt x="1143" y="25710"/>
                    </a:lnTo>
                    <a:lnTo>
                      <a:pt x="1293" y="26009"/>
                    </a:lnTo>
                    <a:lnTo>
                      <a:pt x="1456" y="26295"/>
                    </a:lnTo>
                    <a:lnTo>
                      <a:pt x="1796" y="26852"/>
                    </a:lnTo>
                    <a:lnTo>
                      <a:pt x="2150" y="27369"/>
                    </a:lnTo>
                    <a:lnTo>
                      <a:pt x="2517" y="27873"/>
                    </a:lnTo>
                    <a:lnTo>
                      <a:pt x="2898" y="28362"/>
                    </a:lnTo>
                    <a:lnTo>
                      <a:pt x="3292" y="28825"/>
                    </a:lnTo>
                    <a:lnTo>
                      <a:pt x="3687" y="29274"/>
                    </a:lnTo>
                    <a:lnTo>
                      <a:pt x="4095" y="29709"/>
                    </a:lnTo>
                    <a:lnTo>
                      <a:pt x="4517" y="30117"/>
                    </a:lnTo>
                    <a:lnTo>
                      <a:pt x="4938" y="30525"/>
                    </a:lnTo>
                    <a:lnTo>
                      <a:pt x="5360" y="30906"/>
                    </a:lnTo>
                    <a:lnTo>
                      <a:pt x="5795" y="31287"/>
                    </a:lnTo>
                    <a:lnTo>
                      <a:pt x="6231" y="31654"/>
                    </a:lnTo>
                    <a:lnTo>
                      <a:pt x="6666" y="32021"/>
                    </a:lnTo>
                    <a:lnTo>
                      <a:pt x="7115" y="32361"/>
                    </a:lnTo>
                    <a:lnTo>
                      <a:pt x="7564" y="32701"/>
                    </a:lnTo>
                    <a:lnTo>
                      <a:pt x="8026" y="33042"/>
                    </a:lnTo>
                    <a:lnTo>
                      <a:pt x="8489" y="33354"/>
                    </a:lnTo>
                    <a:lnTo>
                      <a:pt x="8951" y="33681"/>
                    </a:lnTo>
                    <a:lnTo>
                      <a:pt x="9427" y="33980"/>
                    </a:lnTo>
                    <a:lnTo>
                      <a:pt x="9903" y="34293"/>
                    </a:lnTo>
                    <a:lnTo>
                      <a:pt x="10148" y="34443"/>
                    </a:lnTo>
                    <a:lnTo>
                      <a:pt x="10434" y="34606"/>
                    </a:lnTo>
                    <a:lnTo>
                      <a:pt x="10624" y="34701"/>
                    </a:lnTo>
                    <a:lnTo>
                      <a:pt x="10828" y="34783"/>
                    </a:lnTo>
                    <a:lnTo>
                      <a:pt x="11032" y="34851"/>
                    </a:lnTo>
                    <a:lnTo>
                      <a:pt x="11250" y="34891"/>
                    </a:lnTo>
                    <a:lnTo>
                      <a:pt x="11454" y="34919"/>
                    </a:lnTo>
                    <a:lnTo>
                      <a:pt x="11672" y="34919"/>
                    </a:lnTo>
                    <a:lnTo>
                      <a:pt x="11876" y="34905"/>
                    </a:lnTo>
                    <a:lnTo>
                      <a:pt x="12093" y="34878"/>
                    </a:lnTo>
                    <a:lnTo>
                      <a:pt x="12297" y="34823"/>
                    </a:lnTo>
                    <a:lnTo>
                      <a:pt x="12501" y="34755"/>
                    </a:lnTo>
                    <a:lnTo>
                      <a:pt x="12692" y="34660"/>
                    </a:lnTo>
                    <a:lnTo>
                      <a:pt x="12869" y="34551"/>
                    </a:lnTo>
                    <a:lnTo>
                      <a:pt x="13046" y="34429"/>
                    </a:lnTo>
                    <a:lnTo>
                      <a:pt x="13222" y="34279"/>
                    </a:lnTo>
                    <a:lnTo>
                      <a:pt x="13372" y="34130"/>
                    </a:lnTo>
                    <a:lnTo>
                      <a:pt x="13508" y="33953"/>
                    </a:lnTo>
                    <a:lnTo>
                      <a:pt x="13644" y="33749"/>
                    </a:lnTo>
                    <a:lnTo>
                      <a:pt x="13739" y="33545"/>
                    </a:lnTo>
                    <a:lnTo>
                      <a:pt x="13821" y="33327"/>
                    </a:lnTo>
                    <a:lnTo>
                      <a:pt x="13889" y="33110"/>
                    </a:lnTo>
                    <a:lnTo>
                      <a:pt x="13930" y="32878"/>
                    </a:lnTo>
                    <a:lnTo>
                      <a:pt x="13943" y="32661"/>
                    </a:lnTo>
                    <a:lnTo>
                      <a:pt x="13930" y="32429"/>
                    </a:lnTo>
                    <a:lnTo>
                      <a:pt x="13916" y="32212"/>
                    </a:lnTo>
                    <a:lnTo>
                      <a:pt x="13862" y="31994"/>
                    </a:lnTo>
                    <a:lnTo>
                      <a:pt x="13794" y="31776"/>
                    </a:lnTo>
                    <a:lnTo>
                      <a:pt x="13712" y="31572"/>
                    </a:lnTo>
                    <a:lnTo>
                      <a:pt x="13603" y="31382"/>
                    </a:lnTo>
                    <a:lnTo>
                      <a:pt x="13467" y="31192"/>
                    </a:lnTo>
                    <a:lnTo>
                      <a:pt x="13318" y="31015"/>
                    </a:lnTo>
                    <a:lnTo>
                      <a:pt x="13154" y="30852"/>
                    </a:lnTo>
                    <a:lnTo>
                      <a:pt x="12964" y="30702"/>
                    </a:lnTo>
                    <a:lnTo>
                      <a:pt x="12855" y="30634"/>
                    </a:lnTo>
                    <a:lnTo>
                      <a:pt x="12501" y="30375"/>
                    </a:lnTo>
                    <a:lnTo>
                      <a:pt x="12121" y="30090"/>
                    </a:lnTo>
                    <a:lnTo>
                      <a:pt x="11740" y="29791"/>
                    </a:lnTo>
                    <a:lnTo>
                      <a:pt x="11359" y="29491"/>
                    </a:lnTo>
                    <a:lnTo>
                      <a:pt x="10624" y="28879"/>
                    </a:lnTo>
                    <a:lnTo>
                      <a:pt x="10257" y="28553"/>
                    </a:lnTo>
                    <a:lnTo>
                      <a:pt x="9903" y="28226"/>
                    </a:lnTo>
                    <a:lnTo>
                      <a:pt x="9550" y="27900"/>
                    </a:lnTo>
                    <a:lnTo>
                      <a:pt x="9210" y="27573"/>
                    </a:lnTo>
                    <a:lnTo>
                      <a:pt x="8883" y="27233"/>
                    </a:lnTo>
                    <a:lnTo>
                      <a:pt x="8557" y="26893"/>
                    </a:lnTo>
                    <a:lnTo>
                      <a:pt x="8257" y="26540"/>
                    </a:lnTo>
                    <a:lnTo>
                      <a:pt x="7958" y="26199"/>
                    </a:lnTo>
                    <a:lnTo>
                      <a:pt x="7672" y="25846"/>
                    </a:lnTo>
                    <a:lnTo>
                      <a:pt x="7400" y="25492"/>
                    </a:lnTo>
                    <a:lnTo>
                      <a:pt x="7142" y="25125"/>
                    </a:lnTo>
                    <a:lnTo>
                      <a:pt x="6897" y="24771"/>
                    </a:lnTo>
                    <a:lnTo>
                      <a:pt x="6679" y="24404"/>
                    </a:lnTo>
                    <a:lnTo>
                      <a:pt x="6475" y="24050"/>
                    </a:lnTo>
                    <a:lnTo>
                      <a:pt x="6299" y="23697"/>
                    </a:lnTo>
                    <a:lnTo>
                      <a:pt x="6135" y="23343"/>
                    </a:lnTo>
                    <a:lnTo>
                      <a:pt x="6013" y="23003"/>
                    </a:lnTo>
                    <a:lnTo>
                      <a:pt x="5904" y="22663"/>
                    </a:lnTo>
                    <a:lnTo>
                      <a:pt x="5836" y="22350"/>
                    </a:lnTo>
                    <a:lnTo>
                      <a:pt x="5782" y="22037"/>
                    </a:lnTo>
                    <a:lnTo>
                      <a:pt x="5768" y="21751"/>
                    </a:lnTo>
                    <a:lnTo>
                      <a:pt x="5768" y="21479"/>
                    </a:lnTo>
                    <a:lnTo>
                      <a:pt x="5795" y="21221"/>
                    </a:lnTo>
                    <a:lnTo>
                      <a:pt x="5850" y="20990"/>
                    </a:lnTo>
                    <a:lnTo>
                      <a:pt x="5959" y="20541"/>
                    </a:lnTo>
                    <a:lnTo>
                      <a:pt x="6081" y="20078"/>
                    </a:lnTo>
                    <a:lnTo>
                      <a:pt x="6339" y="19153"/>
                    </a:lnTo>
                    <a:lnTo>
                      <a:pt x="6625" y="18228"/>
                    </a:lnTo>
                    <a:lnTo>
                      <a:pt x="6938" y="17290"/>
                    </a:lnTo>
                    <a:lnTo>
                      <a:pt x="7264" y="16351"/>
                    </a:lnTo>
                    <a:lnTo>
                      <a:pt x="7618" y="15426"/>
                    </a:lnTo>
                    <a:lnTo>
                      <a:pt x="7985" y="14488"/>
                    </a:lnTo>
                    <a:lnTo>
                      <a:pt x="8366" y="13549"/>
                    </a:lnTo>
                    <a:lnTo>
                      <a:pt x="8747" y="12611"/>
                    </a:lnTo>
                    <a:lnTo>
                      <a:pt x="9142" y="11686"/>
                    </a:lnTo>
                    <a:lnTo>
                      <a:pt x="9550" y="10747"/>
                    </a:lnTo>
                    <a:lnTo>
                      <a:pt x="9971" y="9822"/>
                    </a:lnTo>
                    <a:lnTo>
                      <a:pt x="10393" y="8897"/>
                    </a:lnTo>
                    <a:lnTo>
                      <a:pt x="10828" y="7972"/>
                    </a:lnTo>
                    <a:lnTo>
                      <a:pt x="11264" y="7047"/>
                    </a:lnTo>
                    <a:lnTo>
                      <a:pt x="11712" y="6136"/>
                    </a:lnTo>
                    <a:lnTo>
                      <a:pt x="11944" y="5687"/>
                    </a:lnTo>
                    <a:lnTo>
                      <a:pt x="12161" y="5252"/>
                    </a:lnTo>
                    <a:lnTo>
                      <a:pt x="12175" y="5224"/>
                    </a:lnTo>
                    <a:lnTo>
                      <a:pt x="12284" y="4980"/>
                    </a:lnTo>
                    <a:lnTo>
                      <a:pt x="12352" y="4803"/>
                    </a:lnTo>
                    <a:lnTo>
                      <a:pt x="12406" y="4639"/>
                    </a:lnTo>
                    <a:lnTo>
                      <a:pt x="12461" y="4463"/>
                    </a:lnTo>
                    <a:lnTo>
                      <a:pt x="12501" y="4286"/>
                    </a:lnTo>
                    <a:lnTo>
                      <a:pt x="12529" y="4109"/>
                    </a:lnTo>
                    <a:lnTo>
                      <a:pt x="12542" y="3932"/>
                    </a:lnTo>
                    <a:lnTo>
                      <a:pt x="12556" y="3755"/>
                    </a:lnTo>
                    <a:lnTo>
                      <a:pt x="12569" y="3578"/>
                    </a:lnTo>
                    <a:lnTo>
                      <a:pt x="12556" y="3402"/>
                    </a:lnTo>
                    <a:lnTo>
                      <a:pt x="12542" y="3225"/>
                    </a:lnTo>
                    <a:lnTo>
                      <a:pt x="12529" y="3062"/>
                    </a:lnTo>
                    <a:lnTo>
                      <a:pt x="12488" y="2885"/>
                    </a:lnTo>
                    <a:lnTo>
                      <a:pt x="12461" y="2721"/>
                    </a:lnTo>
                    <a:lnTo>
                      <a:pt x="12406" y="2558"/>
                    </a:lnTo>
                    <a:lnTo>
                      <a:pt x="12352" y="2395"/>
                    </a:lnTo>
                    <a:lnTo>
                      <a:pt x="12297" y="2232"/>
                    </a:lnTo>
                    <a:lnTo>
                      <a:pt x="12216" y="2069"/>
                    </a:lnTo>
                    <a:lnTo>
                      <a:pt x="12148" y="1919"/>
                    </a:lnTo>
                    <a:lnTo>
                      <a:pt x="12066" y="1769"/>
                    </a:lnTo>
                    <a:lnTo>
                      <a:pt x="11971" y="1620"/>
                    </a:lnTo>
                    <a:lnTo>
                      <a:pt x="11876" y="1470"/>
                    </a:lnTo>
                    <a:lnTo>
                      <a:pt x="11767" y="1334"/>
                    </a:lnTo>
                    <a:lnTo>
                      <a:pt x="11658" y="1198"/>
                    </a:lnTo>
                    <a:lnTo>
                      <a:pt x="11536" y="1076"/>
                    </a:lnTo>
                    <a:lnTo>
                      <a:pt x="11413" y="953"/>
                    </a:lnTo>
                    <a:lnTo>
                      <a:pt x="11277" y="844"/>
                    </a:lnTo>
                    <a:lnTo>
                      <a:pt x="11141" y="722"/>
                    </a:lnTo>
                    <a:lnTo>
                      <a:pt x="10992" y="627"/>
                    </a:lnTo>
                    <a:lnTo>
                      <a:pt x="10842" y="531"/>
                    </a:lnTo>
                    <a:lnTo>
                      <a:pt x="10679" y="436"/>
                    </a:lnTo>
                    <a:lnTo>
                      <a:pt x="10515" y="355"/>
                    </a:lnTo>
                    <a:lnTo>
                      <a:pt x="10352" y="273"/>
                    </a:lnTo>
                    <a:lnTo>
                      <a:pt x="10175" y="205"/>
                    </a:lnTo>
                    <a:lnTo>
                      <a:pt x="9999" y="151"/>
                    </a:lnTo>
                    <a:lnTo>
                      <a:pt x="9822" y="110"/>
                    </a:lnTo>
                    <a:lnTo>
                      <a:pt x="9645" y="69"/>
                    </a:lnTo>
                    <a:lnTo>
                      <a:pt x="9482" y="42"/>
                    </a:lnTo>
                    <a:lnTo>
                      <a:pt x="9305" y="15"/>
                    </a:lnTo>
                    <a:lnTo>
                      <a:pt x="91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8"/>
              <p:cNvSpPr/>
              <p:nvPr/>
            </p:nvSpPr>
            <p:spPr>
              <a:xfrm>
                <a:off x="1444265" y="3259333"/>
                <a:ext cx="410651" cy="1028365"/>
              </a:xfrm>
              <a:custGeom>
                <a:rect b="b" l="l" r="r" t="t"/>
                <a:pathLst>
                  <a:path extrusionOk="0" h="34919" w="13944">
                    <a:moveTo>
                      <a:pt x="4898" y="1"/>
                    </a:moveTo>
                    <a:lnTo>
                      <a:pt x="4721" y="15"/>
                    </a:lnTo>
                    <a:lnTo>
                      <a:pt x="4544" y="28"/>
                    </a:lnTo>
                    <a:lnTo>
                      <a:pt x="4381" y="55"/>
                    </a:lnTo>
                    <a:lnTo>
                      <a:pt x="4204" y="83"/>
                    </a:lnTo>
                    <a:lnTo>
                      <a:pt x="4027" y="123"/>
                    </a:lnTo>
                    <a:lnTo>
                      <a:pt x="3850" y="178"/>
                    </a:lnTo>
                    <a:lnTo>
                      <a:pt x="3687" y="246"/>
                    </a:lnTo>
                    <a:lnTo>
                      <a:pt x="3510" y="314"/>
                    </a:lnTo>
                    <a:lnTo>
                      <a:pt x="3347" y="395"/>
                    </a:lnTo>
                    <a:lnTo>
                      <a:pt x="3184" y="477"/>
                    </a:lnTo>
                    <a:lnTo>
                      <a:pt x="3034" y="572"/>
                    </a:lnTo>
                    <a:lnTo>
                      <a:pt x="2885" y="681"/>
                    </a:lnTo>
                    <a:lnTo>
                      <a:pt x="2735" y="790"/>
                    </a:lnTo>
                    <a:lnTo>
                      <a:pt x="2599" y="899"/>
                    </a:lnTo>
                    <a:lnTo>
                      <a:pt x="2463" y="1021"/>
                    </a:lnTo>
                    <a:lnTo>
                      <a:pt x="2340" y="1144"/>
                    </a:lnTo>
                    <a:lnTo>
                      <a:pt x="2232" y="1280"/>
                    </a:lnTo>
                    <a:lnTo>
                      <a:pt x="2123" y="1416"/>
                    </a:lnTo>
                    <a:lnTo>
                      <a:pt x="2014" y="1552"/>
                    </a:lnTo>
                    <a:lnTo>
                      <a:pt x="1919" y="1701"/>
                    </a:lnTo>
                    <a:lnTo>
                      <a:pt x="1837" y="1851"/>
                    </a:lnTo>
                    <a:lnTo>
                      <a:pt x="1756" y="2001"/>
                    </a:lnTo>
                    <a:lnTo>
                      <a:pt x="1674" y="2164"/>
                    </a:lnTo>
                    <a:lnTo>
                      <a:pt x="1620" y="2313"/>
                    </a:lnTo>
                    <a:lnTo>
                      <a:pt x="1552" y="2477"/>
                    </a:lnTo>
                    <a:lnTo>
                      <a:pt x="1511" y="2653"/>
                    </a:lnTo>
                    <a:lnTo>
                      <a:pt x="1470" y="2817"/>
                    </a:lnTo>
                    <a:lnTo>
                      <a:pt x="1429" y="2980"/>
                    </a:lnTo>
                    <a:lnTo>
                      <a:pt x="1402" y="3157"/>
                    </a:lnTo>
                    <a:lnTo>
                      <a:pt x="1388" y="3334"/>
                    </a:lnTo>
                    <a:lnTo>
                      <a:pt x="1375" y="3497"/>
                    </a:lnTo>
                    <a:lnTo>
                      <a:pt x="1375" y="3674"/>
                    </a:lnTo>
                    <a:lnTo>
                      <a:pt x="1388" y="3850"/>
                    </a:lnTo>
                    <a:lnTo>
                      <a:pt x="1402" y="4027"/>
                    </a:lnTo>
                    <a:lnTo>
                      <a:pt x="1429" y="4204"/>
                    </a:lnTo>
                    <a:lnTo>
                      <a:pt x="1470" y="4381"/>
                    </a:lnTo>
                    <a:lnTo>
                      <a:pt x="1511" y="4544"/>
                    </a:lnTo>
                    <a:lnTo>
                      <a:pt x="1565" y="4721"/>
                    </a:lnTo>
                    <a:lnTo>
                      <a:pt x="1620" y="4884"/>
                    </a:lnTo>
                    <a:lnTo>
                      <a:pt x="1688" y="5061"/>
                    </a:lnTo>
                    <a:lnTo>
                      <a:pt x="1769" y="5224"/>
                    </a:lnTo>
                    <a:lnTo>
                      <a:pt x="1783" y="5252"/>
                    </a:lnTo>
                    <a:lnTo>
                      <a:pt x="2000" y="5687"/>
                    </a:lnTo>
                    <a:lnTo>
                      <a:pt x="2232" y="6136"/>
                    </a:lnTo>
                    <a:lnTo>
                      <a:pt x="2681" y="7047"/>
                    </a:lnTo>
                    <a:lnTo>
                      <a:pt x="3116" y="7972"/>
                    </a:lnTo>
                    <a:lnTo>
                      <a:pt x="3551" y="8897"/>
                    </a:lnTo>
                    <a:lnTo>
                      <a:pt x="3973" y="9822"/>
                    </a:lnTo>
                    <a:lnTo>
                      <a:pt x="4394" y="10747"/>
                    </a:lnTo>
                    <a:lnTo>
                      <a:pt x="4803" y="11686"/>
                    </a:lnTo>
                    <a:lnTo>
                      <a:pt x="5197" y="12611"/>
                    </a:lnTo>
                    <a:lnTo>
                      <a:pt x="5578" y="13549"/>
                    </a:lnTo>
                    <a:lnTo>
                      <a:pt x="5959" y="14488"/>
                    </a:lnTo>
                    <a:lnTo>
                      <a:pt x="6326" y="15426"/>
                    </a:lnTo>
                    <a:lnTo>
                      <a:pt x="6680" y="16351"/>
                    </a:lnTo>
                    <a:lnTo>
                      <a:pt x="7006" y="17290"/>
                    </a:lnTo>
                    <a:lnTo>
                      <a:pt x="7319" y="18228"/>
                    </a:lnTo>
                    <a:lnTo>
                      <a:pt x="7605" y="19153"/>
                    </a:lnTo>
                    <a:lnTo>
                      <a:pt x="7863" y="20078"/>
                    </a:lnTo>
                    <a:lnTo>
                      <a:pt x="7986" y="20541"/>
                    </a:lnTo>
                    <a:lnTo>
                      <a:pt x="8094" y="20990"/>
                    </a:lnTo>
                    <a:lnTo>
                      <a:pt x="8149" y="21221"/>
                    </a:lnTo>
                    <a:lnTo>
                      <a:pt x="8176" y="21479"/>
                    </a:lnTo>
                    <a:lnTo>
                      <a:pt x="8176" y="21751"/>
                    </a:lnTo>
                    <a:lnTo>
                      <a:pt x="8162" y="22037"/>
                    </a:lnTo>
                    <a:lnTo>
                      <a:pt x="8108" y="22350"/>
                    </a:lnTo>
                    <a:lnTo>
                      <a:pt x="8040" y="22663"/>
                    </a:lnTo>
                    <a:lnTo>
                      <a:pt x="7931" y="23003"/>
                    </a:lnTo>
                    <a:lnTo>
                      <a:pt x="7795" y="23343"/>
                    </a:lnTo>
                    <a:lnTo>
                      <a:pt x="7645" y="23697"/>
                    </a:lnTo>
                    <a:lnTo>
                      <a:pt x="7469" y="24050"/>
                    </a:lnTo>
                    <a:lnTo>
                      <a:pt x="7265" y="24404"/>
                    </a:lnTo>
                    <a:lnTo>
                      <a:pt x="7047" y="24771"/>
                    </a:lnTo>
                    <a:lnTo>
                      <a:pt x="6802" y="25125"/>
                    </a:lnTo>
                    <a:lnTo>
                      <a:pt x="6544" y="25492"/>
                    </a:lnTo>
                    <a:lnTo>
                      <a:pt x="6272" y="25846"/>
                    </a:lnTo>
                    <a:lnTo>
                      <a:pt x="5986" y="26199"/>
                    </a:lnTo>
                    <a:lnTo>
                      <a:pt x="5687" y="26540"/>
                    </a:lnTo>
                    <a:lnTo>
                      <a:pt x="5387" y="26893"/>
                    </a:lnTo>
                    <a:lnTo>
                      <a:pt x="5061" y="27233"/>
                    </a:lnTo>
                    <a:lnTo>
                      <a:pt x="4735" y="27573"/>
                    </a:lnTo>
                    <a:lnTo>
                      <a:pt x="4394" y="27900"/>
                    </a:lnTo>
                    <a:lnTo>
                      <a:pt x="4041" y="28226"/>
                    </a:lnTo>
                    <a:lnTo>
                      <a:pt x="3687" y="28553"/>
                    </a:lnTo>
                    <a:lnTo>
                      <a:pt x="3320" y="28879"/>
                    </a:lnTo>
                    <a:lnTo>
                      <a:pt x="2585" y="29491"/>
                    </a:lnTo>
                    <a:lnTo>
                      <a:pt x="2204" y="29791"/>
                    </a:lnTo>
                    <a:lnTo>
                      <a:pt x="1824" y="30090"/>
                    </a:lnTo>
                    <a:lnTo>
                      <a:pt x="1443" y="30375"/>
                    </a:lnTo>
                    <a:lnTo>
                      <a:pt x="1089" y="30634"/>
                    </a:lnTo>
                    <a:lnTo>
                      <a:pt x="967" y="30702"/>
                    </a:lnTo>
                    <a:lnTo>
                      <a:pt x="803" y="30838"/>
                    </a:lnTo>
                    <a:lnTo>
                      <a:pt x="640" y="31001"/>
                    </a:lnTo>
                    <a:lnTo>
                      <a:pt x="504" y="31164"/>
                    </a:lnTo>
                    <a:lnTo>
                      <a:pt x="368" y="31328"/>
                    </a:lnTo>
                    <a:lnTo>
                      <a:pt x="273" y="31518"/>
                    </a:lnTo>
                    <a:lnTo>
                      <a:pt x="178" y="31708"/>
                    </a:lnTo>
                    <a:lnTo>
                      <a:pt x="110" y="31913"/>
                    </a:lnTo>
                    <a:lnTo>
                      <a:pt x="55" y="32117"/>
                    </a:lnTo>
                    <a:lnTo>
                      <a:pt x="14" y="32321"/>
                    </a:lnTo>
                    <a:lnTo>
                      <a:pt x="1" y="32538"/>
                    </a:lnTo>
                    <a:lnTo>
                      <a:pt x="1" y="32742"/>
                    </a:lnTo>
                    <a:lnTo>
                      <a:pt x="28" y="32960"/>
                    </a:lnTo>
                    <a:lnTo>
                      <a:pt x="69" y="33164"/>
                    </a:lnTo>
                    <a:lnTo>
                      <a:pt x="137" y="33382"/>
                    </a:lnTo>
                    <a:lnTo>
                      <a:pt x="218" y="33586"/>
                    </a:lnTo>
                    <a:lnTo>
                      <a:pt x="327" y="33776"/>
                    </a:lnTo>
                    <a:lnTo>
                      <a:pt x="463" y="33980"/>
                    </a:lnTo>
                    <a:lnTo>
                      <a:pt x="599" y="34157"/>
                    </a:lnTo>
                    <a:lnTo>
                      <a:pt x="763" y="34320"/>
                    </a:lnTo>
                    <a:lnTo>
                      <a:pt x="939" y="34470"/>
                    </a:lnTo>
                    <a:lnTo>
                      <a:pt x="1130" y="34592"/>
                    </a:lnTo>
                    <a:lnTo>
                      <a:pt x="1334" y="34701"/>
                    </a:lnTo>
                    <a:lnTo>
                      <a:pt x="1538" y="34783"/>
                    </a:lnTo>
                    <a:lnTo>
                      <a:pt x="1756" y="34851"/>
                    </a:lnTo>
                    <a:lnTo>
                      <a:pt x="1973" y="34891"/>
                    </a:lnTo>
                    <a:lnTo>
                      <a:pt x="2191" y="34919"/>
                    </a:lnTo>
                    <a:lnTo>
                      <a:pt x="2422" y="34919"/>
                    </a:lnTo>
                    <a:lnTo>
                      <a:pt x="2640" y="34905"/>
                    </a:lnTo>
                    <a:lnTo>
                      <a:pt x="2871" y="34864"/>
                    </a:lnTo>
                    <a:lnTo>
                      <a:pt x="3089" y="34796"/>
                    </a:lnTo>
                    <a:lnTo>
                      <a:pt x="3306" y="34715"/>
                    </a:lnTo>
                    <a:lnTo>
                      <a:pt x="3510" y="34606"/>
                    </a:lnTo>
                    <a:lnTo>
                      <a:pt x="3796" y="34443"/>
                    </a:lnTo>
                    <a:lnTo>
                      <a:pt x="4041" y="34293"/>
                    </a:lnTo>
                    <a:lnTo>
                      <a:pt x="4517" y="33980"/>
                    </a:lnTo>
                    <a:lnTo>
                      <a:pt x="4993" y="33681"/>
                    </a:lnTo>
                    <a:lnTo>
                      <a:pt x="5455" y="33354"/>
                    </a:lnTo>
                    <a:lnTo>
                      <a:pt x="5918" y="33042"/>
                    </a:lnTo>
                    <a:lnTo>
                      <a:pt x="6380" y="32701"/>
                    </a:lnTo>
                    <a:lnTo>
                      <a:pt x="6829" y="32361"/>
                    </a:lnTo>
                    <a:lnTo>
                      <a:pt x="7278" y="32021"/>
                    </a:lnTo>
                    <a:lnTo>
                      <a:pt x="7714" y="31654"/>
                    </a:lnTo>
                    <a:lnTo>
                      <a:pt x="8149" y="31287"/>
                    </a:lnTo>
                    <a:lnTo>
                      <a:pt x="8584" y="30906"/>
                    </a:lnTo>
                    <a:lnTo>
                      <a:pt x="9006" y="30525"/>
                    </a:lnTo>
                    <a:lnTo>
                      <a:pt x="9427" y="30117"/>
                    </a:lnTo>
                    <a:lnTo>
                      <a:pt x="9849" y="29709"/>
                    </a:lnTo>
                    <a:lnTo>
                      <a:pt x="10257" y="29274"/>
                    </a:lnTo>
                    <a:lnTo>
                      <a:pt x="10652" y="28825"/>
                    </a:lnTo>
                    <a:lnTo>
                      <a:pt x="11046" y="28362"/>
                    </a:lnTo>
                    <a:lnTo>
                      <a:pt x="11427" y="27873"/>
                    </a:lnTo>
                    <a:lnTo>
                      <a:pt x="11794" y="27369"/>
                    </a:lnTo>
                    <a:lnTo>
                      <a:pt x="12148" y="26852"/>
                    </a:lnTo>
                    <a:lnTo>
                      <a:pt x="12488" y="26295"/>
                    </a:lnTo>
                    <a:lnTo>
                      <a:pt x="12638" y="26009"/>
                    </a:lnTo>
                    <a:lnTo>
                      <a:pt x="12801" y="25710"/>
                    </a:lnTo>
                    <a:lnTo>
                      <a:pt x="12951" y="25410"/>
                    </a:lnTo>
                    <a:lnTo>
                      <a:pt x="13087" y="25098"/>
                    </a:lnTo>
                    <a:lnTo>
                      <a:pt x="13223" y="24771"/>
                    </a:lnTo>
                    <a:lnTo>
                      <a:pt x="13345" y="24445"/>
                    </a:lnTo>
                    <a:lnTo>
                      <a:pt x="13467" y="24118"/>
                    </a:lnTo>
                    <a:lnTo>
                      <a:pt x="13576" y="23765"/>
                    </a:lnTo>
                    <a:lnTo>
                      <a:pt x="13671" y="23411"/>
                    </a:lnTo>
                    <a:lnTo>
                      <a:pt x="13753" y="23057"/>
                    </a:lnTo>
                    <a:lnTo>
                      <a:pt x="13821" y="22676"/>
                    </a:lnTo>
                    <a:lnTo>
                      <a:pt x="13875" y="22309"/>
                    </a:lnTo>
                    <a:lnTo>
                      <a:pt x="13916" y="21915"/>
                    </a:lnTo>
                    <a:lnTo>
                      <a:pt x="13930" y="21534"/>
                    </a:lnTo>
                    <a:lnTo>
                      <a:pt x="13944" y="21139"/>
                    </a:lnTo>
                    <a:lnTo>
                      <a:pt x="13930" y="20745"/>
                    </a:lnTo>
                    <a:lnTo>
                      <a:pt x="13889" y="20337"/>
                    </a:lnTo>
                    <a:lnTo>
                      <a:pt x="13848" y="19942"/>
                    </a:lnTo>
                    <a:lnTo>
                      <a:pt x="13753" y="19371"/>
                    </a:lnTo>
                    <a:lnTo>
                      <a:pt x="13644" y="18800"/>
                    </a:lnTo>
                    <a:lnTo>
                      <a:pt x="13427" y="17684"/>
                    </a:lnTo>
                    <a:lnTo>
                      <a:pt x="13182" y="16596"/>
                    </a:lnTo>
                    <a:lnTo>
                      <a:pt x="12910" y="15521"/>
                    </a:lnTo>
                    <a:lnTo>
                      <a:pt x="12610" y="14460"/>
                    </a:lnTo>
                    <a:lnTo>
                      <a:pt x="12311" y="13399"/>
                    </a:lnTo>
                    <a:lnTo>
                      <a:pt x="11998" y="12366"/>
                    </a:lnTo>
                    <a:lnTo>
                      <a:pt x="11672" y="11332"/>
                    </a:lnTo>
                    <a:lnTo>
                      <a:pt x="11332" y="10298"/>
                    </a:lnTo>
                    <a:lnTo>
                      <a:pt x="10978" y="9278"/>
                    </a:lnTo>
                    <a:lnTo>
                      <a:pt x="10624" y="8271"/>
                    </a:lnTo>
                    <a:lnTo>
                      <a:pt x="10257" y="7251"/>
                    </a:lnTo>
                    <a:lnTo>
                      <a:pt x="9890" y="6245"/>
                    </a:lnTo>
                    <a:lnTo>
                      <a:pt x="9509" y="5238"/>
                    </a:lnTo>
                    <a:lnTo>
                      <a:pt x="9115" y="4245"/>
                    </a:lnTo>
                    <a:lnTo>
                      <a:pt x="8720" y="3238"/>
                    </a:lnTo>
                    <a:lnTo>
                      <a:pt x="8516" y="2735"/>
                    </a:lnTo>
                    <a:lnTo>
                      <a:pt x="8298" y="2218"/>
                    </a:lnTo>
                    <a:lnTo>
                      <a:pt x="8190" y="1973"/>
                    </a:lnTo>
                    <a:lnTo>
                      <a:pt x="8094" y="1810"/>
                    </a:lnTo>
                    <a:lnTo>
                      <a:pt x="7999" y="1647"/>
                    </a:lnTo>
                    <a:lnTo>
                      <a:pt x="7904" y="1497"/>
                    </a:lnTo>
                    <a:lnTo>
                      <a:pt x="7795" y="1361"/>
                    </a:lnTo>
                    <a:lnTo>
                      <a:pt x="7673" y="1212"/>
                    </a:lnTo>
                    <a:lnTo>
                      <a:pt x="7550" y="1089"/>
                    </a:lnTo>
                    <a:lnTo>
                      <a:pt x="7428" y="967"/>
                    </a:lnTo>
                    <a:lnTo>
                      <a:pt x="7292" y="844"/>
                    </a:lnTo>
                    <a:lnTo>
                      <a:pt x="7156" y="736"/>
                    </a:lnTo>
                    <a:lnTo>
                      <a:pt x="7020" y="640"/>
                    </a:lnTo>
                    <a:lnTo>
                      <a:pt x="6870" y="545"/>
                    </a:lnTo>
                    <a:lnTo>
                      <a:pt x="6721" y="450"/>
                    </a:lnTo>
                    <a:lnTo>
                      <a:pt x="6571" y="368"/>
                    </a:lnTo>
                    <a:lnTo>
                      <a:pt x="6421" y="300"/>
                    </a:lnTo>
                    <a:lnTo>
                      <a:pt x="6258" y="232"/>
                    </a:lnTo>
                    <a:lnTo>
                      <a:pt x="6095" y="178"/>
                    </a:lnTo>
                    <a:lnTo>
                      <a:pt x="5932" y="123"/>
                    </a:lnTo>
                    <a:lnTo>
                      <a:pt x="5755" y="83"/>
                    </a:lnTo>
                    <a:lnTo>
                      <a:pt x="5592" y="55"/>
                    </a:lnTo>
                    <a:lnTo>
                      <a:pt x="5415" y="28"/>
                    </a:lnTo>
                    <a:lnTo>
                      <a:pt x="5251" y="15"/>
                    </a:lnTo>
                    <a:lnTo>
                      <a:pt x="507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8"/>
              <p:cNvSpPr/>
              <p:nvPr/>
            </p:nvSpPr>
            <p:spPr>
              <a:xfrm>
                <a:off x="967166" y="3914341"/>
                <a:ext cx="807224" cy="427054"/>
              </a:xfrm>
              <a:custGeom>
                <a:rect b="b" l="l" r="r" t="t"/>
                <a:pathLst>
                  <a:path extrusionOk="0" h="14501" w="27410">
                    <a:moveTo>
                      <a:pt x="993" y="0"/>
                    </a:moveTo>
                    <a:lnTo>
                      <a:pt x="857" y="27"/>
                    </a:lnTo>
                    <a:lnTo>
                      <a:pt x="735" y="68"/>
                    </a:lnTo>
                    <a:lnTo>
                      <a:pt x="612" y="123"/>
                    </a:lnTo>
                    <a:lnTo>
                      <a:pt x="503" y="177"/>
                    </a:lnTo>
                    <a:lnTo>
                      <a:pt x="408" y="259"/>
                    </a:lnTo>
                    <a:lnTo>
                      <a:pt x="313" y="340"/>
                    </a:lnTo>
                    <a:lnTo>
                      <a:pt x="231" y="435"/>
                    </a:lnTo>
                    <a:lnTo>
                      <a:pt x="163" y="544"/>
                    </a:lnTo>
                    <a:lnTo>
                      <a:pt x="95" y="653"/>
                    </a:lnTo>
                    <a:lnTo>
                      <a:pt x="55" y="762"/>
                    </a:lnTo>
                    <a:lnTo>
                      <a:pt x="14" y="884"/>
                    </a:lnTo>
                    <a:lnTo>
                      <a:pt x="0" y="1020"/>
                    </a:lnTo>
                    <a:lnTo>
                      <a:pt x="0" y="1143"/>
                    </a:lnTo>
                    <a:lnTo>
                      <a:pt x="0" y="1279"/>
                    </a:lnTo>
                    <a:lnTo>
                      <a:pt x="27" y="1415"/>
                    </a:lnTo>
                    <a:lnTo>
                      <a:pt x="3265" y="13657"/>
                    </a:lnTo>
                    <a:lnTo>
                      <a:pt x="3333" y="13834"/>
                    </a:lnTo>
                    <a:lnTo>
                      <a:pt x="3428" y="13997"/>
                    </a:lnTo>
                    <a:lnTo>
                      <a:pt x="3537" y="14133"/>
                    </a:lnTo>
                    <a:lnTo>
                      <a:pt x="3673" y="14256"/>
                    </a:lnTo>
                    <a:lnTo>
                      <a:pt x="3822" y="14364"/>
                    </a:lnTo>
                    <a:lnTo>
                      <a:pt x="3986" y="14432"/>
                    </a:lnTo>
                    <a:lnTo>
                      <a:pt x="4176" y="14473"/>
                    </a:lnTo>
                    <a:lnTo>
                      <a:pt x="4367" y="14500"/>
                    </a:lnTo>
                    <a:lnTo>
                      <a:pt x="23043" y="14500"/>
                    </a:lnTo>
                    <a:lnTo>
                      <a:pt x="23233" y="14473"/>
                    </a:lnTo>
                    <a:lnTo>
                      <a:pt x="23410" y="14432"/>
                    </a:lnTo>
                    <a:lnTo>
                      <a:pt x="23573" y="14364"/>
                    </a:lnTo>
                    <a:lnTo>
                      <a:pt x="23737" y="14256"/>
                    </a:lnTo>
                    <a:lnTo>
                      <a:pt x="23873" y="14133"/>
                    </a:lnTo>
                    <a:lnTo>
                      <a:pt x="23982" y="13997"/>
                    </a:lnTo>
                    <a:lnTo>
                      <a:pt x="24077" y="13834"/>
                    </a:lnTo>
                    <a:lnTo>
                      <a:pt x="24131" y="13657"/>
                    </a:lnTo>
                    <a:lnTo>
                      <a:pt x="27369" y="1415"/>
                    </a:lnTo>
                    <a:lnTo>
                      <a:pt x="27396" y="1279"/>
                    </a:lnTo>
                    <a:lnTo>
                      <a:pt x="27409" y="1143"/>
                    </a:lnTo>
                    <a:lnTo>
                      <a:pt x="27396" y="1020"/>
                    </a:lnTo>
                    <a:lnTo>
                      <a:pt x="27382" y="884"/>
                    </a:lnTo>
                    <a:lnTo>
                      <a:pt x="27355" y="762"/>
                    </a:lnTo>
                    <a:lnTo>
                      <a:pt x="27301" y="653"/>
                    </a:lnTo>
                    <a:lnTo>
                      <a:pt x="27246" y="544"/>
                    </a:lnTo>
                    <a:lnTo>
                      <a:pt x="27178" y="435"/>
                    </a:lnTo>
                    <a:lnTo>
                      <a:pt x="27097" y="340"/>
                    </a:lnTo>
                    <a:lnTo>
                      <a:pt x="27001" y="259"/>
                    </a:lnTo>
                    <a:lnTo>
                      <a:pt x="26892" y="177"/>
                    </a:lnTo>
                    <a:lnTo>
                      <a:pt x="26784" y="123"/>
                    </a:lnTo>
                    <a:lnTo>
                      <a:pt x="26675" y="68"/>
                    </a:lnTo>
                    <a:lnTo>
                      <a:pt x="26539" y="27"/>
                    </a:lnTo>
                    <a:lnTo>
                      <a:pt x="264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>
                <a:off x="1732704" y="2931667"/>
                <a:ext cx="297268" cy="297268"/>
              </a:xfrm>
              <a:custGeom>
                <a:rect b="b" l="l" r="r" t="t"/>
                <a:pathLst>
                  <a:path extrusionOk="0" h="10094" w="10094">
                    <a:moveTo>
                      <a:pt x="9808" y="0"/>
                    </a:moveTo>
                    <a:lnTo>
                      <a:pt x="9767" y="14"/>
                    </a:lnTo>
                    <a:lnTo>
                      <a:pt x="9727" y="27"/>
                    </a:lnTo>
                    <a:lnTo>
                      <a:pt x="9686" y="68"/>
                    </a:lnTo>
                    <a:lnTo>
                      <a:pt x="69" y="9685"/>
                    </a:lnTo>
                    <a:lnTo>
                      <a:pt x="28" y="9726"/>
                    </a:lnTo>
                    <a:lnTo>
                      <a:pt x="14" y="9767"/>
                    </a:lnTo>
                    <a:lnTo>
                      <a:pt x="1" y="9808"/>
                    </a:lnTo>
                    <a:lnTo>
                      <a:pt x="1" y="9848"/>
                    </a:lnTo>
                    <a:lnTo>
                      <a:pt x="1" y="9903"/>
                    </a:lnTo>
                    <a:lnTo>
                      <a:pt x="14" y="9944"/>
                    </a:lnTo>
                    <a:lnTo>
                      <a:pt x="28" y="9984"/>
                    </a:lnTo>
                    <a:lnTo>
                      <a:pt x="69" y="10025"/>
                    </a:lnTo>
                    <a:lnTo>
                      <a:pt x="96" y="10052"/>
                    </a:lnTo>
                    <a:lnTo>
                      <a:pt x="137" y="10066"/>
                    </a:lnTo>
                    <a:lnTo>
                      <a:pt x="191" y="10080"/>
                    </a:lnTo>
                    <a:lnTo>
                      <a:pt x="232" y="10093"/>
                    </a:lnTo>
                    <a:lnTo>
                      <a:pt x="273" y="10080"/>
                    </a:lnTo>
                    <a:lnTo>
                      <a:pt x="327" y="10066"/>
                    </a:lnTo>
                    <a:lnTo>
                      <a:pt x="368" y="10052"/>
                    </a:lnTo>
                    <a:lnTo>
                      <a:pt x="395" y="10025"/>
                    </a:lnTo>
                    <a:lnTo>
                      <a:pt x="10026" y="395"/>
                    </a:lnTo>
                    <a:lnTo>
                      <a:pt x="10053" y="367"/>
                    </a:lnTo>
                    <a:lnTo>
                      <a:pt x="10067" y="327"/>
                    </a:lnTo>
                    <a:lnTo>
                      <a:pt x="10080" y="272"/>
                    </a:lnTo>
                    <a:lnTo>
                      <a:pt x="10094" y="231"/>
                    </a:lnTo>
                    <a:lnTo>
                      <a:pt x="10080" y="191"/>
                    </a:lnTo>
                    <a:lnTo>
                      <a:pt x="10067" y="136"/>
                    </a:lnTo>
                    <a:lnTo>
                      <a:pt x="10053" y="95"/>
                    </a:lnTo>
                    <a:lnTo>
                      <a:pt x="10026" y="68"/>
                    </a:lnTo>
                    <a:lnTo>
                      <a:pt x="9985" y="27"/>
                    </a:lnTo>
                    <a:lnTo>
                      <a:pt x="9944" y="14"/>
                    </a:lnTo>
                    <a:lnTo>
                      <a:pt x="99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8"/>
              <p:cNvSpPr/>
              <p:nvPr/>
            </p:nvSpPr>
            <p:spPr>
              <a:xfrm>
                <a:off x="1833660" y="3070673"/>
                <a:ext cx="54512" cy="54512"/>
              </a:xfrm>
              <a:custGeom>
                <a:rect b="b" l="l" r="r" t="t"/>
                <a:pathLst>
                  <a:path extrusionOk="0" h="1851" w="1851">
                    <a:moveTo>
                      <a:pt x="830" y="0"/>
                    </a:moveTo>
                    <a:lnTo>
                      <a:pt x="735" y="14"/>
                    </a:lnTo>
                    <a:lnTo>
                      <a:pt x="640" y="41"/>
                    </a:lnTo>
                    <a:lnTo>
                      <a:pt x="558" y="68"/>
                    </a:lnTo>
                    <a:lnTo>
                      <a:pt x="477" y="109"/>
                    </a:lnTo>
                    <a:lnTo>
                      <a:pt x="409" y="150"/>
                    </a:lnTo>
                    <a:lnTo>
                      <a:pt x="327" y="204"/>
                    </a:lnTo>
                    <a:lnTo>
                      <a:pt x="259" y="259"/>
                    </a:lnTo>
                    <a:lnTo>
                      <a:pt x="205" y="327"/>
                    </a:lnTo>
                    <a:lnTo>
                      <a:pt x="150" y="408"/>
                    </a:lnTo>
                    <a:lnTo>
                      <a:pt x="109" y="476"/>
                    </a:lnTo>
                    <a:lnTo>
                      <a:pt x="69" y="558"/>
                    </a:lnTo>
                    <a:lnTo>
                      <a:pt x="41" y="640"/>
                    </a:lnTo>
                    <a:lnTo>
                      <a:pt x="14" y="735"/>
                    </a:lnTo>
                    <a:lnTo>
                      <a:pt x="1" y="830"/>
                    </a:lnTo>
                    <a:lnTo>
                      <a:pt x="1" y="925"/>
                    </a:lnTo>
                    <a:lnTo>
                      <a:pt x="1" y="1020"/>
                    </a:lnTo>
                    <a:lnTo>
                      <a:pt x="14" y="1102"/>
                    </a:lnTo>
                    <a:lnTo>
                      <a:pt x="41" y="1197"/>
                    </a:lnTo>
                    <a:lnTo>
                      <a:pt x="69" y="1279"/>
                    </a:lnTo>
                    <a:lnTo>
                      <a:pt x="109" y="1360"/>
                    </a:lnTo>
                    <a:lnTo>
                      <a:pt x="150" y="1442"/>
                    </a:lnTo>
                    <a:lnTo>
                      <a:pt x="205" y="1510"/>
                    </a:lnTo>
                    <a:lnTo>
                      <a:pt x="259" y="1578"/>
                    </a:lnTo>
                    <a:lnTo>
                      <a:pt x="327" y="1632"/>
                    </a:lnTo>
                    <a:lnTo>
                      <a:pt x="409" y="1687"/>
                    </a:lnTo>
                    <a:lnTo>
                      <a:pt x="477" y="1728"/>
                    </a:lnTo>
                    <a:lnTo>
                      <a:pt x="558" y="1769"/>
                    </a:lnTo>
                    <a:lnTo>
                      <a:pt x="640" y="1809"/>
                    </a:lnTo>
                    <a:lnTo>
                      <a:pt x="735" y="1823"/>
                    </a:lnTo>
                    <a:lnTo>
                      <a:pt x="830" y="1837"/>
                    </a:lnTo>
                    <a:lnTo>
                      <a:pt x="926" y="1850"/>
                    </a:lnTo>
                    <a:lnTo>
                      <a:pt x="1021" y="1837"/>
                    </a:lnTo>
                    <a:lnTo>
                      <a:pt x="1102" y="1823"/>
                    </a:lnTo>
                    <a:lnTo>
                      <a:pt x="1198" y="1809"/>
                    </a:lnTo>
                    <a:lnTo>
                      <a:pt x="1279" y="1769"/>
                    </a:lnTo>
                    <a:lnTo>
                      <a:pt x="1361" y="1728"/>
                    </a:lnTo>
                    <a:lnTo>
                      <a:pt x="1442" y="1687"/>
                    </a:lnTo>
                    <a:lnTo>
                      <a:pt x="1510" y="1632"/>
                    </a:lnTo>
                    <a:lnTo>
                      <a:pt x="1578" y="1578"/>
                    </a:lnTo>
                    <a:lnTo>
                      <a:pt x="1633" y="1510"/>
                    </a:lnTo>
                    <a:lnTo>
                      <a:pt x="1687" y="1442"/>
                    </a:lnTo>
                    <a:lnTo>
                      <a:pt x="1728" y="1360"/>
                    </a:lnTo>
                    <a:lnTo>
                      <a:pt x="1769" y="1279"/>
                    </a:lnTo>
                    <a:lnTo>
                      <a:pt x="1810" y="1197"/>
                    </a:lnTo>
                    <a:lnTo>
                      <a:pt x="1823" y="1102"/>
                    </a:lnTo>
                    <a:lnTo>
                      <a:pt x="1837" y="1020"/>
                    </a:lnTo>
                    <a:lnTo>
                      <a:pt x="1851" y="925"/>
                    </a:lnTo>
                    <a:lnTo>
                      <a:pt x="1837" y="830"/>
                    </a:lnTo>
                    <a:lnTo>
                      <a:pt x="1823" y="735"/>
                    </a:lnTo>
                    <a:lnTo>
                      <a:pt x="1810" y="640"/>
                    </a:lnTo>
                    <a:lnTo>
                      <a:pt x="1769" y="558"/>
                    </a:lnTo>
                    <a:lnTo>
                      <a:pt x="1728" y="476"/>
                    </a:lnTo>
                    <a:lnTo>
                      <a:pt x="1687" y="408"/>
                    </a:lnTo>
                    <a:lnTo>
                      <a:pt x="1633" y="327"/>
                    </a:lnTo>
                    <a:lnTo>
                      <a:pt x="1578" y="259"/>
                    </a:lnTo>
                    <a:lnTo>
                      <a:pt x="1510" y="204"/>
                    </a:lnTo>
                    <a:lnTo>
                      <a:pt x="1442" y="150"/>
                    </a:lnTo>
                    <a:lnTo>
                      <a:pt x="1361" y="109"/>
                    </a:lnTo>
                    <a:lnTo>
                      <a:pt x="1279" y="68"/>
                    </a:lnTo>
                    <a:lnTo>
                      <a:pt x="1198" y="41"/>
                    </a:lnTo>
                    <a:lnTo>
                      <a:pt x="1102" y="14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8"/>
              <p:cNvSpPr/>
              <p:nvPr/>
            </p:nvSpPr>
            <p:spPr>
              <a:xfrm>
                <a:off x="1907787" y="2710523"/>
                <a:ext cx="330105" cy="330105"/>
              </a:xfrm>
              <a:custGeom>
                <a:rect b="b" l="l" r="r" t="t"/>
                <a:pathLst>
                  <a:path extrusionOk="0" h="11209" w="11209">
                    <a:moveTo>
                      <a:pt x="5604" y="1"/>
                    </a:moveTo>
                    <a:lnTo>
                      <a:pt x="5319" y="14"/>
                    </a:lnTo>
                    <a:lnTo>
                      <a:pt x="5033" y="28"/>
                    </a:lnTo>
                    <a:lnTo>
                      <a:pt x="4747" y="69"/>
                    </a:lnTo>
                    <a:lnTo>
                      <a:pt x="4475" y="109"/>
                    </a:lnTo>
                    <a:lnTo>
                      <a:pt x="4203" y="177"/>
                    </a:lnTo>
                    <a:lnTo>
                      <a:pt x="3945" y="259"/>
                    </a:lnTo>
                    <a:lnTo>
                      <a:pt x="3686" y="341"/>
                    </a:lnTo>
                    <a:lnTo>
                      <a:pt x="3428" y="436"/>
                    </a:lnTo>
                    <a:lnTo>
                      <a:pt x="3183" y="558"/>
                    </a:lnTo>
                    <a:lnTo>
                      <a:pt x="2938" y="681"/>
                    </a:lnTo>
                    <a:lnTo>
                      <a:pt x="2707" y="817"/>
                    </a:lnTo>
                    <a:lnTo>
                      <a:pt x="2476" y="953"/>
                    </a:lnTo>
                    <a:lnTo>
                      <a:pt x="2258" y="1116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46"/>
                    </a:lnTo>
                    <a:lnTo>
                      <a:pt x="1456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66" y="2476"/>
                    </a:lnTo>
                    <a:lnTo>
                      <a:pt x="816" y="2694"/>
                    </a:lnTo>
                    <a:lnTo>
                      <a:pt x="680" y="2939"/>
                    </a:lnTo>
                    <a:lnTo>
                      <a:pt x="558" y="3170"/>
                    </a:lnTo>
                    <a:lnTo>
                      <a:pt x="449" y="3428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22" y="4476"/>
                    </a:lnTo>
                    <a:lnTo>
                      <a:pt x="68" y="4748"/>
                    </a:lnTo>
                    <a:lnTo>
                      <a:pt x="41" y="5033"/>
                    </a:lnTo>
                    <a:lnTo>
                      <a:pt x="14" y="5319"/>
                    </a:lnTo>
                    <a:lnTo>
                      <a:pt x="0" y="5605"/>
                    </a:lnTo>
                    <a:lnTo>
                      <a:pt x="14" y="5890"/>
                    </a:lnTo>
                    <a:lnTo>
                      <a:pt x="41" y="6176"/>
                    </a:lnTo>
                    <a:lnTo>
                      <a:pt x="68" y="6462"/>
                    </a:lnTo>
                    <a:lnTo>
                      <a:pt x="122" y="6734"/>
                    </a:lnTo>
                    <a:lnTo>
                      <a:pt x="177" y="7006"/>
                    </a:lnTo>
                    <a:lnTo>
                      <a:pt x="258" y="7264"/>
                    </a:lnTo>
                    <a:lnTo>
                      <a:pt x="340" y="7523"/>
                    </a:lnTo>
                    <a:lnTo>
                      <a:pt x="449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66" y="8733"/>
                    </a:lnTo>
                    <a:lnTo>
                      <a:pt x="1115" y="8951"/>
                    </a:lnTo>
                    <a:lnTo>
                      <a:pt x="1279" y="9169"/>
                    </a:lnTo>
                    <a:lnTo>
                      <a:pt x="1456" y="9373"/>
                    </a:lnTo>
                    <a:lnTo>
                      <a:pt x="1646" y="9563"/>
                    </a:lnTo>
                    <a:lnTo>
                      <a:pt x="1836" y="9754"/>
                    </a:lnTo>
                    <a:lnTo>
                      <a:pt x="2040" y="9930"/>
                    </a:lnTo>
                    <a:lnTo>
                      <a:pt x="2258" y="10094"/>
                    </a:lnTo>
                    <a:lnTo>
                      <a:pt x="2476" y="10243"/>
                    </a:lnTo>
                    <a:lnTo>
                      <a:pt x="2707" y="10393"/>
                    </a:lnTo>
                    <a:lnTo>
                      <a:pt x="2938" y="10529"/>
                    </a:lnTo>
                    <a:lnTo>
                      <a:pt x="3183" y="10651"/>
                    </a:lnTo>
                    <a:lnTo>
                      <a:pt x="3428" y="10760"/>
                    </a:lnTo>
                    <a:lnTo>
                      <a:pt x="3686" y="10869"/>
                    </a:lnTo>
                    <a:lnTo>
                      <a:pt x="3945" y="10951"/>
                    </a:lnTo>
                    <a:lnTo>
                      <a:pt x="4203" y="11032"/>
                    </a:lnTo>
                    <a:lnTo>
                      <a:pt x="4475" y="11087"/>
                    </a:lnTo>
                    <a:lnTo>
                      <a:pt x="4747" y="11141"/>
                    </a:lnTo>
                    <a:lnTo>
                      <a:pt x="5033" y="11168"/>
                    </a:lnTo>
                    <a:lnTo>
                      <a:pt x="5319" y="11195"/>
                    </a:lnTo>
                    <a:lnTo>
                      <a:pt x="5604" y="11209"/>
                    </a:lnTo>
                    <a:lnTo>
                      <a:pt x="5890" y="11195"/>
                    </a:lnTo>
                    <a:lnTo>
                      <a:pt x="6176" y="11168"/>
                    </a:lnTo>
                    <a:lnTo>
                      <a:pt x="6461" y="11141"/>
                    </a:lnTo>
                    <a:lnTo>
                      <a:pt x="6733" y="11087"/>
                    </a:lnTo>
                    <a:lnTo>
                      <a:pt x="7005" y="11032"/>
                    </a:lnTo>
                    <a:lnTo>
                      <a:pt x="7277" y="10951"/>
                    </a:lnTo>
                    <a:lnTo>
                      <a:pt x="7536" y="10869"/>
                    </a:lnTo>
                    <a:lnTo>
                      <a:pt x="7781" y="10760"/>
                    </a:lnTo>
                    <a:lnTo>
                      <a:pt x="8039" y="10651"/>
                    </a:lnTo>
                    <a:lnTo>
                      <a:pt x="8270" y="10529"/>
                    </a:lnTo>
                    <a:lnTo>
                      <a:pt x="8515" y="10393"/>
                    </a:lnTo>
                    <a:lnTo>
                      <a:pt x="8733" y="10243"/>
                    </a:lnTo>
                    <a:lnTo>
                      <a:pt x="8951" y="10094"/>
                    </a:lnTo>
                    <a:lnTo>
                      <a:pt x="9168" y="9930"/>
                    </a:lnTo>
                    <a:lnTo>
                      <a:pt x="9372" y="9754"/>
                    </a:lnTo>
                    <a:lnTo>
                      <a:pt x="9563" y="9563"/>
                    </a:lnTo>
                    <a:lnTo>
                      <a:pt x="9753" y="9373"/>
                    </a:lnTo>
                    <a:lnTo>
                      <a:pt x="9930" y="9169"/>
                    </a:lnTo>
                    <a:lnTo>
                      <a:pt x="10093" y="8951"/>
                    </a:lnTo>
                    <a:lnTo>
                      <a:pt x="10256" y="8733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73" y="7781"/>
                    </a:lnTo>
                    <a:lnTo>
                      <a:pt x="10869" y="7523"/>
                    </a:lnTo>
                    <a:lnTo>
                      <a:pt x="10950" y="7264"/>
                    </a:lnTo>
                    <a:lnTo>
                      <a:pt x="11032" y="7006"/>
                    </a:lnTo>
                    <a:lnTo>
                      <a:pt x="11100" y="6734"/>
                    </a:lnTo>
                    <a:lnTo>
                      <a:pt x="11141" y="6462"/>
                    </a:lnTo>
                    <a:lnTo>
                      <a:pt x="11181" y="6176"/>
                    </a:lnTo>
                    <a:lnTo>
                      <a:pt x="11195" y="5890"/>
                    </a:lnTo>
                    <a:lnTo>
                      <a:pt x="11209" y="5605"/>
                    </a:lnTo>
                    <a:lnTo>
                      <a:pt x="11195" y="5319"/>
                    </a:lnTo>
                    <a:lnTo>
                      <a:pt x="11181" y="5033"/>
                    </a:lnTo>
                    <a:lnTo>
                      <a:pt x="11141" y="4748"/>
                    </a:lnTo>
                    <a:lnTo>
                      <a:pt x="11100" y="4476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9" y="3673"/>
                    </a:lnTo>
                    <a:lnTo>
                      <a:pt x="10773" y="3428"/>
                    </a:lnTo>
                    <a:lnTo>
                      <a:pt x="10651" y="3170"/>
                    </a:lnTo>
                    <a:lnTo>
                      <a:pt x="10528" y="2939"/>
                    </a:lnTo>
                    <a:lnTo>
                      <a:pt x="10392" y="2694"/>
                    </a:lnTo>
                    <a:lnTo>
                      <a:pt x="10256" y="2476"/>
                    </a:lnTo>
                    <a:lnTo>
                      <a:pt x="10093" y="2245"/>
                    </a:lnTo>
                    <a:lnTo>
                      <a:pt x="9930" y="2041"/>
                    </a:lnTo>
                    <a:lnTo>
                      <a:pt x="9753" y="1837"/>
                    </a:lnTo>
                    <a:lnTo>
                      <a:pt x="9563" y="1646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16"/>
                    </a:lnTo>
                    <a:lnTo>
                      <a:pt x="8733" y="953"/>
                    </a:lnTo>
                    <a:lnTo>
                      <a:pt x="8515" y="817"/>
                    </a:lnTo>
                    <a:lnTo>
                      <a:pt x="8270" y="681"/>
                    </a:lnTo>
                    <a:lnTo>
                      <a:pt x="8039" y="558"/>
                    </a:lnTo>
                    <a:lnTo>
                      <a:pt x="7781" y="436"/>
                    </a:lnTo>
                    <a:lnTo>
                      <a:pt x="7536" y="341"/>
                    </a:lnTo>
                    <a:lnTo>
                      <a:pt x="7277" y="259"/>
                    </a:lnTo>
                    <a:lnTo>
                      <a:pt x="7005" y="177"/>
                    </a:lnTo>
                    <a:lnTo>
                      <a:pt x="6733" y="109"/>
                    </a:lnTo>
                    <a:lnTo>
                      <a:pt x="6461" y="69"/>
                    </a:lnTo>
                    <a:lnTo>
                      <a:pt x="6176" y="28"/>
                    </a:lnTo>
                    <a:lnTo>
                      <a:pt x="5890" y="14"/>
                    </a:lnTo>
                    <a:lnTo>
                      <a:pt x="56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>
                <a:off x="1974669" y="2779820"/>
                <a:ext cx="189923" cy="190306"/>
              </a:xfrm>
              <a:custGeom>
                <a:rect b="b" l="l" r="r" t="t"/>
                <a:pathLst>
                  <a:path extrusionOk="0" h="6462" w="6449">
                    <a:moveTo>
                      <a:pt x="3320" y="2272"/>
                    </a:moveTo>
                    <a:lnTo>
                      <a:pt x="3415" y="2300"/>
                    </a:lnTo>
                    <a:lnTo>
                      <a:pt x="3510" y="2313"/>
                    </a:lnTo>
                    <a:lnTo>
                      <a:pt x="3592" y="2354"/>
                    </a:lnTo>
                    <a:lnTo>
                      <a:pt x="3687" y="2395"/>
                    </a:lnTo>
                    <a:lnTo>
                      <a:pt x="3755" y="2436"/>
                    </a:lnTo>
                    <a:lnTo>
                      <a:pt x="3837" y="2490"/>
                    </a:lnTo>
                    <a:lnTo>
                      <a:pt x="3905" y="2558"/>
                    </a:lnTo>
                    <a:lnTo>
                      <a:pt x="3959" y="2626"/>
                    </a:lnTo>
                    <a:lnTo>
                      <a:pt x="4027" y="2694"/>
                    </a:lnTo>
                    <a:lnTo>
                      <a:pt x="4068" y="2776"/>
                    </a:lnTo>
                    <a:lnTo>
                      <a:pt x="4109" y="2857"/>
                    </a:lnTo>
                    <a:lnTo>
                      <a:pt x="4136" y="2953"/>
                    </a:lnTo>
                    <a:lnTo>
                      <a:pt x="4163" y="3034"/>
                    </a:lnTo>
                    <a:lnTo>
                      <a:pt x="4177" y="3129"/>
                    </a:lnTo>
                    <a:lnTo>
                      <a:pt x="4190" y="3238"/>
                    </a:lnTo>
                    <a:lnTo>
                      <a:pt x="4177" y="3333"/>
                    </a:lnTo>
                    <a:lnTo>
                      <a:pt x="4163" y="3429"/>
                    </a:lnTo>
                    <a:lnTo>
                      <a:pt x="4136" y="3524"/>
                    </a:lnTo>
                    <a:lnTo>
                      <a:pt x="4109" y="3605"/>
                    </a:lnTo>
                    <a:lnTo>
                      <a:pt x="4068" y="3687"/>
                    </a:lnTo>
                    <a:lnTo>
                      <a:pt x="4027" y="3769"/>
                    </a:lnTo>
                    <a:lnTo>
                      <a:pt x="3959" y="3837"/>
                    </a:lnTo>
                    <a:lnTo>
                      <a:pt x="3905" y="3905"/>
                    </a:lnTo>
                    <a:lnTo>
                      <a:pt x="3837" y="3973"/>
                    </a:lnTo>
                    <a:lnTo>
                      <a:pt x="3755" y="4027"/>
                    </a:lnTo>
                    <a:lnTo>
                      <a:pt x="3687" y="4082"/>
                    </a:lnTo>
                    <a:lnTo>
                      <a:pt x="3592" y="4122"/>
                    </a:lnTo>
                    <a:lnTo>
                      <a:pt x="3510" y="4150"/>
                    </a:lnTo>
                    <a:lnTo>
                      <a:pt x="3415" y="4177"/>
                    </a:lnTo>
                    <a:lnTo>
                      <a:pt x="3320" y="4190"/>
                    </a:lnTo>
                    <a:lnTo>
                      <a:pt x="3129" y="4190"/>
                    </a:lnTo>
                    <a:lnTo>
                      <a:pt x="3034" y="4177"/>
                    </a:lnTo>
                    <a:lnTo>
                      <a:pt x="2939" y="4150"/>
                    </a:lnTo>
                    <a:lnTo>
                      <a:pt x="2857" y="4122"/>
                    </a:lnTo>
                    <a:lnTo>
                      <a:pt x="2762" y="4082"/>
                    </a:lnTo>
                    <a:lnTo>
                      <a:pt x="2694" y="4027"/>
                    </a:lnTo>
                    <a:lnTo>
                      <a:pt x="2612" y="3973"/>
                    </a:lnTo>
                    <a:lnTo>
                      <a:pt x="2544" y="3905"/>
                    </a:lnTo>
                    <a:lnTo>
                      <a:pt x="2490" y="3837"/>
                    </a:lnTo>
                    <a:lnTo>
                      <a:pt x="2436" y="3769"/>
                    </a:lnTo>
                    <a:lnTo>
                      <a:pt x="2381" y="3687"/>
                    </a:lnTo>
                    <a:lnTo>
                      <a:pt x="2340" y="3605"/>
                    </a:lnTo>
                    <a:lnTo>
                      <a:pt x="2313" y="3524"/>
                    </a:lnTo>
                    <a:lnTo>
                      <a:pt x="2286" y="3429"/>
                    </a:lnTo>
                    <a:lnTo>
                      <a:pt x="2272" y="3333"/>
                    </a:lnTo>
                    <a:lnTo>
                      <a:pt x="2259" y="3238"/>
                    </a:lnTo>
                    <a:lnTo>
                      <a:pt x="2272" y="3129"/>
                    </a:lnTo>
                    <a:lnTo>
                      <a:pt x="2286" y="3034"/>
                    </a:lnTo>
                    <a:lnTo>
                      <a:pt x="2313" y="2953"/>
                    </a:lnTo>
                    <a:lnTo>
                      <a:pt x="2340" y="2857"/>
                    </a:lnTo>
                    <a:lnTo>
                      <a:pt x="2381" y="2776"/>
                    </a:lnTo>
                    <a:lnTo>
                      <a:pt x="2436" y="2694"/>
                    </a:lnTo>
                    <a:lnTo>
                      <a:pt x="2490" y="2626"/>
                    </a:lnTo>
                    <a:lnTo>
                      <a:pt x="2544" y="2558"/>
                    </a:lnTo>
                    <a:lnTo>
                      <a:pt x="2612" y="2490"/>
                    </a:lnTo>
                    <a:lnTo>
                      <a:pt x="2694" y="2436"/>
                    </a:lnTo>
                    <a:lnTo>
                      <a:pt x="2762" y="2395"/>
                    </a:lnTo>
                    <a:lnTo>
                      <a:pt x="2857" y="2354"/>
                    </a:lnTo>
                    <a:lnTo>
                      <a:pt x="2939" y="2313"/>
                    </a:lnTo>
                    <a:lnTo>
                      <a:pt x="3034" y="2300"/>
                    </a:lnTo>
                    <a:lnTo>
                      <a:pt x="3129" y="2272"/>
                    </a:lnTo>
                    <a:close/>
                    <a:moveTo>
                      <a:pt x="2612" y="1"/>
                    </a:moveTo>
                    <a:lnTo>
                      <a:pt x="2612" y="967"/>
                    </a:lnTo>
                    <a:lnTo>
                      <a:pt x="2436" y="1021"/>
                    </a:lnTo>
                    <a:lnTo>
                      <a:pt x="2245" y="1089"/>
                    </a:lnTo>
                    <a:lnTo>
                      <a:pt x="2082" y="1171"/>
                    </a:lnTo>
                    <a:lnTo>
                      <a:pt x="1919" y="1279"/>
                    </a:lnTo>
                    <a:lnTo>
                      <a:pt x="1225" y="586"/>
                    </a:lnTo>
                    <a:lnTo>
                      <a:pt x="490" y="1320"/>
                    </a:lnTo>
                    <a:lnTo>
                      <a:pt x="1198" y="2041"/>
                    </a:lnTo>
                    <a:lnTo>
                      <a:pt x="1130" y="2177"/>
                    </a:lnTo>
                    <a:lnTo>
                      <a:pt x="1062" y="2313"/>
                    </a:lnTo>
                    <a:lnTo>
                      <a:pt x="994" y="2463"/>
                    </a:lnTo>
                    <a:lnTo>
                      <a:pt x="953" y="2626"/>
                    </a:lnTo>
                    <a:lnTo>
                      <a:pt x="1" y="2626"/>
                    </a:lnTo>
                    <a:lnTo>
                      <a:pt x="1" y="3673"/>
                    </a:lnTo>
                    <a:lnTo>
                      <a:pt x="912" y="3673"/>
                    </a:lnTo>
                    <a:lnTo>
                      <a:pt x="953" y="3837"/>
                    </a:lnTo>
                    <a:lnTo>
                      <a:pt x="1007" y="4000"/>
                    </a:lnTo>
                    <a:lnTo>
                      <a:pt x="1062" y="4163"/>
                    </a:lnTo>
                    <a:lnTo>
                      <a:pt x="1143" y="4313"/>
                    </a:lnTo>
                    <a:lnTo>
                      <a:pt x="382" y="5074"/>
                    </a:lnTo>
                    <a:lnTo>
                      <a:pt x="1116" y="5823"/>
                    </a:lnTo>
                    <a:lnTo>
                      <a:pt x="1823" y="5115"/>
                    </a:lnTo>
                    <a:lnTo>
                      <a:pt x="2000" y="5238"/>
                    </a:lnTo>
                    <a:lnTo>
                      <a:pt x="2191" y="5347"/>
                    </a:lnTo>
                    <a:lnTo>
                      <a:pt x="2395" y="5442"/>
                    </a:lnTo>
                    <a:lnTo>
                      <a:pt x="2612" y="5510"/>
                    </a:lnTo>
                    <a:lnTo>
                      <a:pt x="2612" y="6462"/>
                    </a:lnTo>
                    <a:lnTo>
                      <a:pt x="3660" y="6462"/>
                    </a:lnTo>
                    <a:lnTo>
                      <a:pt x="3660" y="5551"/>
                    </a:lnTo>
                    <a:lnTo>
                      <a:pt x="3864" y="5496"/>
                    </a:lnTo>
                    <a:lnTo>
                      <a:pt x="4054" y="5428"/>
                    </a:lnTo>
                    <a:lnTo>
                      <a:pt x="4245" y="5360"/>
                    </a:lnTo>
                    <a:lnTo>
                      <a:pt x="4422" y="5251"/>
                    </a:lnTo>
                    <a:lnTo>
                      <a:pt x="5047" y="5891"/>
                    </a:lnTo>
                    <a:lnTo>
                      <a:pt x="5795" y="5143"/>
                    </a:lnTo>
                    <a:lnTo>
                      <a:pt x="5183" y="4544"/>
                    </a:lnTo>
                    <a:lnTo>
                      <a:pt x="5306" y="4340"/>
                    </a:lnTo>
                    <a:lnTo>
                      <a:pt x="5401" y="4122"/>
                    </a:lnTo>
                    <a:lnTo>
                      <a:pt x="5483" y="3905"/>
                    </a:lnTo>
                    <a:lnTo>
                      <a:pt x="5537" y="3673"/>
                    </a:lnTo>
                    <a:lnTo>
                      <a:pt x="6448" y="3673"/>
                    </a:lnTo>
                    <a:lnTo>
                      <a:pt x="6448" y="2626"/>
                    </a:lnTo>
                    <a:lnTo>
                      <a:pt x="5496" y="2626"/>
                    </a:lnTo>
                    <a:lnTo>
                      <a:pt x="5455" y="2463"/>
                    </a:lnTo>
                    <a:lnTo>
                      <a:pt x="5387" y="2313"/>
                    </a:lnTo>
                    <a:lnTo>
                      <a:pt x="5333" y="2177"/>
                    </a:lnTo>
                    <a:lnTo>
                      <a:pt x="5251" y="2041"/>
                    </a:lnTo>
                    <a:lnTo>
                      <a:pt x="5959" y="1320"/>
                    </a:lnTo>
                    <a:lnTo>
                      <a:pt x="5224" y="586"/>
                    </a:lnTo>
                    <a:lnTo>
                      <a:pt x="4530" y="1279"/>
                    </a:lnTo>
                    <a:lnTo>
                      <a:pt x="4326" y="1157"/>
                    </a:lnTo>
                    <a:lnTo>
                      <a:pt x="4122" y="1048"/>
                    </a:lnTo>
                    <a:lnTo>
                      <a:pt x="3891" y="980"/>
                    </a:lnTo>
                    <a:lnTo>
                      <a:pt x="3660" y="92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8"/>
              <p:cNvSpPr/>
              <p:nvPr/>
            </p:nvSpPr>
            <p:spPr>
              <a:xfrm>
                <a:off x="638262" y="2931667"/>
                <a:ext cx="297681" cy="297268"/>
              </a:xfrm>
              <a:custGeom>
                <a:rect b="b" l="l" r="r" t="t"/>
                <a:pathLst>
                  <a:path extrusionOk="0" h="10094" w="10108">
                    <a:moveTo>
                      <a:pt x="204" y="0"/>
                    </a:moveTo>
                    <a:lnTo>
                      <a:pt x="150" y="14"/>
                    </a:lnTo>
                    <a:lnTo>
                      <a:pt x="109" y="27"/>
                    </a:lnTo>
                    <a:lnTo>
                      <a:pt x="82" y="68"/>
                    </a:lnTo>
                    <a:lnTo>
                      <a:pt x="41" y="95"/>
                    </a:lnTo>
                    <a:lnTo>
                      <a:pt x="28" y="136"/>
                    </a:lnTo>
                    <a:lnTo>
                      <a:pt x="14" y="191"/>
                    </a:lnTo>
                    <a:lnTo>
                      <a:pt x="0" y="231"/>
                    </a:lnTo>
                    <a:lnTo>
                      <a:pt x="14" y="272"/>
                    </a:lnTo>
                    <a:lnTo>
                      <a:pt x="28" y="327"/>
                    </a:lnTo>
                    <a:lnTo>
                      <a:pt x="41" y="367"/>
                    </a:lnTo>
                    <a:lnTo>
                      <a:pt x="82" y="395"/>
                    </a:lnTo>
                    <a:lnTo>
                      <a:pt x="9699" y="10025"/>
                    </a:lnTo>
                    <a:lnTo>
                      <a:pt x="9740" y="10052"/>
                    </a:lnTo>
                    <a:lnTo>
                      <a:pt x="9781" y="10066"/>
                    </a:lnTo>
                    <a:lnTo>
                      <a:pt x="9821" y="10080"/>
                    </a:lnTo>
                    <a:lnTo>
                      <a:pt x="9862" y="10093"/>
                    </a:lnTo>
                    <a:lnTo>
                      <a:pt x="9903" y="10080"/>
                    </a:lnTo>
                    <a:lnTo>
                      <a:pt x="9957" y="10066"/>
                    </a:lnTo>
                    <a:lnTo>
                      <a:pt x="9998" y="10052"/>
                    </a:lnTo>
                    <a:lnTo>
                      <a:pt x="10026" y="10025"/>
                    </a:lnTo>
                    <a:lnTo>
                      <a:pt x="10066" y="9984"/>
                    </a:lnTo>
                    <a:lnTo>
                      <a:pt x="10080" y="9944"/>
                    </a:lnTo>
                    <a:lnTo>
                      <a:pt x="10094" y="9903"/>
                    </a:lnTo>
                    <a:lnTo>
                      <a:pt x="10107" y="9848"/>
                    </a:lnTo>
                    <a:lnTo>
                      <a:pt x="10094" y="9808"/>
                    </a:lnTo>
                    <a:lnTo>
                      <a:pt x="10080" y="9767"/>
                    </a:lnTo>
                    <a:lnTo>
                      <a:pt x="10066" y="9726"/>
                    </a:lnTo>
                    <a:lnTo>
                      <a:pt x="10026" y="9685"/>
                    </a:lnTo>
                    <a:lnTo>
                      <a:pt x="408" y="68"/>
                    </a:lnTo>
                    <a:lnTo>
                      <a:pt x="368" y="27"/>
                    </a:lnTo>
                    <a:lnTo>
                      <a:pt x="327" y="14"/>
                    </a:lnTo>
                    <a:lnTo>
                      <a:pt x="2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8"/>
              <p:cNvSpPr/>
              <p:nvPr/>
            </p:nvSpPr>
            <p:spPr>
              <a:xfrm>
                <a:off x="780066" y="3070673"/>
                <a:ext cx="54924" cy="54512"/>
              </a:xfrm>
              <a:custGeom>
                <a:rect b="b" l="l" r="r" t="t"/>
                <a:pathLst>
                  <a:path extrusionOk="0" h="1851" w="1865">
                    <a:moveTo>
                      <a:pt x="844" y="0"/>
                    </a:moveTo>
                    <a:lnTo>
                      <a:pt x="749" y="14"/>
                    </a:lnTo>
                    <a:lnTo>
                      <a:pt x="654" y="41"/>
                    </a:lnTo>
                    <a:lnTo>
                      <a:pt x="572" y="68"/>
                    </a:lnTo>
                    <a:lnTo>
                      <a:pt x="490" y="109"/>
                    </a:lnTo>
                    <a:lnTo>
                      <a:pt x="409" y="150"/>
                    </a:lnTo>
                    <a:lnTo>
                      <a:pt x="341" y="204"/>
                    </a:lnTo>
                    <a:lnTo>
                      <a:pt x="273" y="259"/>
                    </a:lnTo>
                    <a:lnTo>
                      <a:pt x="218" y="327"/>
                    </a:lnTo>
                    <a:lnTo>
                      <a:pt x="164" y="408"/>
                    </a:lnTo>
                    <a:lnTo>
                      <a:pt x="123" y="476"/>
                    </a:lnTo>
                    <a:lnTo>
                      <a:pt x="82" y="558"/>
                    </a:lnTo>
                    <a:lnTo>
                      <a:pt x="55" y="640"/>
                    </a:lnTo>
                    <a:lnTo>
                      <a:pt x="28" y="735"/>
                    </a:lnTo>
                    <a:lnTo>
                      <a:pt x="14" y="830"/>
                    </a:lnTo>
                    <a:lnTo>
                      <a:pt x="1" y="925"/>
                    </a:lnTo>
                    <a:lnTo>
                      <a:pt x="14" y="1020"/>
                    </a:lnTo>
                    <a:lnTo>
                      <a:pt x="28" y="1102"/>
                    </a:lnTo>
                    <a:lnTo>
                      <a:pt x="55" y="1197"/>
                    </a:lnTo>
                    <a:lnTo>
                      <a:pt x="82" y="1279"/>
                    </a:lnTo>
                    <a:lnTo>
                      <a:pt x="123" y="1360"/>
                    </a:lnTo>
                    <a:lnTo>
                      <a:pt x="164" y="1442"/>
                    </a:lnTo>
                    <a:lnTo>
                      <a:pt x="218" y="1510"/>
                    </a:lnTo>
                    <a:lnTo>
                      <a:pt x="273" y="1578"/>
                    </a:lnTo>
                    <a:lnTo>
                      <a:pt x="341" y="1632"/>
                    </a:lnTo>
                    <a:lnTo>
                      <a:pt x="409" y="1687"/>
                    </a:lnTo>
                    <a:lnTo>
                      <a:pt x="490" y="1728"/>
                    </a:lnTo>
                    <a:lnTo>
                      <a:pt x="572" y="1769"/>
                    </a:lnTo>
                    <a:lnTo>
                      <a:pt x="654" y="1809"/>
                    </a:lnTo>
                    <a:lnTo>
                      <a:pt x="749" y="1823"/>
                    </a:lnTo>
                    <a:lnTo>
                      <a:pt x="844" y="1837"/>
                    </a:lnTo>
                    <a:lnTo>
                      <a:pt x="939" y="1850"/>
                    </a:lnTo>
                    <a:lnTo>
                      <a:pt x="1035" y="1837"/>
                    </a:lnTo>
                    <a:lnTo>
                      <a:pt x="1116" y="1823"/>
                    </a:lnTo>
                    <a:lnTo>
                      <a:pt x="1211" y="1809"/>
                    </a:lnTo>
                    <a:lnTo>
                      <a:pt x="1293" y="1769"/>
                    </a:lnTo>
                    <a:lnTo>
                      <a:pt x="1375" y="1728"/>
                    </a:lnTo>
                    <a:lnTo>
                      <a:pt x="1456" y="1687"/>
                    </a:lnTo>
                    <a:lnTo>
                      <a:pt x="1524" y="1632"/>
                    </a:lnTo>
                    <a:lnTo>
                      <a:pt x="1592" y="1578"/>
                    </a:lnTo>
                    <a:lnTo>
                      <a:pt x="1647" y="1510"/>
                    </a:lnTo>
                    <a:lnTo>
                      <a:pt x="1701" y="1442"/>
                    </a:lnTo>
                    <a:lnTo>
                      <a:pt x="1742" y="1360"/>
                    </a:lnTo>
                    <a:lnTo>
                      <a:pt x="1783" y="1279"/>
                    </a:lnTo>
                    <a:lnTo>
                      <a:pt x="1823" y="1197"/>
                    </a:lnTo>
                    <a:lnTo>
                      <a:pt x="1837" y="1102"/>
                    </a:lnTo>
                    <a:lnTo>
                      <a:pt x="1851" y="1020"/>
                    </a:lnTo>
                    <a:lnTo>
                      <a:pt x="1864" y="925"/>
                    </a:lnTo>
                    <a:lnTo>
                      <a:pt x="1851" y="830"/>
                    </a:lnTo>
                    <a:lnTo>
                      <a:pt x="1837" y="735"/>
                    </a:lnTo>
                    <a:lnTo>
                      <a:pt x="1823" y="640"/>
                    </a:lnTo>
                    <a:lnTo>
                      <a:pt x="1783" y="558"/>
                    </a:lnTo>
                    <a:lnTo>
                      <a:pt x="1742" y="476"/>
                    </a:lnTo>
                    <a:lnTo>
                      <a:pt x="1701" y="408"/>
                    </a:lnTo>
                    <a:lnTo>
                      <a:pt x="1647" y="327"/>
                    </a:lnTo>
                    <a:lnTo>
                      <a:pt x="1592" y="259"/>
                    </a:lnTo>
                    <a:lnTo>
                      <a:pt x="1524" y="204"/>
                    </a:lnTo>
                    <a:lnTo>
                      <a:pt x="1456" y="150"/>
                    </a:lnTo>
                    <a:lnTo>
                      <a:pt x="1375" y="109"/>
                    </a:lnTo>
                    <a:lnTo>
                      <a:pt x="1293" y="68"/>
                    </a:lnTo>
                    <a:lnTo>
                      <a:pt x="1211" y="41"/>
                    </a:lnTo>
                    <a:lnTo>
                      <a:pt x="1116" y="14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>
                <a:off x="457200" y="2719329"/>
                <a:ext cx="330105" cy="329722"/>
              </a:xfrm>
              <a:custGeom>
                <a:rect b="b" l="l" r="r" t="t"/>
                <a:pathLst>
                  <a:path extrusionOk="0" h="11196" w="11209">
                    <a:moveTo>
                      <a:pt x="5319" y="1"/>
                    </a:moveTo>
                    <a:lnTo>
                      <a:pt x="5033" y="28"/>
                    </a:lnTo>
                    <a:lnTo>
                      <a:pt x="4747" y="55"/>
                    </a:lnTo>
                    <a:lnTo>
                      <a:pt x="4475" y="110"/>
                    </a:lnTo>
                    <a:lnTo>
                      <a:pt x="4203" y="178"/>
                    </a:lnTo>
                    <a:lnTo>
                      <a:pt x="3931" y="246"/>
                    </a:lnTo>
                    <a:lnTo>
                      <a:pt x="3673" y="341"/>
                    </a:lnTo>
                    <a:lnTo>
                      <a:pt x="3428" y="436"/>
                    </a:lnTo>
                    <a:lnTo>
                      <a:pt x="3169" y="545"/>
                    </a:lnTo>
                    <a:lnTo>
                      <a:pt x="2938" y="667"/>
                    </a:lnTo>
                    <a:lnTo>
                      <a:pt x="2693" y="803"/>
                    </a:lnTo>
                    <a:lnTo>
                      <a:pt x="2476" y="953"/>
                    </a:lnTo>
                    <a:lnTo>
                      <a:pt x="2244" y="1103"/>
                    </a:lnTo>
                    <a:lnTo>
                      <a:pt x="2040" y="1279"/>
                    </a:lnTo>
                    <a:lnTo>
                      <a:pt x="1836" y="1456"/>
                    </a:lnTo>
                    <a:lnTo>
                      <a:pt x="1646" y="1633"/>
                    </a:lnTo>
                    <a:lnTo>
                      <a:pt x="1455" y="1837"/>
                    </a:lnTo>
                    <a:lnTo>
                      <a:pt x="1279" y="2041"/>
                    </a:lnTo>
                    <a:lnTo>
                      <a:pt x="1115" y="2245"/>
                    </a:lnTo>
                    <a:lnTo>
                      <a:pt x="952" y="2463"/>
                    </a:lnTo>
                    <a:lnTo>
                      <a:pt x="816" y="2694"/>
                    </a:lnTo>
                    <a:lnTo>
                      <a:pt x="680" y="2925"/>
                    </a:lnTo>
                    <a:lnTo>
                      <a:pt x="558" y="3170"/>
                    </a:lnTo>
                    <a:lnTo>
                      <a:pt x="435" y="3415"/>
                    </a:lnTo>
                    <a:lnTo>
                      <a:pt x="340" y="3673"/>
                    </a:lnTo>
                    <a:lnTo>
                      <a:pt x="258" y="3932"/>
                    </a:lnTo>
                    <a:lnTo>
                      <a:pt x="177" y="4204"/>
                    </a:lnTo>
                    <a:lnTo>
                      <a:pt x="109" y="4462"/>
                    </a:lnTo>
                    <a:lnTo>
                      <a:pt x="68" y="4748"/>
                    </a:lnTo>
                    <a:lnTo>
                      <a:pt x="27" y="5020"/>
                    </a:lnTo>
                    <a:lnTo>
                      <a:pt x="14" y="5306"/>
                    </a:lnTo>
                    <a:lnTo>
                      <a:pt x="0" y="5591"/>
                    </a:lnTo>
                    <a:lnTo>
                      <a:pt x="14" y="5891"/>
                    </a:lnTo>
                    <a:lnTo>
                      <a:pt x="27" y="6176"/>
                    </a:lnTo>
                    <a:lnTo>
                      <a:pt x="68" y="6448"/>
                    </a:lnTo>
                    <a:lnTo>
                      <a:pt x="109" y="6720"/>
                    </a:lnTo>
                    <a:lnTo>
                      <a:pt x="177" y="6992"/>
                    </a:lnTo>
                    <a:lnTo>
                      <a:pt x="258" y="7265"/>
                    </a:lnTo>
                    <a:lnTo>
                      <a:pt x="340" y="7523"/>
                    </a:lnTo>
                    <a:lnTo>
                      <a:pt x="435" y="7781"/>
                    </a:lnTo>
                    <a:lnTo>
                      <a:pt x="558" y="8026"/>
                    </a:lnTo>
                    <a:lnTo>
                      <a:pt x="680" y="8271"/>
                    </a:lnTo>
                    <a:lnTo>
                      <a:pt x="816" y="8502"/>
                    </a:lnTo>
                    <a:lnTo>
                      <a:pt x="952" y="8734"/>
                    </a:lnTo>
                    <a:lnTo>
                      <a:pt x="1115" y="8951"/>
                    </a:lnTo>
                    <a:lnTo>
                      <a:pt x="1279" y="9155"/>
                    </a:lnTo>
                    <a:lnTo>
                      <a:pt x="1455" y="9359"/>
                    </a:lnTo>
                    <a:lnTo>
                      <a:pt x="1646" y="9563"/>
                    </a:lnTo>
                    <a:lnTo>
                      <a:pt x="1836" y="9740"/>
                    </a:lnTo>
                    <a:lnTo>
                      <a:pt x="2040" y="9917"/>
                    </a:lnTo>
                    <a:lnTo>
                      <a:pt x="2244" y="10080"/>
                    </a:lnTo>
                    <a:lnTo>
                      <a:pt x="2476" y="10243"/>
                    </a:lnTo>
                    <a:lnTo>
                      <a:pt x="2693" y="10393"/>
                    </a:lnTo>
                    <a:lnTo>
                      <a:pt x="2938" y="10516"/>
                    </a:lnTo>
                    <a:lnTo>
                      <a:pt x="3169" y="10652"/>
                    </a:lnTo>
                    <a:lnTo>
                      <a:pt x="3428" y="10760"/>
                    </a:lnTo>
                    <a:lnTo>
                      <a:pt x="3673" y="10856"/>
                    </a:lnTo>
                    <a:lnTo>
                      <a:pt x="3931" y="10951"/>
                    </a:lnTo>
                    <a:lnTo>
                      <a:pt x="4203" y="11019"/>
                    </a:lnTo>
                    <a:lnTo>
                      <a:pt x="4475" y="11087"/>
                    </a:lnTo>
                    <a:lnTo>
                      <a:pt x="4747" y="11128"/>
                    </a:lnTo>
                    <a:lnTo>
                      <a:pt x="5033" y="11168"/>
                    </a:lnTo>
                    <a:lnTo>
                      <a:pt x="5319" y="11196"/>
                    </a:lnTo>
                    <a:lnTo>
                      <a:pt x="5890" y="11196"/>
                    </a:lnTo>
                    <a:lnTo>
                      <a:pt x="6176" y="11168"/>
                    </a:lnTo>
                    <a:lnTo>
                      <a:pt x="6448" y="11128"/>
                    </a:lnTo>
                    <a:lnTo>
                      <a:pt x="6733" y="11087"/>
                    </a:lnTo>
                    <a:lnTo>
                      <a:pt x="7005" y="11019"/>
                    </a:lnTo>
                    <a:lnTo>
                      <a:pt x="7264" y="10951"/>
                    </a:lnTo>
                    <a:lnTo>
                      <a:pt x="7522" y="10856"/>
                    </a:lnTo>
                    <a:lnTo>
                      <a:pt x="7781" y="10760"/>
                    </a:lnTo>
                    <a:lnTo>
                      <a:pt x="8026" y="10652"/>
                    </a:lnTo>
                    <a:lnTo>
                      <a:pt x="8270" y="10516"/>
                    </a:lnTo>
                    <a:lnTo>
                      <a:pt x="8502" y="10393"/>
                    </a:lnTo>
                    <a:lnTo>
                      <a:pt x="8733" y="10243"/>
                    </a:lnTo>
                    <a:lnTo>
                      <a:pt x="8951" y="10080"/>
                    </a:lnTo>
                    <a:lnTo>
                      <a:pt x="9168" y="9917"/>
                    </a:lnTo>
                    <a:lnTo>
                      <a:pt x="9372" y="9740"/>
                    </a:lnTo>
                    <a:lnTo>
                      <a:pt x="9563" y="9563"/>
                    </a:lnTo>
                    <a:lnTo>
                      <a:pt x="9753" y="9359"/>
                    </a:lnTo>
                    <a:lnTo>
                      <a:pt x="9916" y="9155"/>
                    </a:lnTo>
                    <a:lnTo>
                      <a:pt x="10093" y="8951"/>
                    </a:lnTo>
                    <a:lnTo>
                      <a:pt x="10243" y="8734"/>
                    </a:lnTo>
                    <a:lnTo>
                      <a:pt x="10392" y="8502"/>
                    </a:lnTo>
                    <a:lnTo>
                      <a:pt x="10528" y="8271"/>
                    </a:lnTo>
                    <a:lnTo>
                      <a:pt x="10651" y="8026"/>
                    </a:lnTo>
                    <a:lnTo>
                      <a:pt x="10760" y="7781"/>
                    </a:lnTo>
                    <a:lnTo>
                      <a:pt x="10868" y="7523"/>
                    </a:lnTo>
                    <a:lnTo>
                      <a:pt x="10950" y="7265"/>
                    </a:lnTo>
                    <a:lnTo>
                      <a:pt x="11032" y="6992"/>
                    </a:lnTo>
                    <a:lnTo>
                      <a:pt x="11086" y="6720"/>
                    </a:lnTo>
                    <a:lnTo>
                      <a:pt x="11141" y="6448"/>
                    </a:lnTo>
                    <a:lnTo>
                      <a:pt x="11168" y="6176"/>
                    </a:lnTo>
                    <a:lnTo>
                      <a:pt x="11195" y="5891"/>
                    </a:lnTo>
                    <a:lnTo>
                      <a:pt x="11209" y="5591"/>
                    </a:lnTo>
                    <a:lnTo>
                      <a:pt x="11195" y="5306"/>
                    </a:lnTo>
                    <a:lnTo>
                      <a:pt x="11168" y="5020"/>
                    </a:lnTo>
                    <a:lnTo>
                      <a:pt x="11141" y="4748"/>
                    </a:lnTo>
                    <a:lnTo>
                      <a:pt x="11086" y="4462"/>
                    </a:lnTo>
                    <a:lnTo>
                      <a:pt x="11032" y="4204"/>
                    </a:lnTo>
                    <a:lnTo>
                      <a:pt x="10950" y="3932"/>
                    </a:lnTo>
                    <a:lnTo>
                      <a:pt x="10868" y="3673"/>
                    </a:lnTo>
                    <a:lnTo>
                      <a:pt x="10760" y="3415"/>
                    </a:lnTo>
                    <a:lnTo>
                      <a:pt x="10651" y="3170"/>
                    </a:lnTo>
                    <a:lnTo>
                      <a:pt x="10528" y="2925"/>
                    </a:lnTo>
                    <a:lnTo>
                      <a:pt x="10392" y="2694"/>
                    </a:lnTo>
                    <a:lnTo>
                      <a:pt x="10243" y="2463"/>
                    </a:lnTo>
                    <a:lnTo>
                      <a:pt x="10093" y="2245"/>
                    </a:lnTo>
                    <a:lnTo>
                      <a:pt x="9916" y="2041"/>
                    </a:lnTo>
                    <a:lnTo>
                      <a:pt x="9753" y="1837"/>
                    </a:lnTo>
                    <a:lnTo>
                      <a:pt x="9563" y="1633"/>
                    </a:lnTo>
                    <a:lnTo>
                      <a:pt x="9372" y="1456"/>
                    </a:lnTo>
                    <a:lnTo>
                      <a:pt x="9168" y="1279"/>
                    </a:lnTo>
                    <a:lnTo>
                      <a:pt x="8951" y="1103"/>
                    </a:lnTo>
                    <a:lnTo>
                      <a:pt x="8733" y="953"/>
                    </a:lnTo>
                    <a:lnTo>
                      <a:pt x="8502" y="803"/>
                    </a:lnTo>
                    <a:lnTo>
                      <a:pt x="8270" y="667"/>
                    </a:lnTo>
                    <a:lnTo>
                      <a:pt x="8026" y="545"/>
                    </a:lnTo>
                    <a:lnTo>
                      <a:pt x="7781" y="436"/>
                    </a:lnTo>
                    <a:lnTo>
                      <a:pt x="7522" y="341"/>
                    </a:lnTo>
                    <a:lnTo>
                      <a:pt x="7264" y="246"/>
                    </a:lnTo>
                    <a:lnTo>
                      <a:pt x="7005" y="178"/>
                    </a:lnTo>
                    <a:lnTo>
                      <a:pt x="6733" y="110"/>
                    </a:lnTo>
                    <a:lnTo>
                      <a:pt x="6448" y="55"/>
                    </a:lnTo>
                    <a:lnTo>
                      <a:pt x="6176" y="28"/>
                    </a:ln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8"/>
              <p:cNvSpPr/>
              <p:nvPr/>
            </p:nvSpPr>
            <p:spPr>
              <a:xfrm>
                <a:off x="558952" y="2780233"/>
                <a:ext cx="121010" cy="207946"/>
              </a:xfrm>
              <a:custGeom>
                <a:rect b="b" l="l" r="r" t="t"/>
                <a:pathLst>
                  <a:path extrusionOk="0" h="7061" w="4109">
                    <a:moveTo>
                      <a:pt x="3305" y="327"/>
                    </a:moveTo>
                    <a:lnTo>
                      <a:pt x="3401" y="354"/>
                    </a:lnTo>
                    <a:lnTo>
                      <a:pt x="3496" y="408"/>
                    </a:lnTo>
                    <a:lnTo>
                      <a:pt x="3578" y="504"/>
                    </a:lnTo>
                    <a:lnTo>
                      <a:pt x="3646" y="612"/>
                    </a:lnTo>
                    <a:lnTo>
                      <a:pt x="3700" y="762"/>
                    </a:lnTo>
                    <a:lnTo>
                      <a:pt x="3741" y="925"/>
                    </a:lnTo>
                    <a:lnTo>
                      <a:pt x="3768" y="1116"/>
                    </a:lnTo>
                    <a:lnTo>
                      <a:pt x="3782" y="1333"/>
                    </a:lnTo>
                    <a:lnTo>
                      <a:pt x="3782" y="1565"/>
                    </a:lnTo>
                    <a:lnTo>
                      <a:pt x="3754" y="1809"/>
                    </a:lnTo>
                    <a:lnTo>
                      <a:pt x="3727" y="2082"/>
                    </a:lnTo>
                    <a:lnTo>
                      <a:pt x="3673" y="2367"/>
                    </a:lnTo>
                    <a:lnTo>
                      <a:pt x="3605" y="2666"/>
                    </a:lnTo>
                    <a:lnTo>
                      <a:pt x="3523" y="2993"/>
                    </a:lnTo>
                    <a:lnTo>
                      <a:pt x="3414" y="3319"/>
                    </a:lnTo>
                    <a:lnTo>
                      <a:pt x="3292" y="3659"/>
                    </a:lnTo>
                    <a:lnTo>
                      <a:pt x="3156" y="4000"/>
                    </a:lnTo>
                    <a:lnTo>
                      <a:pt x="3006" y="4340"/>
                    </a:lnTo>
                    <a:lnTo>
                      <a:pt x="2843" y="4666"/>
                    </a:lnTo>
                    <a:lnTo>
                      <a:pt x="2680" y="4965"/>
                    </a:lnTo>
                    <a:lnTo>
                      <a:pt x="2517" y="5237"/>
                    </a:lnTo>
                    <a:lnTo>
                      <a:pt x="2340" y="5496"/>
                    </a:lnTo>
                    <a:lnTo>
                      <a:pt x="2163" y="5741"/>
                    </a:lnTo>
                    <a:lnTo>
                      <a:pt x="2000" y="5945"/>
                    </a:lnTo>
                    <a:lnTo>
                      <a:pt x="1823" y="6135"/>
                    </a:lnTo>
                    <a:lnTo>
                      <a:pt x="1660" y="6298"/>
                    </a:lnTo>
                    <a:lnTo>
                      <a:pt x="1496" y="6434"/>
                    </a:lnTo>
                    <a:lnTo>
                      <a:pt x="1347" y="6543"/>
                    </a:lnTo>
                    <a:lnTo>
                      <a:pt x="1197" y="6638"/>
                    </a:lnTo>
                    <a:lnTo>
                      <a:pt x="1047" y="6693"/>
                    </a:lnTo>
                    <a:lnTo>
                      <a:pt x="925" y="6720"/>
                    </a:lnTo>
                    <a:lnTo>
                      <a:pt x="803" y="6734"/>
                    </a:lnTo>
                    <a:lnTo>
                      <a:pt x="707" y="6706"/>
                    </a:lnTo>
                    <a:lnTo>
                      <a:pt x="612" y="6638"/>
                    </a:lnTo>
                    <a:lnTo>
                      <a:pt x="531" y="6557"/>
                    </a:lnTo>
                    <a:lnTo>
                      <a:pt x="463" y="6448"/>
                    </a:lnTo>
                    <a:lnTo>
                      <a:pt x="408" y="6298"/>
                    </a:lnTo>
                    <a:lnTo>
                      <a:pt x="367" y="6135"/>
                    </a:lnTo>
                    <a:lnTo>
                      <a:pt x="340" y="5945"/>
                    </a:lnTo>
                    <a:lnTo>
                      <a:pt x="327" y="5727"/>
                    </a:lnTo>
                    <a:lnTo>
                      <a:pt x="327" y="5496"/>
                    </a:lnTo>
                    <a:lnTo>
                      <a:pt x="354" y="5237"/>
                    </a:lnTo>
                    <a:lnTo>
                      <a:pt x="381" y="4979"/>
                    </a:lnTo>
                    <a:lnTo>
                      <a:pt x="435" y="4680"/>
                    </a:lnTo>
                    <a:lnTo>
                      <a:pt x="503" y="4380"/>
                    </a:lnTo>
                    <a:lnTo>
                      <a:pt x="585" y="4068"/>
                    </a:lnTo>
                    <a:lnTo>
                      <a:pt x="694" y="3741"/>
                    </a:lnTo>
                    <a:lnTo>
                      <a:pt x="816" y="3401"/>
                    </a:lnTo>
                    <a:lnTo>
                      <a:pt x="952" y="3061"/>
                    </a:lnTo>
                    <a:lnTo>
                      <a:pt x="1102" y="2721"/>
                    </a:lnTo>
                    <a:lnTo>
                      <a:pt x="1265" y="2394"/>
                    </a:lnTo>
                    <a:lnTo>
                      <a:pt x="1428" y="2095"/>
                    </a:lnTo>
                    <a:lnTo>
                      <a:pt x="1592" y="1809"/>
                    </a:lnTo>
                    <a:lnTo>
                      <a:pt x="1768" y="1565"/>
                    </a:lnTo>
                    <a:lnTo>
                      <a:pt x="1945" y="1320"/>
                    </a:lnTo>
                    <a:lnTo>
                      <a:pt x="2108" y="1116"/>
                    </a:lnTo>
                    <a:lnTo>
                      <a:pt x="2285" y="925"/>
                    </a:lnTo>
                    <a:lnTo>
                      <a:pt x="2449" y="762"/>
                    </a:lnTo>
                    <a:lnTo>
                      <a:pt x="2612" y="626"/>
                    </a:lnTo>
                    <a:lnTo>
                      <a:pt x="2761" y="504"/>
                    </a:lnTo>
                    <a:lnTo>
                      <a:pt x="2911" y="422"/>
                    </a:lnTo>
                    <a:lnTo>
                      <a:pt x="3061" y="368"/>
                    </a:lnTo>
                    <a:lnTo>
                      <a:pt x="3183" y="327"/>
                    </a:lnTo>
                    <a:close/>
                    <a:moveTo>
                      <a:pt x="3129" y="0"/>
                    </a:moveTo>
                    <a:lnTo>
                      <a:pt x="3033" y="28"/>
                    </a:lnTo>
                    <a:lnTo>
                      <a:pt x="2843" y="82"/>
                    </a:lnTo>
                    <a:lnTo>
                      <a:pt x="2653" y="177"/>
                    </a:lnTo>
                    <a:lnTo>
                      <a:pt x="2462" y="313"/>
                    </a:lnTo>
                    <a:lnTo>
                      <a:pt x="2258" y="476"/>
                    </a:lnTo>
                    <a:lnTo>
                      <a:pt x="2040" y="680"/>
                    </a:lnTo>
                    <a:lnTo>
                      <a:pt x="1850" y="898"/>
                    </a:lnTo>
                    <a:lnTo>
                      <a:pt x="1660" y="1129"/>
                    </a:lnTo>
                    <a:lnTo>
                      <a:pt x="1483" y="1388"/>
                    </a:lnTo>
                    <a:lnTo>
                      <a:pt x="1292" y="1673"/>
                    </a:lnTo>
                    <a:lnTo>
                      <a:pt x="1115" y="1959"/>
                    </a:lnTo>
                    <a:lnTo>
                      <a:pt x="952" y="2272"/>
                    </a:lnTo>
                    <a:lnTo>
                      <a:pt x="789" y="2598"/>
                    </a:lnTo>
                    <a:lnTo>
                      <a:pt x="639" y="2925"/>
                    </a:lnTo>
                    <a:lnTo>
                      <a:pt x="503" y="3265"/>
                    </a:lnTo>
                    <a:lnTo>
                      <a:pt x="381" y="3605"/>
                    </a:lnTo>
                    <a:lnTo>
                      <a:pt x="272" y="3945"/>
                    </a:lnTo>
                    <a:lnTo>
                      <a:pt x="190" y="4272"/>
                    </a:lnTo>
                    <a:lnTo>
                      <a:pt x="109" y="4598"/>
                    </a:lnTo>
                    <a:lnTo>
                      <a:pt x="54" y="4911"/>
                    </a:lnTo>
                    <a:lnTo>
                      <a:pt x="14" y="5210"/>
                    </a:lnTo>
                    <a:lnTo>
                      <a:pt x="0" y="5496"/>
                    </a:lnTo>
                    <a:lnTo>
                      <a:pt x="0" y="5781"/>
                    </a:lnTo>
                    <a:lnTo>
                      <a:pt x="14" y="6040"/>
                    </a:lnTo>
                    <a:lnTo>
                      <a:pt x="54" y="6285"/>
                    </a:lnTo>
                    <a:lnTo>
                      <a:pt x="122" y="6489"/>
                    </a:lnTo>
                    <a:lnTo>
                      <a:pt x="204" y="6666"/>
                    </a:lnTo>
                    <a:lnTo>
                      <a:pt x="245" y="6747"/>
                    </a:lnTo>
                    <a:lnTo>
                      <a:pt x="299" y="6815"/>
                    </a:lnTo>
                    <a:lnTo>
                      <a:pt x="367" y="6870"/>
                    </a:lnTo>
                    <a:lnTo>
                      <a:pt x="422" y="6924"/>
                    </a:lnTo>
                    <a:lnTo>
                      <a:pt x="490" y="6965"/>
                    </a:lnTo>
                    <a:lnTo>
                      <a:pt x="571" y="7006"/>
                    </a:lnTo>
                    <a:lnTo>
                      <a:pt x="653" y="7033"/>
                    </a:lnTo>
                    <a:lnTo>
                      <a:pt x="721" y="7060"/>
                    </a:lnTo>
                    <a:lnTo>
                      <a:pt x="979" y="7060"/>
                    </a:lnTo>
                    <a:lnTo>
                      <a:pt x="1075" y="7033"/>
                    </a:lnTo>
                    <a:lnTo>
                      <a:pt x="1252" y="6978"/>
                    </a:lnTo>
                    <a:lnTo>
                      <a:pt x="1456" y="6870"/>
                    </a:lnTo>
                    <a:lnTo>
                      <a:pt x="1646" y="6747"/>
                    </a:lnTo>
                    <a:lnTo>
                      <a:pt x="1850" y="6570"/>
                    </a:lnTo>
                    <a:lnTo>
                      <a:pt x="2054" y="6380"/>
                    </a:lnTo>
                    <a:lnTo>
                      <a:pt x="2258" y="6162"/>
                    </a:lnTo>
                    <a:lnTo>
                      <a:pt x="2449" y="5917"/>
                    </a:lnTo>
                    <a:lnTo>
                      <a:pt x="2625" y="5673"/>
                    </a:lnTo>
                    <a:lnTo>
                      <a:pt x="2816" y="5387"/>
                    </a:lnTo>
                    <a:lnTo>
                      <a:pt x="2993" y="5101"/>
                    </a:lnTo>
                    <a:lnTo>
                      <a:pt x="3156" y="4788"/>
                    </a:lnTo>
                    <a:lnTo>
                      <a:pt x="3319" y="4462"/>
                    </a:lnTo>
                    <a:lnTo>
                      <a:pt x="3469" y="4136"/>
                    </a:lnTo>
                    <a:lnTo>
                      <a:pt x="3605" y="3795"/>
                    </a:lnTo>
                    <a:lnTo>
                      <a:pt x="3727" y="3455"/>
                    </a:lnTo>
                    <a:lnTo>
                      <a:pt x="3836" y="3115"/>
                    </a:lnTo>
                    <a:lnTo>
                      <a:pt x="3918" y="2789"/>
                    </a:lnTo>
                    <a:lnTo>
                      <a:pt x="3999" y="2462"/>
                    </a:lnTo>
                    <a:lnTo>
                      <a:pt x="4054" y="2150"/>
                    </a:lnTo>
                    <a:lnTo>
                      <a:pt x="4094" y="1850"/>
                    </a:lnTo>
                    <a:lnTo>
                      <a:pt x="4108" y="1565"/>
                    </a:lnTo>
                    <a:lnTo>
                      <a:pt x="4108" y="1279"/>
                    </a:lnTo>
                    <a:lnTo>
                      <a:pt x="4094" y="1007"/>
                    </a:lnTo>
                    <a:lnTo>
                      <a:pt x="4054" y="776"/>
                    </a:lnTo>
                    <a:lnTo>
                      <a:pt x="3986" y="572"/>
                    </a:lnTo>
                    <a:lnTo>
                      <a:pt x="3904" y="395"/>
                    </a:lnTo>
                    <a:lnTo>
                      <a:pt x="3863" y="313"/>
                    </a:lnTo>
                    <a:lnTo>
                      <a:pt x="3809" y="245"/>
                    </a:lnTo>
                    <a:lnTo>
                      <a:pt x="3741" y="191"/>
                    </a:lnTo>
                    <a:lnTo>
                      <a:pt x="3686" y="136"/>
                    </a:lnTo>
                    <a:lnTo>
                      <a:pt x="3605" y="82"/>
                    </a:lnTo>
                    <a:lnTo>
                      <a:pt x="3537" y="55"/>
                    </a:lnTo>
                    <a:lnTo>
                      <a:pt x="3455" y="28"/>
                    </a:lnTo>
                    <a:lnTo>
                      <a:pt x="338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8"/>
              <p:cNvSpPr/>
              <p:nvPr/>
            </p:nvSpPr>
            <p:spPr>
              <a:xfrm>
                <a:off x="538513" y="2794663"/>
                <a:ext cx="161857" cy="179085"/>
              </a:xfrm>
              <a:custGeom>
                <a:rect b="b" l="l" r="r" t="t"/>
                <a:pathLst>
                  <a:path extrusionOk="0" h="6081" w="5496">
                    <a:moveTo>
                      <a:pt x="871" y="327"/>
                    </a:moveTo>
                    <a:lnTo>
                      <a:pt x="993" y="340"/>
                    </a:lnTo>
                    <a:lnTo>
                      <a:pt x="1129" y="381"/>
                    </a:lnTo>
                    <a:lnTo>
                      <a:pt x="1279" y="422"/>
                    </a:lnTo>
                    <a:lnTo>
                      <a:pt x="1442" y="476"/>
                    </a:lnTo>
                    <a:lnTo>
                      <a:pt x="1728" y="626"/>
                    </a:lnTo>
                    <a:lnTo>
                      <a:pt x="1959" y="762"/>
                    </a:lnTo>
                    <a:lnTo>
                      <a:pt x="2204" y="911"/>
                    </a:lnTo>
                    <a:lnTo>
                      <a:pt x="2449" y="1102"/>
                    </a:lnTo>
                    <a:lnTo>
                      <a:pt x="2694" y="1292"/>
                    </a:lnTo>
                    <a:lnTo>
                      <a:pt x="2938" y="1510"/>
                    </a:lnTo>
                    <a:lnTo>
                      <a:pt x="3183" y="1741"/>
                    </a:lnTo>
                    <a:lnTo>
                      <a:pt x="3415" y="1986"/>
                    </a:lnTo>
                    <a:lnTo>
                      <a:pt x="3659" y="2258"/>
                    </a:lnTo>
                    <a:lnTo>
                      <a:pt x="3891" y="2544"/>
                    </a:lnTo>
                    <a:lnTo>
                      <a:pt x="4108" y="2829"/>
                    </a:lnTo>
                    <a:lnTo>
                      <a:pt x="4312" y="3101"/>
                    </a:lnTo>
                    <a:lnTo>
                      <a:pt x="4489" y="3373"/>
                    </a:lnTo>
                    <a:lnTo>
                      <a:pt x="4639" y="3646"/>
                    </a:lnTo>
                    <a:lnTo>
                      <a:pt x="4775" y="3904"/>
                    </a:lnTo>
                    <a:lnTo>
                      <a:pt x="4897" y="4149"/>
                    </a:lnTo>
                    <a:lnTo>
                      <a:pt x="4992" y="4380"/>
                    </a:lnTo>
                    <a:lnTo>
                      <a:pt x="5061" y="4611"/>
                    </a:lnTo>
                    <a:lnTo>
                      <a:pt x="5115" y="4815"/>
                    </a:lnTo>
                    <a:lnTo>
                      <a:pt x="5156" y="5006"/>
                    </a:lnTo>
                    <a:lnTo>
                      <a:pt x="5169" y="5169"/>
                    </a:lnTo>
                    <a:lnTo>
                      <a:pt x="5156" y="5319"/>
                    </a:lnTo>
                    <a:lnTo>
                      <a:pt x="5129" y="5455"/>
                    </a:lnTo>
                    <a:lnTo>
                      <a:pt x="5074" y="5563"/>
                    </a:lnTo>
                    <a:lnTo>
                      <a:pt x="5006" y="5645"/>
                    </a:lnTo>
                    <a:lnTo>
                      <a:pt x="4911" y="5700"/>
                    </a:lnTo>
                    <a:lnTo>
                      <a:pt x="4802" y="5740"/>
                    </a:lnTo>
                    <a:lnTo>
                      <a:pt x="4666" y="5754"/>
                    </a:lnTo>
                    <a:lnTo>
                      <a:pt x="4516" y="5740"/>
                    </a:lnTo>
                    <a:lnTo>
                      <a:pt x="4353" y="5700"/>
                    </a:lnTo>
                    <a:lnTo>
                      <a:pt x="4176" y="5645"/>
                    </a:lnTo>
                    <a:lnTo>
                      <a:pt x="3972" y="5563"/>
                    </a:lnTo>
                    <a:lnTo>
                      <a:pt x="3768" y="5455"/>
                    </a:lnTo>
                    <a:lnTo>
                      <a:pt x="3537" y="5319"/>
                    </a:lnTo>
                    <a:lnTo>
                      <a:pt x="3292" y="5155"/>
                    </a:lnTo>
                    <a:lnTo>
                      <a:pt x="3047" y="4979"/>
                    </a:lnTo>
                    <a:lnTo>
                      <a:pt x="2802" y="4788"/>
                    </a:lnTo>
                    <a:lnTo>
                      <a:pt x="2558" y="4570"/>
                    </a:lnTo>
                    <a:lnTo>
                      <a:pt x="2313" y="4339"/>
                    </a:lnTo>
                    <a:lnTo>
                      <a:pt x="2082" y="4081"/>
                    </a:lnTo>
                    <a:lnTo>
                      <a:pt x="1837" y="3822"/>
                    </a:lnTo>
                    <a:lnTo>
                      <a:pt x="1619" y="3550"/>
                    </a:lnTo>
                    <a:lnTo>
                      <a:pt x="1401" y="3278"/>
                    </a:lnTo>
                    <a:lnTo>
                      <a:pt x="1211" y="3006"/>
                    </a:lnTo>
                    <a:lnTo>
                      <a:pt x="1034" y="2734"/>
                    </a:lnTo>
                    <a:lnTo>
                      <a:pt x="871" y="2462"/>
                    </a:lnTo>
                    <a:lnTo>
                      <a:pt x="721" y="2204"/>
                    </a:lnTo>
                    <a:lnTo>
                      <a:pt x="599" y="1932"/>
                    </a:lnTo>
                    <a:lnTo>
                      <a:pt x="504" y="1687"/>
                    </a:lnTo>
                    <a:lnTo>
                      <a:pt x="422" y="1469"/>
                    </a:lnTo>
                    <a:lnTo>
                      <a:pt x="368" y="1251"/>
                    </a:lnTo>
                    <a:lnTo>
                      <a:pt x="340" y="1075"/>
                    </a:lnTo>
                    <a:lnTo>
                      <a:pt x="327" y="898"/>
                    </a:lnTo>
                    <a:lnTo>
                      <a:pt x="340" y="748"/>
                    </a:lnTo>
                    <a:lnTo>
                      <a:pt x="368" y="626"/>
                    </a:lnTo>
                    <a:lnTo>
                      <a:pt x="422" y="517"/>
                    </a:lnTo>
                    <a:lnTo>
                      <a:pt x="490" y="435"/>
                    </a:lnTo>
                    <a:lnTo>
                      <a:pt x="558" y="381"/>
                    </a:lnTo>
                    <a:lnTo>
                      <a:pt x="653" y="354"/>
                    </a:lnTo>
                    <a:lnTo>
                      <a:pt x="748" y="327"/>
                    </a:lnTo>
                    <a:close/>
                    <a:moveTo>
                      <a:pt x="735" y="0"/>
                    </a:moveTo>
                    <a:lnTo>
                      <a:pt x="653" y="14"/>
                    </a:lnTo>
                    <a:lnTo>
                      <a:pt x="558" y="27"/>
                    </a:lnTo>
                    <a:lnTo>
                      <a:pt x="476" y="54"/>
                    </a:lnTo>
                    <a:lnTo>
                      <a:pt x="408" y="95"/>
                    </a:lnTo>
                    <a:lnTo>
                      <a:pt x="340" y="136"/>
                    </a:lnTo>
                    <a:lnTo>
                      <a:pt x="272" y="177"/>
                    </a:lnTo>
                    <a:lnTo>
                      <a:pt x="218" y="245"/>
                    </a:lnTo>
                    <a:lnTo>
                      <a:pt x="164" y="299"/>
                    </a:lnTo>
                    <a:lnTo>
                      <a:pt x="109" y="367"/>
                    </a:lnTo>
                    <a:lnTo>
                      <a:pt x="82" y="449"/>
                    </a:lnTo>
                    <a:lnTo>
                      <a:pt x="41" y="531"/>
                    </a:lnTo>
                    <a:lnTo>
                      <a:pt x="28" y="626"/>
                    </a:lnTo>
                    <a:lnTo>
                      <a:pt x="0" y="816"/>
                    </a:lnTo>
                    <a:lnTo>
                      <a:pt x="0" y="1034"/>
                    </a:lnTo>
                    <a:lnTo>
                      <a:pt x="41" y="1265"/>
                    </a:lnTo>
                    <a:lnTo>
                      <a:pt x="96" y="1524"/>
                    </a:lnTo>
                    <a:lnTo>
                      <a:pt x="191" y="1796"/>
                    </a:lnTo>
                    <a:lnTo>
                      <a:pt x="300" y="2068"/>
                    </a:lnTo>
                    <a:lnTo>
                      <a:pt x="422" y="2340"/>
                    </a:lnTo>
                    <a:lnTo>
                      <a:pt x="572" y="2625"/>
                    </a:lnTo>
                    <a:lnTo>
                      <a:pt x="748" y="2911"/>
                    </a:lnTo>
                    <a:lnTo>
                      <a:pt x="925" y="3197"/>
                    </a:lnTo>
                    <a:lnTo>
                      <a:pt x="1129" y="3482"/>
                    </a:lnTo>
                    <a:lnTo>
                      <a:pt x="1347" y="3768"/>
                    </a:lnTo>
                    <a:lnTo>
                      <a:pt x="1592" y="4040"/>
                    </a:lnTo>
                    <a:lnTo>
                      <a:pt x="1837" y="4312"/>
                    </a:lnTo>
                    <a:lnTo>
                      <a:pt x="2082" y="4570"/>
                    </a:lnTo>
                    <a:lnTo>
                      <a:pt x="2340" y="4815"/>
                    </a:lnTo>
                    <a:lnTo>
                      <a:pt x="2598" y="5047"/>
                    </a:lnTo>
                    <a:lnTo>
                      <a:pt x="2857" y="5251"/>
                    </a:lnTo>
                    <a:lnTo>
                      <a:pt x="3115" y="5441"/>
                    </a:lnTo>
                    <a:lnTo>
                      <a:pt x="3360" y="5604"/>
                    </a:lnTo>
                    <a:lnTo>
                      <a:pt x="3619" y="5754"/>
                    </a:lnTo>
                    <a:lnTo>
                      <a:pt x="3918" y="5904"/>
                    </a:lnTo>
                    <a:lnTo>
                      <a:pt x="4122" y="5972"/>
                    </a:lnTo>
                    <a:lnTo>
                      <a:pt x="4326" y="6040"/>
                    </a:lnTo>
                    <a:lnTo>
                      <a:pt x="4503" y="6067"/>
                    </a:lnTo>
                    <a:lnTo>
                      <a:pt x="4680" y="6080"/>
                    </a:lnTo>
                    <a:lnTo>
                      <a:pt x="4843" y="6067"/>
                    </a:lnTo>
                    <a:lnTo>
                      <a:pt x="4979" y="6040"/>
                    </a:lnTo>
                    <a:lnTo>
                      <a:pt x="5115" y="5972"/>
                    </a:lnTo>
                    <a:lnTo>
                      <a:pt x="5224" y="5890"/>
                    </a:lnTo>
                    <a:lnTo>
                      <a:pt x="5278" y="5836"/>
                    </a:lnTo>
                    <a:lnTo>
                      <a:pt x="5333" y="5781"/>
                    </a:lnTo>
                    <a:lnTo>
                      <a:pt x="5387" y="5700"/>
                    </a:lnTo>
                    <a:lnTo>
                      <a:pt x="5414" y="5631"/>
                    </a:lnTo>
                    <a:lnTo>
                      <a:pt x="5441" y="5550"/>
                    </a:lnTo>
                    <a:lnTo>
                      <a:pt x="5469" y="5455"/>
                    </a:lnTo>
                    <a:lnTo>
                      <a:pt x="5496" y="5264"/>
                    </a:lnTo>
                    <a:lnTo>
                      <a:pt x="5496" y="5047"/>
                    </a:lnTo>
                    <a:lnTo>
                      <a:pt x="5455" y="4815"/>
                    </a:lnTo>
                    <a:lnTo>
                      <a:pt x="5401" y="4557"/>
                    </a:lnTo>
                    <a:lnTo>
                      <a:pt x="5305" y="4285"/>
                    </a:lnTo>
                    <a:lnTo>
                      <a:pt x="5197" y="4013"/>
                    </a:lnTo>
                    <a:lnTo>
                      <a:pt x="5074" y="3741"/>
                    </a:lnTo>
                    <a:lnTo>
                      <a:pt x="4924" y="3455"/>
                    </a:lnTo>
                    <a:lnTo>
                      <a:pt x="4748" y="3169"/>
                    </a:lnTo>
                    <a:lnTo>
                      <a:pt x="4571" y="2884"/>
                    </a:lnTo>
                    <a:lnTo>
                      <a:pt x="4367" y="2598"/>
                    </a:lnTo>
                    <a:lnTo>
                      <a:pt x="4136" y="2312"/>
                    </a:lnTo>
                    <a:lnTo>
                      <a:pt x="3904" y="2040"/>
                    </a:lnTo>
                    <a:lnTo>
                      <a:pt x="3659" y="1755"/>
                    </a:lnTo>
                    <a:lnTo>
                      <a:pt x="3415" y="1510"/>
                    </a:lnTo>
                    <a:lnTo>
                      <a:pt x="3156" y="1265"/>
                    </a:lnTo>
                    <a:lnTo>
                      <a:pt x="2898" y="1034"/>
                    </a:lnTo>
                    <a:lnTo>
                      <a:pt x="2639" y="830"/>
                    </a:lnTo>
                    <a:lnTo>
                      <a:pt x="2381" y="639"/>
                    </a:lnTo>
                    <a:lnTo>
                      <a:pt x="2136" y="476"/>
                    </a:lnTo>
                    <a:lnTo>
                      <a:pt x="1877" y="327"/>
                    </a:lnTo>
                    <a:lnTo>
                      <a:pt x="1619" y="204"/>
                    </a:lnTo>
                    <a:lnTo>
                      <a:pt x="1374" y="109"/>
                    </a:lnTo>
                    <a:lnTo>
                      <a:pt x="1143" y="41"/>
                    </a:lnTo>
                    <a:lnTo>
                      <a:pt x="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>
                <a:off x="508061" y="2838721"/>
                <a:ext cx="222760" cy="90971"/>
              </a:xfrm>
              <a:custGeom>
                <a:rect b="b" l="l" r="r" t="t"/>
                <a:pathLst>
                  <a:path extrusionOk="0" h="3089" w="7564">
                    <a:moveTo>
                      <a:pt x="4068" y="327"/>
                    </a:moveTo>
                    <a:lnTo>
                      <a:pt x="4421" y="340"/>
                    </a:lnTo>
                    <a:lnTo>
                      <a:pt x="4748" y="354"/>
                    </a:lnTo>
                    <a:lnTo>
                      <a:pt x="5074" y="381"/>
                    </a:lnTo>
                    <a:lnTo>
                      <a:pt x="5387" y="422"/>
                    </a:lnTo>
                    <a:lnTo>
                      <a:pt x="5686" y="463"/>
                    </a:lnTo>
                    <a:lnTo>
                      <a:pt x="5972" y="531"/>
                    </a:lnTo>
                    <a:lnTo>
                      <a:pt x="6231" y="612"/>
                    </a:lnTo>
                    <a:lnTo>
                      <a:pt x="6530" y="721"/>
                    </a:lnTo>
                    <a:lnTo>
                      <a:pt x="6679" y="789"/>
                    </a:lnTo>
                    <a:lnTo>
                      <a:pt x="6815" y="871"/>
                    </a:lnTo>
                    <a:lnTo>
                      <a:pt x="6938" y="939"/>
                    </a:lnTo>
                    <a:lnTo>
                      <a:pt x="7033" y="1021"/>
                    </a:lnTo>
                    <a:lnTo>
                      <a:pt x="7115" y="1102"/>
                    </a:lnTo>
                    <a:lnTo>
                      <a:pt x="7169" y="1197"/>
                    </a:lnTo>
                    <a:lnTo>
                      <a:pt x="7210" y="1279"/>
                    </a:lnTo>
                    <a:lnTo>
                      <a:pt x="7224" y="1374"/>
                    </a:lnTo>
                    <a:lnTo>
                      <a:pt x="7210" y="1483"/>
                    </a:lnTo>
                    <a:lnTo>
                      <a:pt x="7169" y="1592"/>
                    </a:lnTo>
                    <a:lnTo>
                      <a:pt x="7101" y="1701"/>
                    </a:lnTo>
                    <a:lnTo>
                      <a:pt x="6992" y="1809"/>
                    </a:lnTo>
                    <a:lnTo>
                      <a:pt x="6856" y="1918"/>
                    </a:lnTo>
                    <a:lnTo>
                      <a:pt x="6707" y="2027"/>
                    </a:lnTo>
                    <a:lnTo>
                      <a:pt x="6516" y="2136"/>
                    </a:lnTo>
                    <a:lnTo>
                      <a:pt x="6312" y="2231"/>
                    </a:lnTo>
                    <a:lnTo>
                      <a:pt x="6067" y="2326"/>
                    </a:lnTo>
                    <a:lnTo>
                      <a:pt x="5809" y="2408"/>
                    </a:lnTo>
                    <a:lnTo>
                      <a:pt x="5537" y="2490"/>
                    </a:lnTo>
                    <a:lnTo>
                      <a:pt x="5238" y="2558"/>
                    </a:lnTo>
                    <a:lnTo>
                      <a:pt x="4911" y="2626"/>
                    </a:lnTo>
                    <a:lnTo>
                      <a:pt x="4571" y="2680"/>
                    </a:lnTo>
                    <a:lnTo>
                      <a:pt x="4217" y="2721"/>
                    </a:lnTo>
                    <a:lnTo>
                      <a:pt x="3836" y="2748"/>
                    </a:lnTo>
                    <a:lnTo>
                      <a:pt x="3143" y="2748"/>
                    </a:lnTo>
                    <a:lnTo>
                      <a:pt x="2816" y="2734"/>
                    </a:lnTo>
                    <a:lnTo>
                      <a:pt x="2490" y="2707"/>
                    </a:lnTo>
                    <a:lnTo>
                      <a:pt x="2177" y="2666"/>
                    </a:lnTo>
                    <a:lnTo>
                      <a:pt x="1878" y="2612"/>
                    </a:lnTo>
                    <a:lnTo>
                      <a:pt x="1592" y="2558"/>
                    </a:lnTo>
                    <a:lnTo>
                      <a:pt x="1334" y="2476"/>
                    </a:lnTo>
                    <a:lnTo>
                      <a:pt x="1116" y="2394"/>
                    </a:lnTo>
                    <a:lnTo>
                      <a:pt x="912" y="2313"/>
                    </a:lnTo>
                    <a:lnTo>
                      <a:pt x="749" y="2231"/>
                    </a:lnTo>
                    <a:lnTo>
                      <a:pt x="613" y="2136"/>
                    </a:lnTo>
                    <a:lnTo>
                      <a:pt x="490" y="2027"/>
                    </a:lnTo>
                    <a:lnTo>
                      <a:pt x="409" y="1932"/>
                    </a:lnTo>
                    <a:lnTo>
                      <a:pt x="354" y="1823"/>
                    </a:lnTo>
                    <a:lnTo>
                      <a:pt x="341" y="1714"/>
                    </a:lnTo>
                    <a:lnTo>
                      <a:pt x="354" y="1605"/>
                    </a:lnTo>
                    <a:lnTo>
                      <a:pt x="395" y="1497"/>
                    </a:lnTo>
                    <a:lnTo>
                      <a:pt x="463" y="1388"/>
                    </a:lnTo>
                    <a:lnTo>
                      <a:pt x="558" y="1279"/>
                    </a:lnTo>
                    <a:lnTo>
                      <a:pt x="694" y="1170"/>
                    </a:lnTo>
                    <a:lnTo>
                      <a:pt x="857" y="1061"/>
                    </a:lnTo>
                    <a:lnTo>
                      <a:pt x="1034" y="953"/>
                    </a:lnTo>
                    <a:lnTo>
                      <a:pt x="1252" y="857"/>
                    </a:lnTo>
                    <a:lnTo>
                      <a:pt x="1497" y="762"/>
                    </a:lnTo>
                    <a:lnTo>
                      <a:pt x="1769" y="667"/>
                    </a:lnTo>
                    <a:lnTo>
                      <a:pt x="2068" y="585"/>
                    </a:lnTo>
                    <a:lnTo>
                      <a:pt x="2367" y="517"/>
                    </a:lnTo>
                    <a:lnTo>
                      <a:pt x="2694" y="449"/>
                    </a:lnTo>
                    <a:lnTo>
                      <a:pt x="3034" y="408"/>
                    </a:lnTo>
                    <a:lnTo>
                      <a:pt x="3374" y="368"/>
                    </a:lnTo>
                    <a:lnTo>
                      <a:pt x="3728" y="340"/>
                    </a:lnTo>
                    <a:lnTo>
                      <a:pt x="4068" y="327"/>
                    </a:lnTo>
                    <a:close/>
                    <a:moveTo>
                      <a:pt x="4068" y="0"/>
                    </a:moveTo>
                    <a:lnTo>
                      <a:pt x="3700" y="14"/>
                    </a:lnTo>
                    <a:lnTo>
                      <a:pt x="3333" y="41"/>
                    </a:lnTo>
                    <a:lnTo>
                      <a:pt x="2980" y="68"/>
                    </a:lnTo>
                    <a:lnTo>
                      <a:pt x="2639" y="123"/>
                    </a:lnTo>
                    <a:lnTo>
                      <a:pt x="2299" y="191"/>
                    </a:lnTo>
                    <a:lnTo>
                      <a:pt x="1973" y="259"/>
                    </a:lnTo>
                    <a:lnTo>
                      <a:pt x="1674" y="354"/>
                    </a:lnTo>
                    <a:lnTo>
                      <a:pt x="1388" y="449"/>
                    </a:lnTo>
                    <a:lnTo>
                      <a:pt x="1116" y="558"/>
                    </a:lnTo>
                    <a:lnTo>
                      <a:pt x="857" y="680"/>
                    </a:lnTo>
                    <a:lnTo>
                      <a:pt x="626" y="816"/>
                    </a:lnTo>
                    <a:lnTo>
                      <a:pt x="436" y="953"/>
                    </a:lnTo>
                    <a:lnTo>
                      <a:pt x="273" y="1102"/>
                    </a:lnTo>
                    <a:lnTo>
                      <a:pt x="150" y="1252"/>
                    </a:lnTo>
                    <a:lnTo>
                      <a:pt x="109" y="1333"/>
                    </a:lnTo>
                    <a:lnTo>
                      <a:pt x="69" y="1401"/>
                    </a:lnTo>
                    <a:lnTo>
                      <a:pt x="41" y="1483"/>
                    </a:lnTo>
                    <a:lnTo>
                      <a:pt x="14" y="1565"/>
                    </a:lnTo>
                    <a:lnTo>
                      <a:pt x="1" y="1646"/>
                    </a:lnTo>
                    <a:lnTo>
                      <a:pt x="1" y="1728"/>
                    </a:lnTo>
                    <a:lnTo>
                      <a:pt x="28" y="1864"/>
                    </a:lnTo>
                    <a:lnTo>
                      <a:pt x="69" y="2000"/>
                    </a:lnTo>
                    <a:lnTo>
                      <a:pt x="150" y="2136"/>
                    </a:lnTo>
                    <a:lnTo>
                      <a:pt x="245" y="2258"/>
                    </a:lnTo>
                    <a:lnTo>
                      <a:pt x="381" y="2367"/>
                    </a:lnTo>
                    <a:lnTo>
                      <a:pt x="531" y="2476"/>
                    </a:lnTo>
                    <a:lnTo>
                      <a:pt x="708" y="2585"/>
                    </a:lnTo>
                    <a:lnTo>
                      <a:pt x="912" y="2680"/>
                    </a:lnTo>
                    <a:lnTo>
                      <a:pt x="1225" y="2789"/>
                    </a:lnTo>
                    <a:lnTo>
                      <a:pt x="1497" y="2870"/>
                    </a:lnTo>
                    <a:lnTo>
                      <a:pt x="1796" y="2938"/>
                    </a:lnTo>
                    <a:lnTo>
                      <a:pt x="2109" y="2993"/>
                    </a:lnTo>
                    <a:lnTo>
                      <a:pt x="2435" y="3034"/>
                    </a:lnTo>
                    <a:lnTo>
                      <a:pt x="2775" y="3074"/>
                    </a:lnTo>
                    <a:lnTo>
                      <a:pt x="3129" y="3088"/>
                    </a:lnTo>
                    <a:lnTo>
                      <a:pt x="3496" y="3088"/>
                    </a:lnTo>
                    <a:lnTo>
                      <a:pt x="3864" y="3074"/>
                    </a:lnTo>
                    <a:lnTo>
                      <a:pt x="4231" y="3047"/>
                    </a:lnTo>
                    <a:lnTo>
                      <a:pt x="4585" y="3006"/>
                    </a:lnTo>
                    <a:lnTo>
                      <a:pt x="4925" y="2966"/>
                    </a:lnTo>
                    <a:lnTo>
                      <a:pt x="5265" y="2898"/>
                    </a:lnTo>
                    <a:lnTo>
                      <a:pt x="5591" y="2830"/>
                    </a:lnTo>
                    <a:lnTo>
                      <a:pt x="5890" y="2734"/>
                    </a:lnTo>
                    <a:lnTo>
                      <a:pt x="6176" y="2639"/>
                    </a:lnTo>
                    <a:lnTo>
                      <a:pt x="6448" y="2530"/>
                    </a:lnTo>
                    <a:lnTo>
                      <a:pt x="6707" y="2408"/>
                    </a:lnTo>
                    <a:lnTo>
                      <a:pt x="6938" y="2272"/>
                    </a:lnTo>
                    <a:lnTo>
                      <a:pt x="7128" y="2136"/>
                    </a:lnTo>
                    <a:lnTo>
                      <a:pt x="7292" y="1986"/>
                    </a:lnTo>
                    <a:lnTo>
                      <a:pt x="7414" y="1837"/>
                    </a:lnTo>
                    <a:lnTo>
                      <a:pt x="7455" y="1755"/>
                    </a:lnTo>
                    <a:lnTo>
                      <a:pt x="7496" y="1673"/>
                    </a:lnTo>
                    <a:lnTo>
                      <a:pt x="7523" y="1592"/>
                    </a:lnTo>
                    <a:lnTo>
                      <a:pt x="7550" y="1510"/>
                    </a:lnTo>
                    <a:lnTo>
                      <a:pt x="7564" y="1429"/>
                    </a:lnTo>
                    <a:lnTo>
                      <a:pt x="7564" y="1347"/>
                    </a:lnTo>
                    <a:lnTo>
                      <a:pt x="7550" y="1265"/>
                    </a:lnTo>
                    <a:lnTo>
                      <a:pt x="7536" y="1197"/>
                    </a:lnTo>
                    <a:lnTo>
                      <a:pt x="7509" y="1116"/>
                    </a:lnTo>
                    <a:lnTo>
                      <a:pt x="7468" y="1034"/>
                    </a:lnTo>
                    <a:lnTo>
                      <a:pt x="7414" y="966"/>
                    </a:lnTo>
                    <a:lnTo>
                      <a:pt x="7360" y="884"/>
                    </a:lnTo>
                    <a:lnTo>
                      <a:pt x="7224" y="748"/>
                    </a:lnTo>
                    <a:lnTo>
                      <a:pt x="7060" y="612"/>
                    </a:lnTo>
                    <a:lnTo>
                      <a:pt x="6843" y="504"/>
                    </a:lnTo>
                    <a:lnTo>
                      <a:pt x="6611" y="395"/>
                    </a:lnTo>
                    <a:lnTo>
                      <a:pt x="6339" y="286"/>
                    </a:lnTo>
                    <a:lnTo>
                      <a:pt x="6054" y="204"/>
                    </a:lnTo>
                    <a:lnTo>
                      <a:pt x="5768" y="136"/>
                    </a:lnTo>
                    <a:lnTo>
                      <a:pt x="5455" y="82"/>
                    </a:lnTo>
                    <a:lnTo>
                      <a:pt x="5129" y="41"/>
                    </a:lnTo>
                    <a:lnTo>
                      <a:pt x="4789" y="14"/>
                    </a:lnTo>
                    <a:lnTo>
                      <a:pt x="44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>
                <a:off x="594999" y="2859543"/>
                <a:ext cx="48887" cy="48916"/>
              </a:xfrm>
              <a:custGeom>
                <a:rect b="b" l="l" r="r" t="t"/>
                <a:pathLst>
                  <a:path extrusionOk="0" h="1661" w="1660">
                    <a:moveTo>
                      <a:pt x="830" y="1"/>
                    </a:moveTo>
                    <a:lnTo>
                      <a:pt x="667" y="28"/>
                    </a:lnTo>
                    <a:lnTo>
                      <a:pt x="517" y="69"/>
                    </a:lnTo>
                    <a:lnTo>
                      <a:pt x="381" y="137"/>
                    </a:lnTo>
                    <a:lnTo>
                      <a:pt x="259" y="246"/>
                    </a:lnTo>
                    <a:lnTo>
                      <a:pt x="191" y="300"/>
                    </a:lnTo>
                    <a:lnTo>
                      <a:pt x="150" y="368"/>
                    </a:lnTo>
                    <a:lnTo>
                      <a:pt x="109" y="436"/>
                    </a:lnTo>
                    <a:lnTo>
                      <a:pt x="68" y="504"/>
                    </a:lnTo>
                    <a:lnTo>
                      <a:pt x="41" y="586"/>
                    </a:lnTo>
                    <a:lnTo>
                      <a:pt x="14" y="667"/>
                    </a:lnTo>
                    <a:lnTo>
                      <a:pt x="0" y="749"/>
                    </a:lnTo>
                    <a:lnTo>
                      <a:pt x="0" y="830"/>
                    </a:lnTo>
                    <a:lnTo>
                      <a:pt x="14" y="994"/>
                    </a:lnTo>
                    <a:lnTo>
                      <a:pt x="55" y="1143"/>
                    </a:lnTo>
                    <a:lnTo>
                      <a:pt x="136" y="1293"/>
                    </a:lnTo>
                    <a:lnTo>
                      <a:pt x="232" y="1415"/>
                    </a:lnTo>
                    <a:lnTo>
                      <a:pt x="286" y="1470"/>
                    </a:lnTo>
                    <a:lnTo>
                      <a:pt x="354" y="1511"/>
                    </a:lnTo>
                    <a:lnTo>
                      <a:pt x="422" y="1565"/>
                    </a:lnTo>
                    <a:lnTo>
                      <a:pt x="504" y="1592"/>
                    </a:lnTo>
                    <a:lnTo>
                      <a:pt x="585" y="1633"/>
                    </a:lnTo>
                    <a:lnTo>
                      <a:pt x="667" y="1647"/>
                    </a:lnTo>
                    <a:lnTo>
                      <a:pt x="748" y="1660"/>
                    </a:lnTo>
                    <a:lnTo>
                      <a:pt x="830" y="1660"/>
                    </a:lnTo>
                    <a:lnTo>
                      <a:pt x="980" y="1647"/>
                    </a:lnTo>
                    <a:lnTo>
                      <a:pt x="1143" y="1606"/>
                    </a:lnTo>
                    <a:lnTo>
                      <a:pt x="1279" y="1538"/>
                    </a:lnTo>
                    <a:lnTo>
                      <a:pt x="1401" y="1429"/>
                    </a:lnTo>
                    <a:lnTo>
                      <a:pt x="1456" y="1375"/>
                    </a:lnTo>
                    <a:lnTo>
                      <a:pt x="1510" y="1307"/>
                    </a:lnTo>
                    <a:lnTo>
                      <a:pt x="1551" y="1238"/>
                    </a:lnTo>
                    <a:lnTo>
                      <a:pt x="1592" y="1157"/>
                    </a:lnTo>
                    <a:lnTo>
                      <a:pt x="1619" y="1075"/>
                    </a:lnTo>
                    <a:lnTo>
                      <a:pt x="1646" y="1007"/>
                    </a:lnTo>
                    <a:lnTo>
                      <a:pt x="1660" y="926"/>
                    </a:lnTo>
                    <a:lnTo>
                      <a:pt x="1660" y="844"/>
                    </a:lnTo>
                    <a:lnTo>
                      <a:pt x="1646" y="681"/>
                    </a:lnTo>
                    <a:lnTo>
                      <a:pt x="1592" y="531"/>
                    </a:lnTo>
                    <a:lnTo>
                      <a:pt x="1524" y="382"/>
                    </a:lnTo>
                    <a:lnTo>
                      <a:pt x="1429" y="259"/>
                    </a:lnTo>
                    <a:lnTo>
                      <a:pt x="1361" y="205"/>
                    </a:lnTo>
                    <a:lnTo>
                      <a:pt x="1306" y="150"/>
                    </a:lnTo>
                    <a:lnTo>
                      <a:pt x="1225" y="109"/>
                    </a:lnTo>
                    <a:lnTo>
                      <a:pt x="1157" y="69"/>
                    </a:lnTo>
                    <a:lnTo>
                      <a:pt x="1075" y="41"/>
                    </a:lnTo>
                    <a:lnTo>
                      <a:pt x="993" y="28"/>
                    </a:lnTo>
                    <a:lnTo>
                      <a:pt x="91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>
                <a:off x="661086" y="2790658"/>
                <a:ext cx="28890" cy="28449"/>
              </a:xfrm>
              <a:custGeom>
                <a:rect b="b" l="l" r="r" t="t"/>
                <a:pathLst>
                  <a:path extrusionOk="0" h="966" w="981">
                    <a:moveTo>
                      <a:pt x="395" y="0"/>
                    </a:moveTo>
                    <a:lnTo>
                      <a:pt x="314" y="27"/>
                    </a:lnTo>
                    <a:lnTo>
                      <a:pt x="232" y="68"/>
                    </a:lnTo>
                    <a:lnTo>
                      <a:pt x="150" y="136"/>
                    </a:lnTo>
                    <a:lnTo>
                      <a:pt x="96" y="204"/>
                    </a:lnTo>
                    <a:lnTo>
                      <a:pt x="42" y="286"/>
                    </a:lnTo>
                    <a:lnTo>
                      <a:pt x="14" y="381"/>
                    </a:lnTo>
                    <a:lnTo>
                      <a:pt x="1" y="476"/>
                    </a:lnTo>
                    <a:lnTo>
                      <a:pt x="14" y="571"/>
                    </a:lnTo>
                    <a:lnTo>
                      <a:pt x="42" y="667"/>
                    </a:lnTo>
                    <a:lnTo>
                      <a:pt x="82" y="748"/>
                    </a:lnTo>
                    <a:lnTo>
                      <a:pt x="137" y="816"/>
                    </a:lnTo>
                    <a:lnTo>
                      <a:pt x="218" y="884"/>
                    </a:lnTo>
                    <a:lnTo>
                      <a:pt x="300" y="925"/>
                    </a:lnTo>
                    <a:lnTo>
                      <a:pt x="395" y="966"/>
                    </a:lnTo>
                    <a:lnTo>
                      <a:pt x="586" y="966"/>
                    </a:lnTo>
                    <a:lnTo>
                      <a:pt x="681" y="939"/>
                    </a:lnTo>
                    <a:lnTo>
                      <a:pt x="762" y="884"/>
                    </a:lnTo>
                    <a:lnTo>
                      <a:pt x="830" y="830"/>
                    </a:lnTo>
                    <a:lnTo>
                      <a:pt x="899" y="762"/>
                    </a:lnTo>
                    <a:lnTo>
                      <a:pt x="939" y="667"/>
                    </a:lnTo>
                    <a:lnTo>
                      <a:pt x="967" y="585"/>
                    </a:lnTo>
                    <a:lnTo>
                      <a:pt x="980" y="490"/>
                    </a:lnTo>
                    <a:lnTo>
                      <a:pt x="967" y="394"/>
                    </a:lnTo>
                    <a:lnTo>
                      <a:pt x="939" y="299"/>
                    </a:lnTo>
                    <a:lnTo>
                      <a:pt x="899" y="218"/>
                    </a:lnTo>
                    <a:lnTo>
                      <a:pt x="844" y="150"/>
                    </a:lnTo>
                    <a:lnTo>
                      <a:pt x="776" y="82"/>
                    </a:lnTo>
                    <a:lnTo>
                      <a:pt x="681" y="27"/>
                    </a:lnTo>
                    <a:lnTo>
                      <a:pt x="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8"/>
              <p:cNvSpPr/>
              <p:nvPr/>
            </p:nvSpPr>
            <p:spPr>
              <a:xfrm>
                <a:off x="506471" y="2860750"/>
                <a:ext cx="28449" cy="28861"/>
              </a:xfrm>
              <a:custGeom>
                <a:rect b="b" l="l" r="r" t="t"/>
                <a:pathLst>
                  <a:path extrusionOk="0" h="980" w="966">
                    <a:moveTo>
                      <a:pt x="490" y="0"/>
                    </a:moveTo>
                    <a:lnTo>
                      <a:pt x="395" y="14"/>
                    </a:lnTo>
                    <a:lnTo>
                      <a:pt x="299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27" y="300"/>
                    </a:lnTo>
                    <a:lnTo>
                      <a:pt x="0" y="395"/>
                    </a:lnTo>
                    <a:lnTo>
                      <a:pt x="0" y="490"/>
                    </a:lnTo>
                    <a:lnTo>
                      <a:pt x="0" y="585"/>
                    </a:lnTo>
                    <a:lnTo>
                      <a:pt x="27" y="667"/>
                    </a:lnTo>
                    <a:lnTo>
                      <a:pt x="68" y="762"/>
                    </a:lnTo>
                    <a:lnTo>
                      <a:pt x="136" y="830"/>
                    </a:lnTo>
                    <a:lnTo>
                      <a:pt x="204" y="898"/>
                    </a:lnTo>
                    <a:lnTo>
                      <a:pt x="286" y="939"/>
                    </a:lnTo>
                    <a:lnTo>
                      <a:pt x="381" y="966"/>
                    </a:lnTo>
                    <a:lnTo>
                      <a:pt x="476" y="980"/>
                    </a:lnTo>
                    <a:lnTo>
                      <a:pt x="571" y="966"/>
                    </a:lnTo>
                    <a:lnTo>
                      <a:pt x="667" y="939"/>
                    </a:lnTo>
                    <a:lnTo>
                      <a:pt x="748" y="898"/>
                    </a:lnTo>
                    <a:lnTo>
                      <a:pt x="816" y="844"/>
                    </a:lnTo>
                    <a:lnTo>
                      <a:pt x="884" y="762"/>
                    </a:lnTo>
                    <a:lnTo>
                      <a:pt x="925" y="681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2"/>
                    </a:lnTo>
                    <a:lnTo>
                      <a:pt x="830" y="150"/>
                    </a:lnTo>
                    <a:lnTo>
                      <a:pt x="762" y="96"/>
                    </a:lnTo>
                    <a:lnTo>
                      <a:pt x="667" y="41"/>
                    </a:lnTo>
                    <a:lnTo>
                      <a:pt x="585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8"/>
              <p:cNvSpPr/>
              <p:nvPr/>
            </p:nvSpPr>
            <p:spPr>
              <a:xfrm>
                <a:off x="678315" y="2916441"/>
                <a:ext cx="28478" cy="28861"/>
              </a:xfrm>
              <a:custGeom>
                <a:rect b="b" l="l" r="r" t="t"/>
                <a:pathLst>
                  <a:path extrusionOk="0" h="980" w="967">
                    <a:moveTo>
                      <a:pt x="490" y="0"/>
                    </a:moveTo>
                    <a:lnTo>
                      <a:pt x="395" y="14"/>
                    </a:lnTo>
                    <a:lnTo>
                      <a:pt x="300" y="41"/>
                    </a:lnTo>
                    <a:lnTo>
                      <a:pt x="218" y="82"/>
                    </a:lnTo>
                    <a:lnTo>
                      <a:pt x="150" y="136"/>
                    </a:lnTo>
                    <a:lnTo>
                      <a:pt x="82" y="218"/>
                    </a:lnTo>
                    <a:lnTo>
                      <a:pt x="41" y="299"/>
                    </a:lnTo>
                    <a:lnTo>
                      <a:pt x="1" y="395"/>
                    </a:lnTo>
                    <a:lnTo>
                      <a:pt x="1" y="490"/>
                    </a:lnTo>
                    <a:lnTo>
                      <a:pt x="1" y="585"/>
                    </a:lnTo>
                    <a:lnTo>
                      <a:pt x="28" y="680"/>
                    </a:lnTo>
                    <a:lnTo>
                      <a:pt x="82" y="762"/>
                    </a:lnTo>
                    <a:lnTo>
                      <a:pt x="137" y="830"/>
                    </a:lnTo>
                    <a:lnTo>
                      <a:pt x="205" y="898"/>
                    </a:lnTo>
                    <a:lnTo>
                      <a:pt x="300" y="939"/>
                    </a:lnTo>
                    <a:lnTo>
                      <a:pt x="382" y="966"/>
                    </a:lnTo>
                    <a:lnTo>
                      <a:pt x="477" y="980"/>
                    </a:lnTo>
                    <a:lnTo>
                      <a:pt x="572" y="966"/>
                    </a:lnTo>
                    <a:lnTo>
                      <a:pt x="667" y="939"/>
                    </a:lnTo>
                    <a:lnTo>
                      <a:pt x="749" y="898"/>
                    </a:lnTo>
                    <a:lnTo>
                      <a:pt x="817" y="844"/>
                    </a:lnTo>
                    <a:lnTo>
                      <a:pt x="885" y="776"/>
                    </a:lnTo>
                    <a:lnTo>
                      <a:pt x="939" y="680"/>
                    </a:lnTo>
                    <a:lnTo>
                      <a:pt x="966" y="585"/>
                    </a:lnTo>
                    <a:lnTo>
                      <a:pt x="966" y="490"/>
                    </a:lnTo>
                    <a:lnTo>
                      <a:pt x="966" y="395"/>
                    </a:lnTo>
                    <a:lnTo>
                      <a:pt x="939" y="313"/>
                    </a:lnTo>
                    <a:lnTo>
                      <a:pt x="898" y="231"/>
                    </a:lnTo>
                    <a:lnTo>
                      <a:pt x="830" y="150"/>
                    </a:lnTo>
                    <a:lnTo>
                      <a:pt x="762" y="95"/>
                    </a:lnTo>
                    <a:lnTo>
                      <a:pt x="681" y="41"/>
                    </a:lnTo>
                    <a:lnTo>
                      <a:pt x="586" y="14"/>
                    </a:lnTo>
                    <a:lnTo>
                      <a:pt x="4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68" name="Google Shape;768;p8"/>
            <p:cNvSpPr/>
            <p:nvPr/>
          </p:nvSpPr>
          <p:spPr>
            <a:xfrm>
              <a:off x="3542850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8"/>
            <p:cNvSpPr/>
            <p:nvPr/>
          </p:nvSpPr>
          <p:spPr>
            <a:xfrm>
              <a:off x="5475175" y="2749725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5160850" y="1646150"/>
              <a:ext cx="126000" cy="126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