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 Sans Light"/>
      <p:regular r:id="rId20"/>
      <p:bold r:id="rId21"/>
      <p:italic r:id="rId22"/>
      <p:boldItalic r:id="rId23"/>
    </p:embeddedFont>
    <p:embeddedFont>
      <p:font typeface="Lexend Deca"/>
      <p:regular r:id="rId24"/>
    </p:embeddedFont>
    <p:embeddedFont>
      <p:font typeface="Nuni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04WNKf46cP287/dTaJS593D8L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ansLight-regular.fntdata"/><Relationship Id="rId22" Type="http://schemas.openxmlformats.org/officeDocument/2006/relationships/font" Target="fonts/NunitoSansLight-italic.fntdata"/><Relationship Id="rId21" Type="http://schemas.openxmlformats.org/officeDocument/2006/relationships/font" Target="fonts/NunitoSansLight-bold.fntdata"/><Relationship Id="rId24" Type="http://schemas.openxmlformats.org/officeDocument/2006/relationships/font" Target="fonts/LexendDeca-regular.fntdata"/><Relationship Id="rId23" Type="http://schemas.openxmlformats.org/officeDocument/2006/relationships/font" Target="fonts/NunitoSansLight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NunitoSans-bold.fntdata"/><Relationship Id="rId25" Type="http://schemas.openxmlformats.org/officeDocument/2006/relationships/font" Target="fonts/NunitoSans-regular.fntdata"/><Relationship Id="rId28" Type="http://schemas.openxmlformats.org/officeDocument/2006/relationships/font" Target="fonts/NunitoSans-boldItalic.fntdata"/><Relationship Id="rId27" Type="http://schemas.openxmlformats.org/officeDocument/2006/relationships/font" Target="fonts/Nuni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26413215e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a26413215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26413215e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a26413215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26413215e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a26413215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26413215e_0_4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a26413215e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26413215e_0_3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a26413215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26413215e_0_4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a26413215e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31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13" name="Google Shape;13;p31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1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31"/>
          <p:cNvSpPr txBox="1"/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idx="12" type="sldNum"/>
          </p:nvPr>
        </p:nvSpPr>
        <p:spPr>
          <a:xfrm>
            <a:off x="8229600" y="4197875"/>
            <a:ext cx="6096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" name="Google Shape;83;p40"/>
          <p:cNvGrpSpPr/>
          <p:nvPr/>
        </p:nvGrpSpPr>
        <p:grpSpPr>
          <a:xfrm>
            <a:off x="296621" y="4197875"/>
            <a:ext cx="8103079" cy="640800"/>
            <a:chOff x="296621" y="713075"/>
            <a:chExt cx="8103079" cy="640800"/>
          </a:xfrm>
        </p:grpSpPr>
        <p:sp>
          <p:nvSpPr>
            <p:cNvPr id="84" name="Google Shape;84;p40"/>
            <p:cNvSpPr/>
            <p:nvPr/>
          </p:nvSpPr>
          <p:spPr>
            <a:xfrm>
              <a:off x="304800" y="713075"/>
              <a:ext cx="8094900" cy="64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0"/>
            <p:cNvSpPr/>
            <p:nvPr/>
          </p:nvSpPr>
          <p:spPr>
            <a:xfrm rot="5400000">
              <a:off x="223871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40"/>
          <p:cNvSpPr txBox="1"/>
          <p:nvPr>
            <p:ph idx="1" type="body"/>
          </p:nvPr>
        </p:nvSpPr>
        <p:spPr>
          <a:xfrm>
            <a:off x="571050" y="4363600"/>
            <a:ext cx="7658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26413215e_0_338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3" name="Google Shape;93;ga26413215e_0_338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a26413215e_0_338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95" name="Google Shape;95;ga26413215e_0_338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a26413215e_0_338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ga26413215e_0_338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a26413215e_0_338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" name="Google Shape;99;ga26413215e_0_338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00" name="Google Shape;100;ga26413215e_0_33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26413215e_0_327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a26413215e_0_327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ga26413215e_0_327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105" name="Google Shape;105;ga26413215e_0_327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a26413215e_0_327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ga26413215e_0_327"/>
          <p:cNvSpPr txBox="1"/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26413215e_0_334"/>
          <p:cNvSpPr/>
          <p:nvPr/>
        </p:nvSpPr>
        <p:spPr>
          <a:xfrm>
            <a:off x="0" y="-8175"/>
            <a:ext cx="9144000" cy="5151600"/>
          </a:xfrm>
          <a:prstGeom prst="frame">
            <a:avLst>
              <a:gd fmla="val 6032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a26413215e_0_334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ga26413215e_0_334"/>
          <p:cNvSpPr/>
          <p:nvPr/>
        </p:nvSpPr>
        <p:spPr>
          <a:xfrm rot="5400000">
            <a:off x="223871" y="2484750"/>
            <a:ext cx="319500" cy="174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26413215e_0_348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a26413215e_0_348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ga26413215e_0_348"/>
          <p:cNvGrpSpPr/>
          <p:nvPr/>
        </p:nvGrpSpPr>
        <p:grpSpPr>
          <a:xfrm>
            <a:off x="303600" y="303600"/>
            <a:ext cx="1216772" cy="1353000"/>
            <a:chOff x="304800" y="900"/>
            <a:chExt cx="1216772" cy="1353000"/>
          </a:xfrm>
        </p:grpSpPr>
        <p:sp>
          <p:nvSpPr>
            <p:cNvPr id="116" name="Google Shape;116;ga26413215e_0_348"/>
            <p:cNvSpPr/>
            <p:nvPr/>
          </p:nvSpPr>
          <p:spPr>
            <a:xfrm>
              <a:off x="304800" y="900"/>
              <a:ext cx="1049100" cy="135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a26413215e_0_348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ga26413215e_0_348"/>
          <p:cNvSpPr txBox="1"/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9" name="Google Shape;119;ga26413215e_0_348"/>
          <p:cNvSpPr txBox="1"/>
          <p:nvPr>
            <p:ph idx="1" type="subTitle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26413215e_0_356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2" name="Google Shape;122;ga26413215e_0_356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ga26413215e_0_356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124" name="Google Shape;124;ga26413215e_0_356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a26413215e_0_356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ga26413215e_0_356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a26413215e_0_356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ga26413215e_0_356"/>
          <p:cNvSpPr txBox="1"/>
          <p:nvPr>
            <p:ph idx="1" type="body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9" name="Google Shape;129;ga26413215e_0_356"/>
          <p:cNvSpPr txBox="1"/>
          <p:nvPr>
            <p:ph idx="2" type="body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30" name="Google Shape;130;ga26413215e_0_35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26413215e_0_367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a26413215e_0_367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ga26413215e_0_367"/>
          <p:cNvGrpSpPr/>
          <p:nvPr/>
        </p:nvGrpSpPr>
        <p:grpSpPr>
          <a:xfrm>
            <a:off x="303600" y="303900"/>
            <a:ext cx="1216772" cy="1049100"/>
            <a:chOff x="304800" y="304800"/>
            <a:chExt cx="1216772" cy="1049100"/>
          </a:xfrm>
        </p:grpSpPr>
        <p:sp>
          <p:nvSpPr>
            <p:cNvPr id="135" name="Google Shape;135;ga26413215e_0_367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a26413215e_0_367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ga26413215e_0_367"/>
          <p:cNvSpPr txBox="1"/>
          <p:nvPr>
            <p:ph idx="1" type="body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8" name="Google Shape;138;ga26413215e_0_367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ga26413215e_0_367"/>
          <p:cNvSpPr txBox="1"/>
          <p:nvPr/>
        </p:nvSpPr>
        <p:spPr>
          <a:xfrm>
            <a:off x="303600" y="393900"/>
            <a:ext cx="10434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" sz="86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b="1" i="0" sz="8600" u="none" cap="none" strike="noStrik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 half">
  <p:cSld name="TITLE_AND_BODY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26413215e_0_376"/>
          <p:cNvSpPr/>
          <p:nvPr/>
        </p:nvSpPr>
        <p:spPr>
          <a:xfrm>
            <a:off x="300450" y="301275"/>
            <a:ext cx="1055325" cy="1662225"/>
          </a:xfrm>
          <a:custGeom>
            <a:rect b="b" l="l" r="r" t="t"/>
            <a:pathLst>
              <a:path extrusionOk="0" h="66489" w="42213">
                <a:moveTo>
                  <a:pt x="33" y="0"/>
                </a:moveTo>
                <a:lnTo>
                  <a:pt x="42213" y="0"/>
                </a:lnTo>
                <a:lnTo>
                  <a:pt x="41985" y="66489"/>
                </a:lnTo>
                <a:lnTo>
                  <a:pt x="0" y="66489"/>
                </a:lnTo>
                <a:lnTo>
                  <a:pt x="0" y="59758"/>
                </a:lnTo>
                <a:lnTo>
                  <a:pt x="6662" y="53790"/>
                </a:lnTo>
                <a:lnTo>
                  <a:pt x="70" y="47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2" name="Google Shape;142;ga26413215e_0_376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ga26413215e_0_376"/>
          <p:cNvGrpSpPr/>
          <p:nvPr/>
        </p:nvGrpSpPr>
        <p:grpSpPr>
          <a:xfrm>
            <a:off x="5293222" y="370225"/>
            <a:ext cx="3611400" cy="4229100"/>
            <a:chOff x="5293222" y="370225"/>
            <a:chExt cx="3611400" cy="4229100"/>
          </a:xfrm>
        </p:grpSpPr>
        <p:sp>
          <p:nvSpPr>
            <p:cNvPr id="144" name="Google Shape;144;ga26413215e_0_376"/>
            <p:cNvSpPr/>
            <p:nvPr/>
          </p:nvSpPr>
          <p:spPr>
            <a:xfrm>
              <a:off x="5293222" y="370225"/>
              <a:ext cx="3611400" cy="4229100"/>
            </a:xfrm>
            <a:prstGeom prst="rect">
              <a:avLst/>
            </a:prstGeom>
            <a:solidFill>
              <a:srgbClr val="5C002D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a26413215e_0_376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ga26413215e_0_376"/>
          <p:cNvSpPr/>
          <p:nvPr/>
        </p:nvSpPr>
        <p:spPr>
          <a:xfrm>
            <a:off x="5227800" y="304800"/>
            <a:ext cx="36114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a26413215e_0_376"/>
          <p:cNvSpPr txBox="1"/>
          <p:nvPr>
            <p:ph type="title"/>
          </p:nvPr>
        </p:nvSpPr>
        <p:spPr>
          <a:xfrm>
            <a:off x="702900" y="1445600"/>
            <a:ext cx="3915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ga26413215e_0_376"/>
          <p:cNvSpPr txBox="1"/>
          <p:nvPr>
            <p:ph idx="1" type="body"/>
          </p:nvPr>
        </p:nvSpPr>
        <p:spPr>
          <a:xfrm>
            <a:off x="1006800" y="2268300"/>
            <a:ext cx="36114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49" name="Google Shape;149;ga26413215e_0_37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26413215e_0_386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2" name="Google Shape;152;ga26413215e_0_386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a26413215e_0_386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ga26413215e_0_386"/>
          <p:cNvSpPr txBox="1"/>
          <p:nvPr>
            <p:ph idx="1" type="body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5" name="Google Shape;155;ga26413215e_0_386"/>
          <p:cNvSpPr txBox="1"/>
          <p:nvPr>
            <p:ph idx="2" type="body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6" name="Google Shape;156;ga26413215e_0_386"/>
          <p:cNvSpPr txBox="1"/>
          <p:nvPr>
            <p:ph idx="3" type="body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7" name="Google Shape;157;ga26413215e_0_38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26413215e_0_394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0" name="Google Shape;160;ga26413215e_0_394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a26413215e_0_394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ga26413215e_0_394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/>
          <p:nvPr/>
        </p:nvSpPr>
        <p:spPr>
          <a:xfrm>
            <a:off x="0" y="-8175"/>
            <a:ext cx="9144000" cy="5151600"/>
          </a:xfrm>
          <a:prstGeom prst="frame">
            <a:avLst>
              <a:gd fmla="val 6032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3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3"/>
          <p:cNvSpPr/>
          <p:nvPr/>
        </p:nvSpPr>
        <p:spPr>
          <a:xfrm rot="5400000">
            <a:off x="223871" y="2484750"/>
            <a:ext cx="319500" cy="174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6413215e_0_399"/>
          <p:cNvSpPr txBox="1"/>
          <p:nvPr>
            <p:ph idx="12" type="sldNum"/>
          </p:nvPr>
        </p:nvSpPr>
        <p:spPr>
          <a:xfrm>
            <a:off x="8229600" y="4197875"/>
            <a:ext cx="6096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5" name="Google Shape;165;ga26413215e_0_399"/>
          <p:cNvGrpSpPr/>
          <p:nvPr/>
        </p:nvGrpSpPr>
        <p:grpSpPr>
          <a:xfrm>
            <a:off x="296621" y="4197875"/>
            <a:ext cx="8103079" cy="640800"/>
            <a:chOff x="296621" y="713075"/>
            <a:chExt cx="8103079" cy="640800"/>
          </a:xfrm>
        </p:grpSpPr>
        <p:sp>
          <p:nvSpPr>
            <p:cNvPr id="166" name="Google Shape;166;ga26413215e_0_399"/>
            <p:cNvSpPr/>
            <p:nvPr/>
          </p:nvSpPr>
          <p:spPr>
            <a:xfrm>
              <a:off x="304800" y="713075"/>
              <a:ext cx="8094900" cy="64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a26413215e_0_399"/>
            <p:cNvSpPr/>
            <p:nvPr/>
          </p:nvSpPr>
          <p:spPr>
            <a:xfrm rot="5400000">
              <a:off x="223871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a26413215e_0_399"/>
          <p:cNvSpPr txBox="1"/>
          <p:nvPr>
            <p:ph idx="1" type="body"/>
          </p:nvPr>
        </p:nvSpPr>
        <p:spPr>
          <a:xfrm>
            <a:off x="571050" y="4363600"/>
            <a:ext cx="7658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" name="Google Shape;22;p36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36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24" name="Google Shape;24;p36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6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6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6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4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4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34"/>
          <p:cNvGrpSpPr/>
          <p:nvPr/>
        </p:nvGrpSpPr>
        <p:grpSpPr>
          <a:xfrm>
            <a:off x="303600" y="303600"/>
            <a:ext cx="1216772" cy="1353000"/>
            <a:chOff x="304800" y="900"/>
            <a:chExt cx="1216772" cy="1353000"/>
          </a:xfrm>
        </p:grpSpPr>
        <p:sp>
          <p:nvSpPr>
            <p:cNvPr id="34" name="Google Shape;34;p34"/>
            <p:cNvSpPr/>
            <p:nvPr/>
          </p:nvSpPr>
          <p:spPr>
            <a:xfrm>
              <a:off x="304800" y="900"/>
              <a:ext cx="1049100" cy="135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4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4"/>
          <p:cNvSpPr txBox="1"/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34"/>
          <p:cNvSpPr txBox="1"/>
          <p:nvPr>
            <p:ph idx="1" type="subTitle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0" name="Google Shape;40;p32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32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42" name="Google Shape;42;p32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2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32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2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32"/>
          <p:cNvSpPr txBox="1"/>
          <p:nvPr>
            <p:ph idx="2" type="body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5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35"/>
          <p:cNvGrpSpPr/>
          <p:nvPr/>
        </p:nvGrpSpPr>
        <p:grpSpPr>
          <a:xfrm>
            <a:off x="303600" y="303900"/>
            <a:ext cx="1216772" cy="1049100"/>
            <a:chOff x="304800" y="304800"/>
            <a:chExt cx="1216772" cy="1049100"/>
          </a:xfrm>
        </p:grpSpPr>
        <p:sp>
          <p:nvSpPr>
            <p:cNvPr id="53" name="Google Shape;53;p35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5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35"/>
          <p:cNvSpPr txBox="1"/>
          <p:nvPr>
            <p:ph idx="1" type="body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810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2pPr>
            <a:lvl3pPr indent="-3810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3pPr>
            <a:lvl4pPr indent="-3810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4pPr>
            <a:lvl5pPr indent="-3810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6" name="Google Shape;56;p35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35"/>
          <p:cNvSpPr txBox="1"/>
          <p:nvPr/>
        </p:nvSpPr>
        <p:spPr>
          <a:xfrm>
            <a:off x="303600" y="393900"/>
            <a:ext cx="10434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" sz="86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b="1" i="0" sz="8600" u="none" cap="none" strike="noStrik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0" name="Google Shape;60;p37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7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1" type="body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37"/>
          <p:cNvSpPr txBox="1"/>
          <p:nvPr>
            <p:ph idx="2" type="body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4" name="Google Shape;64;p37"/>
          <p:cNvSpPr txBox="1"/>
          <p:nvPr>
            <p:ph idx="3" type="body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5" name="Google Shape;65;p37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 half">
  <p:cSld name="TITLE_AND_BODY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/>
          <p:nvPr/>
        </p:nvSpPr>
        <p:spPr>
          <a:xfrm>
            <a:off x="300450" y="301275"/>
            <a:ext cx="1055325" cy="1662225"/>
          </a:xfrm>
          <a:custGeom>
            <a:rect b="b" l="l" r="r" t="t"/>
            <a:pathLst>
              <a:path extrusionOk="0" h="66489" w="42213">
                <a:moveTo>
                  <a:pt x="33" y="0"/>
                </a:moveTo>
                <a:lnTo>
                  <a:pt x="42213" y="0"/>
                </a:lnTo>
                <a:lnTo>
                  <a:pt x="41985" y="66489"/>
                </a:lnTo>
                <a:lnTo>
                  <a:pt x="0" y="66489"/>
                </a:lnTo>
                <a:lnTo>
                  <a:pt x="0" y="59758"/>
                </a:lnTo>
                <a:lnTo>
                  <a:pt x="6662" y="53790"/>
                </a:lnTo>
                <a:lnTo>
                  <a:pt x="70" y="47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8" name="Google Shape;68;p38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38"/>
          <p:cNvGrpSpPr/>
          <p:nvPr/>
        </p:nvGrpSpPr>
        <p:grpSpPr>
          <a:xfrm>
            <a:off x="5293222" y="370225"/>
            <a:ext cx="3611400" cy="4229100"/>
            <a:chOff x="5293222" y="370225"/>
            <a:chExt cx="3611400" cy="4229100"/>
          </a:xfrm>
        </p:grpSpPr>
        <p:sp>
          <p:nvSpPr>
            <p:cNvPr id="70" name="Google Shape;70;p38"/>
            <p:cNvSpPr/>
            <p:nvPr/>
          </p:nvSpPr>
          <p:spPr>
            <a:xfrm>
              <a:off x="5293222" y="370225"/>
              <a:ext cx="3611400" cy="4229100"/>
            </a:xfrm>
            <a:prstGeom prst="rect">
              <a:avLst/>
            </a:prstGeom>
            <a:solidFill>
              <a:srgbClr val="5C002D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8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38"/>
          <p:cNvSpPr/>
          <p:nvPr/>
        </p:nvSpPr>
        <p:spPr>
          <a:xfrm>
            <a:off x="5227800" y="304800"/>
            <a:ext cx="36114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8"/>
          <p:cNvSpPr txBox="1"/>
          <p:nvPr>
            <p:ph type="title"/>
          </p:nvPr>
        </p:nvSpPr>
        <p:spPr>
          <a:xfrm>
            <a:off x="702900" y="1445600"/>
            <a:ext cx="3915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>
            <a:off x="1006800" y="2268300"/>
            <a:ext cx="36114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8" name="Google Shape;78;p39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9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30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26413215e_0_323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ga26413215e_0_323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i="0" sz="3000" u="none" cap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90" name="Google Shape;90;ga26413215e_0_323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indent="-3556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b="0" i="0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 txBox="1"/>
          <p:nvPr>
            <p:ph type="ctrTitle"/>
          </p:nvPr>
        </p:nvSpPr>
        <p:spPr>
          <a:xfrm>
            <a:off x="1631500" y="1525125"/>
            <a:ext cx="3895500" cy="19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CRAVING!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9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i="1" lang="en" sz="1600"/>
              <a:t>...because getting to the root of the problem is the solution...</a:t>
            </a:r>
            <a:endParaRPr i="1"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1900"/>
              <a:t>Team 4: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1100">
                <a:solidFill>
                  <a:srgbClr val="434343"/>
                </a:solidFill>
              </a:rPr>
              <a:t>Akshay Pesari, Irina Sachovska, Midhuna Manchi, Onyekachi Ohiaeri, Shubham Trivedi, Tejashri Parurkar</a:t>
            </a:r>
            <a:endParaRPr sz="11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2200"/>
          </a:p>
        </p:txBody>
      </p:sp>
      <p:grpSp>
        <p:nvGrpSpPr>
          <p:cNvPr id="174" name="Google Shape;174;p1"/>
          <p:cNvGrpSpPr/>
          <p:nvPr/>
        </p:nvGrpSpPr>
        <p:grpSpPr>
          <a:xfrm>
            <a:off x="643178" y="2356640"/>
            <a:ext cx="418649" cy="430217"/>
            <a:chOff x="2605300" y="5003050"/>
            <a:chExt cx="418900" cy="430475"/>
          </a:xfrm>
        </p:grpSpPr>
        <p:sp>
          <p:nvSpPr>
            <p:cNvPr id="175" name="Google Shape;175;p1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26413215e_0_117"/>
          <p:cNvSpPr txBox="1"/>
          <p:nvPr>
            <p:ph idx="1" type="body"/>
          </p:nvPr>
        </p:nvSpPr>
        <p:spPr>
          <a:xfrm>
            <a:off x="1707775" y="665950"/>
            <a:ext cx="2794500" cy="24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2400"/>
              <a:buNone/>
            </a:pPr>
            <a:r>
              <a:rPr b="1" lang="en" sz="4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Source Code Excerpts</a:t>
            </a:r>
            <a:endParaRPr b="1" sz="350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2" name="Google Shape;252;ga26413215e_0_117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"/>
          <p:cNvSpPr txBox="1"/>
          <p:nvPr>
            <p:ph type="title"/>
          </p:nvPr>
        </p:nvSpPr>
        <p:spPr>
          <a:xfrm>
            <a:off x="137625" y="243625"/>
            <a:ext cx="49251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9600"/>
              <a:t>R1 - I1</a:t>
            </a:r>
            <a:endParaRPr sz="9600"/>
          </a:p>
        </p:txBody>
      </p:sp>
      <p:sp>
        <p:nvSpPr>
          <p:cNvPr id="258" name="Google Shape;258;p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8"/>
          <p:cNvPicPr preferRelativeResize="0"/>
          <p:nvPr/>
        </p:nvPicPr>
        <p:blipFill rotWithShape="1">
          <a:blip r:embed="rId3">
            <a:alphaModFix/>
          </a:blip>
          <a:srcRect b="0" l="9717" r="9709" t="0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9"/>
          <p:cNvSpPr txBox="1"/>
          <p:nvPr>
            <p:ph type="title"/>
          </p:nvPr>
        </p:nvSpPr>
        <p:spPr>
          <a:xfrm>
            <a:off x="274275" y="1121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Feature: </a:t>
            </a:r>
            <a:r>
              <a:rPr b="0" lang="en" sz="2300">
                <a:latin typeface="Nunito Sans Light"/>
                <a:ea typeface="Nunito Sans Light"/>
                <a:cs typeface="Nunito Sans Light"/>
                <a:sym typeface="Nunito Sans Light"/>
              </a:rPr>
              <a:t>Account Info</a:t>
            </a:r>
            <a:endParaRPr sz="3300"/>
          </a:p>
        </p:txBody>
      </p:sp>
      <p:pic>
        <p:nvPicPr>
          <p:cNvPr id="266" name="Google Shape;2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25" y="508400"/>
            <a:ext cx="8869724" cy="453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26413215e_0_172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ga26413215e_0_172"/>
          <p:cNvSpPr txBox="1"/>
          <p:nvPr>
            <p:ph type="title"/>
          </p:nvPr>
        </p:nvSpPr>
        <p:spPr>
          <a:xfrm>
            <a:off x="274275" y="1121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Feature: </a:t>
            </a:r>
            <a:r>
              <a:rPr b="0" lang="en" sz="2300">
                <a:latin typeface="Nunito Sans Light"/>
                <a:ea typeface="Nunito Sans Light"/>
                <a:cs typeface="Nunito Sans Light"/>
                <a:sym typeface="Nunito Sans Light"/>
              </a:rPr>
              <a:t>Entry/modify payment info</a:t>
            </a:r>
            <a:endParaRPr sz="3300"/>
          </a:p>
        </p:txBody>
      </p:sp>
      <p:pic>
        <p:nvPicPr>
          <p:cNvPr id="273" name="Google Shape;273;ga26413215e_0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8400"/>
            <a:ext cx="8792324" cy="448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 txBox="1"/>
          <p:nvPr>
            <p:ph type="title"/>
          </p:nvPr>
        </p:nvSpPr>
        <p:spPr>
          <a:xfrm>
            <a:off x="340950" y="1134150"/>
            <a:ext cx="4468200" cy="13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500"/>
              <a:t>Thank you for watching!</a:t>
            </a:r>
            <a:endParaRPr sz="4500"/>
          </a:p>
        </p:txBody>
      </p:sp>
      <p:sp>
        <p:nvSpPr>
          <p:cNvPr id="279" name="Google Shape;279;p10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" name="Google Shape;280;p10"/>
          <p:cNvPicPr preferRelativeResize="0"/>
          <p:nvPr/>
        </p:nvPicPr>
        <p:blipFill rotWithShape="1">
          <a:blip r:embed="rId3">
            <a:alphaModFix/>
          </a:blip>
          <a:srcRect b="10960" l="0" r="0" t="10968"/>
          <a:stretch/>
        </p:blipFill>
        <p:spPr>
          <a:xfrm>
            <a:off x="5227800" y="304800"/>
            <a:ext cx="3611400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/>
          <p:nvPr/>
        </p:nvSpPr>
        <p:spPr>
          <a:xfrm rot="-415412">
            <a:off x="7496546" y="3033579"/>
            <a:ext cx="540836" cy="48611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/>
          <p:nvPr/>
        </p:nvSpPr>
        <p:spPr>
          <a:xfrm rot="2466588">
            <a:off x="5292570" y="2066641"/>
            <a:ext cx="439576" cy="41972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/>
          <p:nvPr/>
        </p:nvSpPr>
        <p:spPr>
          <a:xfrm rot="-1609360">
            <a:off x="6219880" y="2222185"/>
            <a:ext cx="316318" cy="30203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/>
          <p:nvPr/>
        </p:nvSpPr>
        <p:spPr>
          <a:xfrm rot="2926260">
            <a:off x="8082062" y="2417615"/>
            <a:ext cx="236901" cy="22620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/>
          <p:nvPr/>
        </p:nvSpPr>
        <p:spPr>
          <a:xfrm rot="-1609447">
            <a:off x="7096239" y="902262"/>
            <a:ext cx="213441" cy="2038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7"/>
          <p:cNvSpPr/>
          <p:nvPr/>
        </p:nvSpPr>
        <p:spPr>
          <a:xfrm rot="1941036">
            <a:off x="7228581" y="1881045"/>
            <a:ext cx="540838" cy="4861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 rot="-2700000">
            <a:off x="6135904" y="3052954"/>
            <a:ext cx="595442" cy="6096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 rot="1374814">
            <a:off x="5873688" y="1090040"/>
            <a:ext cx="663572" cy="61995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 rot="2926476">
            <a:off x="6930321" y="2573465"/>
            <a:ext cx="289541" cy="24997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 txBox="1"/>
          <p:nvPr>
            <p:ph idx="4294967295" type="body"/>
          </p:nvPr>
        </p:nvSpPr>
        <p:spPr>
          <a:xfrm>
            <a:off x="596700" y="2309950"/>
            <a:ext cx="57747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260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GitHub URL:</a:t>
            </a:r>
            <a:br>
              <a:rPr b="1" lang="en" sz="2200">
                <a:latin typeface="Nunito Sans"/>
                <a:ea typeface="Nunito Sans"/>
                <a:cs typeface="Nunito Sans"/>
                <a:sym typeface="Nunito Sans"/>
              </a:rPr>
            </a:br>
            <a:r>
              <a:rPr b="1" lang="en" sz="2200" u="sng">
                <a:solidFill>
                  <a:schemeClr val="hlink"/>
                </a:solidFill>
                <a:latin typeface="Nunito Sans"/>
                <a:ea typeface="Nunito Sans"/>
                <a:cs typeface="Nunito Sans"/>
                <a:sym typeface="Nunito Sans"/>
              </a:rPr>
              <a:t>https://github.com/Midhuna-Manchi/Craving</a:t>
            </a:r>
            <a:endParaRPr b="1" sz="22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26413215e_0_122"/>
          <p:cNvSpPr txBox="1"/>
          <p:nvPr>
            <p:ph type="title"/>
          </p:nvPr>
        </p:nvSpPr>
        <p:spPr>
          <a:xfrm>
            <a:off x="645750" y="81695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Repository Structure</a:t>
            </a:r>
            <a:endParaRPr/>
          </a:p>
        </p:txBody>
      </p:sp>
      <p:sp>
        <p:nvSpPr>
          <p:cNvPr id="198" name="Google Shape;198;ga26413215e_0_122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ga26413215e_0_122"/>
          <p:cNvPicPr preferRelativeResize="0"/>
          <p:nvPr/>
        </p:nvPicPr>
        <p:blipFill rotWithShape="1">
          <a:blip r:embed="rId3">
            <a:alphaModFix/>
          </a:blip>
          <a:srcRect b="0" l="7379" r="7388" t="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00" name="Google Shape;200;ga26413215e_0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25" y="1641675"/>
            <a:ext cx="6376474" cy="24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26413215e_0_499"/>
          <p:cNvSpPr txBox="1"/>
          <p:nvPr>
            <p:ph type="title"/>
          </p:nvPr>
        </p:nvSpPr>
        <p:spPr>
          <a:xfrm>
            <a:off x="645750" y="81695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Repository Structure</a:t>
            </a:r>
            <a:endParaRPr/>
          </a:p>
        </p:txBody>
      </p:sp>
      <p:sp>
        <p:nvSpPr>
          <p:cNvPr id="206" name="Google Shape;206;ga26413215e_0_499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ga26413215e_0_499"/>
          <p:cNvPicPr preferRelativeResize="0"/>
          <p:nvPr/>
        </p:nvPicPr>
        <p:blipFill rotWithShape="1">
          <a:blip r:embed="rId3">
            <a:alphaModFix/>
          </a:blip>
          <a:srcRect b="0" l="7379" r="7388" t="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08" name="Google Shape;208;ga26413215e_0_4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375" y="1518050"/>
            <a:ext cx="6131401" cy="341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26413215e_0_316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Repository Structure </a:t>
            </a:r>
            <a:r>
              <a:rPr lang="en" sz="2100"/>
              <a:t>(client)</a:t>
            </a:r>
            <a:endParaRPr sz="2100"/>
          </a:p>
        </p:txBody>
      </p:sp>
      <p:sp>
        <p:nvSpPr>
          <p:cNvPr id="214" name="Google Shape;214;ga26413215e_0_31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ga26413215e_0_316"/>
          <p:cNvPicPr preferRelativeResize="0"/>
          <p:nvPr/>
        </p:nvPicPr>
        <p:blipFill rotWithShape="1">
          <a:blip r:embed="rId3">
            <a:alphaModFix/>
          </a:blip>
          <a:srcRect b="0" l="14770" r="0" t="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16" name="Google Shape;216;ga26413215e_0_3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1460900"/>
            <a:ext cx="5175712" cy="36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a26413215e_0_405"/>
          <p:cNvPicPr preferRelativeResize="0"/>
          <p:nvPr/>
        </p:nvPicPr>
        <p:blipFill rotWithShape="1">
          <a:blip r:embed="rId3">
            <a:alphaModFix/>
          </a:blip>
          <a:srcRect b="0" l="11364" r="31814" t="0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22" name="Google Shape;222;ga26413215e_0_405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Repository Structure </a:t>
            </a:r>
            <a:r>
              <a:rPr lang="en" sz="2100"/>
              <a:t>(server)</a:t>
            </a:r>
            <a:endParaRPr sz="2100"/>
          </a:p>
        </p:txBody>
      </p:sp>
      <p:sp>
        <p:nvSpPr>
          <p:cNvPr id="223" name="Google Shape;223;ga26413215e_0_405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ga26413215e_0_4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1460900"/>
            <a:ext cx="5583842" cy="36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"/>
          <p:cNvSpPr txBox="1"/>
          <p:nvPr>
            <p:ph idx="4294967295" type="ctrTitle"/>
          </p:nvPr>
        </p:nvSpPr>
        <p:spPr>
          <a:xfrm>
            <a:off x="553025" y="228625"/>
            <a:ext cx="4031100" cy="183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</a:pPr>
            <a:r>
              <a:rPr b="1" i="0" lang="en" sz="46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Build &amp; Deployment</a:t>
            </a:r>
            <a:endParaRPr b="1" i="0" sz="4600" u="none" cap="none" strike="noStrike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</a:pPr>
            <a:r>
              <a:rPr b="1" i="0" lang="en" sz="4600" u="none" cap="none" strike="noStrik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Procedures</a:t>
            </a:r>
            <a:endParaRPr b="1" i="0" sz="4600" u="none" cap="none" strike="noStrike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30" name="Google Shape;230;p3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"/>
          <p:cNvSpPr txBox="1"/>
          <p:nvPr>
            <p:ph type="ctrTitle"/>
          </p:nvPr>
        </p:nvSpPr>
        <p:spPr>
          <a:xfrm>
            <a:off x="1612525" y="1113500"/>
            <a:ext cx="30006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400"/>
              <a:t>Prerequisites:</a:t>
            </a:r>
            <a:endParaRPr sz="3400"/>
          </a:p>
        </p:txBody>
      </p:sp>
      <p:sp>
        <p:nvSpPr>
          <p:cNvPr id="236" name="Google Shape;236;p4"/>
          <p:cNvSpPr txBox="1"/>
          <p:nvPr>
            <p:ph idx="1" type="subTitle"/>
          </p:nvPr>
        </p:nvSpPr>
        <p:spPr>
          <a:xfrm>
            <a:off x="1612525" y="1701200"/>
            <a:ext cx="27888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2000"/>
              <a:buNone/>
            </a:pPr>
            <a:r>
              <a:rPr lang="en" sz="1800"/>
              <a:t>Node.js, React.js and MySQL must be installed on your local machine.</a:t>
            </a:r>
            <a:endParaRPr sz="1800"/>
          </a:p>
        </p:txBody>
      </p:sp>
      <p:sp>
        <p:nvSpPr>
          <p:cNvPr id="237" name="Google Shape;237;p4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86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“</a:t>
            </a:r>
            <a:endParaRPr b="0" i="0" sz="86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/>
          <p:nvPr>
            <p:ph type="title"/>
          </p:nvPr>
        </p:nvSpPr>
        <p:spPr>
          <a:xfrm>
            <a:off x="636125" y="595500"/>
            <a:ext cx="51291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300"/>
              <a:t>Installation Steps:</a:t>
            </a:r>
            <a:endParaRPr sz="4300"/>
          </a:p>
        </p:txBody>
      </p:sp>
      <p:sp>
        <p:nvSpPr>
          <p:cNvPr id="243" name="Google Shape;243;p2"/>
          <p:cNvSpPr txBox="1"/>
          <p:nvPr>
            <p:ph idx="2" type="body"/>
          </p:nvPr>
        </p:nvSpPr>
        <p:spPr>
          <a:xfrm>
            <a:off x="3214200" y="1472925"/>
            <a:ext cx="3166800" cy="3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Run the sql script in your MySQL client</a:t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 and change the username, password, etc MySQL credentials in server.js in server folder.</a:t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to server folder in Powershell and enter the following command:</a:t>
            </a:r>
            <a:b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i="1"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nodemon server.js</a:t>
            </a:r>
            <a:endParaRPr i="1" sz="1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to client folder in Powershell and enter the following command:</a:t>
            </a:r>
            <a:b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i="1"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npm start</a:t>
            </a:r>
            <a:endParaRPr b="1" i="1" sz="12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</p:txBody>
      </p:sp>
      <p:sp>
        <p:nvSpPr>
          <p:cNvPr id="244" name="Google Shape;244;p2"/>
          <p:cNvSpPr txBox="1"/>
          <p:nvPr>
            <p:ph idx="1" type="body"/>
          </p:nvPr>
        </p:nvSpPr>
        <p:spPr>
          <a:xfrm>
            <a:off x="178800" y="1472925"/>
            <a:ext cx="3035400" cy="3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Clone this repository to your local machine.</a:t>
            </a:r>
            <a:endParaRPr sz="1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 the server folder in command</a:t>
            </a:r>
            <a:r>
              <a:rPr i="1"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line and run the following command: npm install express cors body-parser jsonwebtoken mysql nodemailer nodemon --save</a:t>
            </a:r>
            <a:endParaRPr i="1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00"/>
              <a:buFont typeface="Arial"/>
              <a:buChar char="❏"/>
            </a:pPr>
            <a: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 the client folder in command line and run the following command:</a:t>
            </a:r>
            <a:br>
              <a:rPr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i="1" lang="en" sz="13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npm install --save react react-router-dom react-native @material-ui/icons axios</a:t>
            </a:r>
            <a:endParaRPr i="1" sz="13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245" name="Google Shape;245;p2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2"/>
          <p:cNvPicPr preferRelativeResize="0"/>
          <p:nvPr/>
        </p:nvPicPr>
        <p:blipFill rotWithShape="1">
          <a:blip r:embed="rId3">
            <a:alphaModFix/>
          </a:blip>
          <a:srcRect b="0" l="15658" r="15665" t="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F5454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F5454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