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JmAmqQBxhPr5JO2GmiihdgGi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76357C-0DCB-4D46-9B42-AE8E59DD57AF}">
  <a:tblStyle styleId="{E076357C-0DCB-4D46-9B42-AE8E59DD57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09868f0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c09868f0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9868f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c09868f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f2ee41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bf2ee41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9868f0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c09868f0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1669350"/>
            <a:ext cx="9144000" cy="10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4940000" dist="19050">
              <a:srgbClr val="000000">
                <a:alpha val="1333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Craving! ER Diagrams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52325" y="591975"/>
            <a:ext cx="8549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ER Diagram of the entire application	……………………………………….……...Slide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 of the entire application…….……………………………………………...Slide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 of the tables for the features in scope for R1..…………………………..Slide </a:t>
            </a:r>
            <a:r>
              <a:rPr lang="en"/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4295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Logical ER Diagram of the tables for the features in scope for R2..…………………………..Slide 6</a:t>
            </a:r>
            <a:endParaRPr/>
          </a:p>
          <a:p>
            <a:pPr indent="-31750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Revision notes……………………………………………………………………………………....Slide </a:t>
            </a:r>
            <a:r>
              <a:rPr lang="en"/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c09868f0d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925" y="29288"/>
            <a:ext cx="6112150" cy="50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478" y="152400"/>
            <a:ext cx="48130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c09868f0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12" y="35287"/>
            <a:ext cx="6890976" cy="50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bf2ee41d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75" y="33550"/>
            <a:ext cx="6694849" cy="50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9868f0d3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Revision Notes</a:t>
            </a:r>
            <a:endParaRPr/>
          </a:p>
        </p:txBody>
      </p:sp>
      <p:graphicFrame>
        <p:nvGraphicFramePr>
          <p:cNvPr id="85" name="Google Shape;85;gc09868f0d3_0_5"/>
          <p:cNvGraphicFramePr/>
          <p:nvPr/>
        </p:nvGraphicFramePr>
        <p:xfrm>
          <a:off x="379925" y="1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{E076357C-0DCB-4D46-9B42-AE8E59DD57AF}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Revision 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Comments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</a:t>
                      </a:r>
                      <a:r>
                        <a:rPr lang="en" sz="1400" u="none" cap="none" strike="noStrike"/>
                        <a:t>2/24/2021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Added the table of contents, slide 2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Inserted slide </a:t>
                      </a:r>
                      <a:r>
                        <a:rPr lang="en"/>
                        <a:t>6</a:t>
                      </a:r>
                      <a:r>
                        <a:rPr lang="en" sz="1400" u="none" cap="none" strike="noStrike"/>
                        <a:t> to include the I1 and I2 features’ tables</a:t>
                      </a:r>
                      <a:endParaRPr sz="1400" u="none" cap="none" strike="noStrike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Inserted slide 7 to include the I3 and I4 features’ tables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03/19/2021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Added the PK in the linkage table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Fixed the position of the FK in the payment table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