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7uxuGalw0GBc+V4Bx0dBx5yn/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C611FC-ED6E-41BE-ABCC-5507A2B671F2}">
  <a:tblStyle styleId="{55C611FC-ED6E-41BE-ABCC-5507A2B671F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a4df76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ba4df76fc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40866" y="651414"/>
            <a:ext cx="3275106" cy="61264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Cravings! Business  Relationship Map 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4458447" y="646328"/>
            <a:ext cx="3275106" cy="61264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704225" y="646329"/>
            <a:ext cx="3275106" cy="61264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230756" y="1641464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86644" y="2555945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586644" y="1268798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Department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811835" y="5223442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Service Department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442561" y="3856734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Merchants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9672148" y="3368117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Application Users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2040322" y="1349122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Media Agencies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747438" y="5406323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Company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075043" y="2435709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Groceries, farms, suppliers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4661965" y="3994609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&amp; B Preparation Department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216614" y="4454059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&amp; Delivery Department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560050" y="708843"/>
            <a:ext cx="28518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External Parties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9413695" y="702738"/>
            <a:ext cx="19856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4703799" y="726259"/>
            <a:ext cx="27871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DBDBDB"/>
                </a:solidFill>
                <a:latin typeface="Calibri"/>
                <a:ea typeface="Calibri"/>
                <a:cs typeface="Calibri"/>
                <a:sym typeface="Calibri"/>
              </a:rPr>
              <a:t>Internal Parties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6271520" y="3198741"/>
            <a:ext cx="1371600" cy="7315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Payments Processing Department</a:t>
            </a:r>
            <a:endParaRPr/>
          </a:p>
        </p:txBody>
      </p:sp>
      <p:cxnSp>
        <p:nvCxnSpPr>
          <p:cNvPr id="103" name="Google Shape;103;p1"/>
          <p:cNvCxnSpPr>
            <a:stCxn id="93" idx="1"/>
            <a:endCxn id="102" idx="3"/>
          </p:cNvCxnSpPr>
          <p:nvPr/>
        </p:nvCxnSpPr>
        <p:spPr>
          <a:xfrm rot="10800000">
            <a:off x="7643248" y="3564377"/>
            <a:ext cx="2028900" cy="16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4" name="Google Shape;104;p1"/>
          <p:cNvCxnSpPr>
            <a:stCxn id="93" idx="2"/>
            <a:endCxn id="91" idx="3"/>
          </p:cNvCxnSpPr>
          <p:nvPr/>
        </p:nvCxnSpPr>
        <p:spPr>
          <a:xfrm rot="5400000">
            <a:off x="7525948" y="2757137"/>
            <a:ext cx="1489500" cy="41745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91" idx="2"/>
            <a:endCxn id="95" idx="2"/>
          </p:cNvCxnSpPr>
          <p:nvPr/>
        </p:nvCxnSpPr>
        <p:spPr>
          <a:xfrm rot="5400000">
            <a:off x="3373935" y="4014262"/>
            <a:ext cx="183000" cy="4064400"/>
          </a:xfrm>
          <a:prstGeom prst="curvedConnector3">
            <a:avLst>
              <a:gd fmla="val 22485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>
            <a:stCxn id="102" idx="2"/>
            <a:endCxn id="98" idx="3"/>
          </p:cNvCxnSpPr>
          <p:nvPr/>
        </p:nvCxnSpPr>
        <p:spPr>
          <a:xfrm flipH="1" rot="-5400000">
            <a:off x="6828020" y="4059561"/>
            <a:ext cx="889500" cy="630900"/>
          </a:xfrm>
          <a:prstGeom prst="curvedConnector4">
            <a:avLst>
              <a:gd fmla="val 29443" name="adj1"/>
              <a:gd fmla="val 144936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"/>
          <p:cNvCxnSpPr>
            <a:stCxn id="98" idx="0"/>
            <a:endCxn id="97" idx="3"/>
          </p:cNvCxnSpPr>
          <p:nvPr/>
        </p:nvCxnSpPr>
        <p:spPr>
          <a:xfrm flipH="1" rot="5400000">
            <a:off x="6421214" y="3972859"/>
            <a:ext cx="93600" cy="8688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"/>
          <p:cNvCxnSpPr>
            <a:stCxn id="94" idx="3"/>
            <a:endCxn id="90" idx="1"/>
          </p:cNvCxnSpPr>
          <p:nvPr/>
        </p:nvCxnSpPr>
        <p:spPr>
          <a:xfrm flipH="1" rot="10800000">
            <a:off x="3411922" y="1634482"/>
            <a:ext cx="1174800" cy="8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9" name="Google Shape;109;p1"/>
          <p:cNvCxnSpPr>
            <a:stCxn id="96" idx="3"/>
            <a:endCxn id="88" idx="1"/>
          </p:cNvCxnSpPr>
          <p:nvPr/>
        </p:nvCxnSpPr>
        <p:spPr>
          <a:xfrm flipH="1" rot="10800000">
            <a:off x="2446643" y="2007369"/>
            <a:ext cx="3784200" cy="79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0" name="Google Shape;110;p1"/>
          <p:cNvCxnSpPr>
            <a:stCxn id="88" idx="3"/>
            <a:endCxn id="89" idx="3"/>
          </p:cNvCxnSpPr>
          <p:nvPr/>
        </p:nvCxnSpPr>
        <p:spPr>
          <a:xfrm flipH="1">
            <a:off x="5958356" y="2007224"/>
            <a:ext cx="1644000" cy="914400"/>
          </a:xfrm>
          <a:prstGeom prst="curvedConnector3">
            <a:avLst>
              <a:gd fmla="val -49015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1" name="Google Shape;111;p1"/>
          <p:cNvCxnSpPr>
            <a:stCxn id="89" idx="2"/>
            <a:endCxn id="97" idx="0"/>
          </p:cNvCxnSpPr>
          <p:nvPr/>
        </p:nvCxnSpPr>
        <p:spPr>
          <a:xfrm>
            <a:off x="5272444" y="3287465"/>
            <a:ext cx="75300" cy="70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2" name="Google Shape;112;p1"/>
          <p:cNvCxnSpPr>
            <a:stCxn id="98" idx="1"/>
            <a:endCxn id="95" idx="3"/>
          </p:cNvCxnSpPr>
          <p:nvPr/>
        </p:nvCxnSpPr>
        <p:spPr>
          <a:xfrm flipH="1">
            <a:off x="2118914" y="4819819"/>
            <a:ext cx="4097700" cy="952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"/>
          <p:cNvCxnSpPr>
            <a:stCxn id="92" idx="3"/>
            <a:endCxn id="102" idx="1"/>
          </p:cNvCxnSpPr>
          <p:nvPr/>
        </p:nvCxnSpPr>
        <p:spPr>
          <a:xfrm flipH="1" rot="10800000">
            <a:off x="1814161" y="3564594"/>
            <a:ext cx="4457400" cy="657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4" name="Google Shape;114;p1"/>
          <p:cNvCxnSpPr>
            <a:stCxn id="91" idx="1"/>
            <a:endCxn id="92" idx="2"/>
          </p:cNvCxnSpPr>
          <p:nvPr/>
        </p:nvCxnSpPr>
        <p:spPr>
          <a:xfrm rot="10800000">
            <a:off x="1128435" y="4588402"/>
            <a:ext cx="3683400" cy="10008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>
            <a:stCxn id="91" idx="1"/>
            <a:endCxn id="96" idx="2"/>
          </p:cNvCxnSpPr>
          <p:nvPr/>
        </p:nvCxnSpPr>
        <p:spPr>
          <a:xfrm rot="10800000">
            <a:off x="1760835" y="3167302"/>
            <a:ext cx="3051000" cy="24219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"/>
          <p:cNvCxnSpPr>
            <a:stCxn id="91" idx="1"/>
            <a:endCxn id="94" idx="2"/>
          </p:cNvCxnSpPr>
          <p:nvPr/>
        </p:nvCxnSpPr>
        <p:spPr>
          <a:xfrm rot="10800000">
            <a:off x="2726235" y="2080702"/>
            <a:ext cx="2085600" cy="35085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"/>
          <p:cNvCxnSpPr>
            <a:stCxn id="95" idx="1"/>
            <a:endCxn id="93" idx="3"/>
          </p:cNvCxnSpPr>
          <p:nvPr/>
        </p:nvCxnSpPr>
        <p:spPr>
          <a:xfrm flipH="1" rot="10800000">
            <a:off x="747438" y="3733883"/>
            <a:ext cx="10296300" cy="2038200"/>
          </a:xfrm>
          <a:prstGeom prst="curvedConnector5">
            <a:avLst>
              <a:gd fmla="val -2220" name="adj1"/>
              <a:gd fmla="val -42250" name="adj2"/>
              <a:gd fmla="val 102220" name="adj3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>
            <a:stCxn id="95" idx="0"/>
            <a:endCxn id="91" idx="0"/>
          </p:cNvCxnSpPr>
          <p:nvPr/>
        </p:nvCxnSpPr>
        <p:spPr>
          <a:xfrm rot="-5400000">
            <a:off x="3373938" y="3282623"/>
            <a:ext cx="183000" cy="4064400"/>
          </a:xfrm>
          <a:prstGeom prst="curvedConnector3">
            <a:avLst>
              <a:gd fmla="val 224852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"/>
          <p:cNvGraphicFramePr/>
          <p:nvPr/>
        </p:nvGraphicFramePr>
        <p:xfrm>
          <a:off x="178117" y="20583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{55C611FC-ED6E-41BE-ABCC-5507A2B671F2}</a:tableStyleId>
              </a:tblPr>
              <a:tblGrid>
                <a:gridCol w="3945250"/>
                <a:gridCol w="3945250"/>
                <a:gridCol w="3945250"/>
              </a:tblGrid>
              <a:tr h="46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/>
                        <a:t>Business Group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User Roles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Business Group Proxy</a:t>
                      </a:r>
                      <a:endParaRPr/>
                    </a:p>
                  </a:txBody>
                  <a:tcPr marT="55325" marB="55325" marR="91450" marL="91450"/>
                </a:tc>
              </a:tr>
              <a:tr h="116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Marketing Department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Ad Sales Representatives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Trend Analysts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Shubham</a:t>
                      </a:r>
                      <a:endParaRPr/>
                    </a:p>
                  </a:txBody>
                  <a:tcPr marT="55325" marB="55325" marR="91450" marL="91450"/>
                </a:tc>
              </a:tr>
              <a:tr h="81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Food &amp; Beverage Preparation Department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Recipe Specialists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Nutritionists 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Onye</a:t>
                      </a:r>
                      <a:endParaRPr sz="2300"/>
                    </a:p>
                  </a:txBody>
                  <a:tcPr marT="55325" marB="55325" marR="91450" marL="91450"/>
                </a:tc>
              </a:tr>
              <a:tr h="46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Orders &amp; Delivery Department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Order Processor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Akshay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55325" marB="55325" marR="91450" marL="91450"/>
                </a:tc>
              </a:tr>
              <a:tr h="46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Customer’s Service Department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Customer Service Representative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Tejashri</a:t>
                      </a:r>
                      <a:endParaRPr sz="2300">
                        <a:solidFill>
                          <a:schemeClr val="dk1"/>
                        </a:solidFill>
                      </a:endParaRPr>
                    </a:p>
                  </a:txBody>
                  <a:tcPr marT="55325" marB="55325" marR="91450" marL="91450"/>
                </a:tc>
              </a:tr>
              <a:tr h="46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Payments Processing Department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Finance Analyst</a:t>
                      </a:r>
                      <a:endParaRPr/>
                    </a:p>
                  </a:txBody>
                  <a:tcPr marT="55325" marB="553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Irina</a:t>
                      </a:r>
                      <a:endParaRPr/>
                    </a:p>
                  </a:txBody>
                  <a:tcPr marT="55325" marB="55325" marR="91450" marL="91450"/>
                </a:tc>
              </a:tr>
            </a:tbl>
          </a:graphicData>
        </a:graphic>
      </p:graphicFrame>
      <p:sp>
        <p:nvSpPr>
          <p:cNvPr id="124" name="Google Shape;124;p2"/>
          <p:cNvSpPr/>
          <p:nvPr/>
        </p:nvSpPr>
        <p:spPr>
          <a:xfrm>
            <a:off x="2517785" y="0"/>
            <a:ext cx="715643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178117" y="858016"/>
            <a:ext cx="39938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a4df76fcf_0_0"/>
          <p:cNvSpPr/>
          <p:nvPr/>
        </p:nvSpPr>
        <p:spPr>
          <a:xfrm>
            <a:off x="2517785" y="0"/>
            <a:ext cx="715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D8E2F3"/>
                </a:solidFill>
                <a:latin typeface="Calibri"/>
                <a:ea typeface="Calibri"/>
                <a:cs typeface="Calibri"/>
                <a:sym typeface="Calibri"/>
              </a:rPr>
              <a:t>Color Key</a:t>
            </a:r>
            <a:endParaRPr/>
          </a:p>
        </p:txBody>
      </p:sp>
      <p:sp>
        <p:nvSpPr>
          <p:cNvPr id="131" name="Google Shape;131;gba4df76fcf_0_0"/>
          <p:cNvSpPr/>
          <p:nvPr/>
        </p:nvSpPr>
        <p:spPr>
          <a:xfrm>
            <a:off x="2862422" y="1392397"/>
            <a:ext cx="1371600" cy="73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Sample</a:t>
            </a:r>
            <a:endParaRPr/>
          </a:p>
        </p:txBody>
      </p:sp>
      <p:sp>
        <p:nvSpPr>
          <p:cNvPr id="132" name="Google Shape;132;gba4df76fcf_0_0"/>
          <p:cNvSpPr/>
          <p:nvPr/>
        </p:nvSpPr>
        <p:spPr>
          <a:xfrm>
            <a:off x="2862419" y="3140148"/>
            <a:ext cx="1371600" cy="73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Sample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ba4df76fcf_0_0"/>
          <p:cNvSpPr txBox="1"/>
          <p:nvPr/>
        </p:nvSpPr>
        <p:spPr>
          <a:xfrm>
            <a:off x="4467425" y="1558000"/>
            <a:ext cx="45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Groups that are indirect users of the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ba4df76fcf_0_0"/>
          <p:cNvSpPr txBox="1"/>
          <p:nvPr/>
        </p:nvSpPr>
        <p:spPr>
          <a:xfrm>
            <a:off x="4467425" y="3305750"/>
            <a:ext cx="3493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FF"/>
                </a:highlight>
              </a:rPr>
              <a:t>Groups that are direct users of the application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2020-09-16T03:44:33Z</dcterms:created>
  <dc:creator>Irina Sachovska</dc:creator>
</cp:coreProperties>
</file>