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d3e46f9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d3e46f9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d3e46f9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d3e46f9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d3e46f9a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d3e46f9a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1669350"/>
            <a:ext cx="9144000" cy="108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4940000" dist="19050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Craving! ER Diagrams</a:t>
            </a:r>
            <a:endParaRPr b="1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925" y="29288"/>
            <a:ext cx="6112150" cy="50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375" y="0"/>
            <a:ext cx="5067550" cy="50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300" y="0"/>
            <a:ext cx="6569325" cy="50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