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4FDA-E26A-4C25-9103-E3BEFE08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EA83-EA40-4B59-A3F8-CBF6D40E7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BDA6-3BF6-4070-A27C-32B58158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F734-7681-4D51-8C68-04FC4065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180B-F69A-483B-BC64-E9EF9B9D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14F4-53F6-4D33-A8A9-936801BF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F948-23BB-410A-91FA-78D33A56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18F9-FA77-4D3B-AA5D-B4CD4537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38C7-CDA3-4992-9986-8F0F1CE7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CC1F-C2AA-4615-A193-E6C78D8C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6F6AC-1FB2-4512-8CF6-5759C72E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CD209-06C4-40CB-8AEA-BF27D47A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6526-457D-4544-9DC1-2397B8A8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02B1-565F-4B6D-A361-7BC992C4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4D47-A0EE-4077-9779-A983064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F098-E624-46E1-86B2-810A1EF8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7B28-3DFF-4E2B-BBEA-526E1955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8802-9A8E-4C48-885B-CAA1A204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3D3AD-BE4A-4CE0-9C38-86551276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2202-1243-4A75-BB2E-F17F0A04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9016-136B-41BF-8123-C4FBF0C7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72C1E-A480-4381-848C-4C8713AC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F93E-26A6-485A-A90A-4CE2DFC7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607D-FB15-456C-85F6-39ECAF2A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75D7-25D4-4E18-B1F8-207BDE51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1DC-F42E-4EF6-9B68-EDA9464C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7C6D-E3D3-408C-B18A-D99EC707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866F7-EC7D-4A3C-B35B-C51D5283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7D20-A9F3-4881-A959-65FE659C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3FA16-B034-4377-AE92-386FCBF3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AD974-A106-4884-8866-2362E18B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2BBF-950C-4425-8A7F-0AEB5E1A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7BA27-72B0-4700-8B21-BD7AFA29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DC12-D254-48A5-BB9A-4BC32538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1EE31-71DE-40DA-8771-362E9E17C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5AD52-6FBC-4184-AEF4-2823C1D50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51D66-888B-4CF2-96DE-D57E14B1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6ACB1-DF2F-4524-8FB2-040783AD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F18F-2944-479A-A8E0-F2AFD784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0181-903E-4748-8804-CBC16EFE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4DE91-3F05-462D-A483-8C6DD50D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996B5-6447-484A-8F82-37A2C56E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2AAAD-F495-49B3-B4F0-133F1505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C287F-B009-440F-9808-E87F57F1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F8B65-961C-4D14-988C-5BF8D88F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A8FA-18AE-4369-BE8E-B83C3D85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8C37-FCDB-4060-AC9E-7BA0CEFC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E8CA-9641-44EF-A5B7-FECA144B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CCEA9-CB44-4DC5-AAB9-8BBE42F0E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DF41-97BF-4E33-839B-7259EED6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EEEB-1E86-44BE-86BE-D181F0B9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0022-86B1-4BC5-AEB3-85AE705A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18C-CD91-4951-808D-DFC9F33B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71CF1-BE47-4E98-8148-DEEE1213F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4804B-0967-4021-9328-D64C816E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ADCF2-59AE-4EDF-99F9-5BCAA9BD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C0F2-1DCF-46C7-8D2B-C8054893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3563-1701-40E5-8A77-DC38038C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098F0-140F-459F-9849-BDE0AA71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073D3-8906-485E-AB13-A5E6AE92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78B05-79BC-4C5D-A91A-5EC86D721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56F7-F84F-4235-BDDD-6111667DDC9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6677-E4D1-4281-AB30-0A4429D42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7E3E-710F-4FB2-863A-048440263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FDD2E-C738-4292-A08F-E7B5C39E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885214-5AA6-4F06-86B3-0017697F592B}"/>
              </a:ext>
            </a:extLst>
          </p:cNvPr>
          <p:cNvSpPr/>
          <p:nvPr/>
        </p:nvSpPr>
        <p:spPr>
          <a:xfrm>
            <a:off x="835559" y="-67401"/>
            <a:ext cx="10566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Context Diagram – Craving! - Team 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081EBF-E24E-451D-8727-304BB17D4873}"/>
              </a:ext>
            </a:extLst>
          </p:cNvPr>
          <p:cNvSpPr/>
          <p:nvPr/>
        </p:nvSpPr>
        <p:spPr>
          <a:xfrm>
            <a:off x="5143873" y="2298252"/>
            <a:ext cx="2691765" cy="1691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00" b="1" dirty="0">
                <a:solidFill>
                  <a:schemeClr val="bg1">
                    <a:lumMod val="95000"/>
                  </a:schemeClr>
                </a:solidFill>
              </a:rPr>
              <a:t>Craving!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3F4FA-6E3A-4C94-8CA9-BE13A1071C04}"/>
              </a:ext>
            </a:extLst>
          </p:cNvPr>
          <p:cNvSpPr txBox="1"/>
          <p:nvPr/>
        </p:nvSpPr>
        <p:spPr>
          <a:xfrm rot="1377633">
            <a:off x="2434168" y="1928920"/>
            <a:ext cx="2822743" cy="7386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Likes/Dislikes Profile Creation</a:t>
            </a:r>
          </a:p>
          <a:p>
            <a:pPr algn="ctr"/>
            <a:r>
              <a:rPr lang="en-US" sz="1400" dirty="0"/>
              <a:t>Plan Subscription</a:t>
            </a:r>
          </a:p>
          <a:p>
            <a:pPr algn="ctr"/>
            <a:r>
              <a:rPr lang="en-US" sz="1400" dirty="0"/>
              <a:t>Skip orders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AB3828-0C4B-4157-AFC6-F34E7C68C0CA}"/>
              </a:ext>
            </a:extLst>
          </p:cNvPr>
          <p:cNvCxnSpPr>
            <a:cxnSpLocks/>
          </p:cNvCxnSpPr>
          <p:nvPr/>
        </p:nvCxnSpPr>
        <p:spPr>
          <a:xfrm flipH="1" flipV="1">
            <a:off x="1672944" y="1494179"/>
            <a:ext cx="3470929" cy="146911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070BBCF-9E8E-40A7-9999-173ACD8D1A3A}"/>
              </a:ext>
            </a:extLst>
          </p:cNvPr>
          <p:cNvSpPr/>
          <p:nvPr/>
        </p:nvSpPr>
        <p:spPr>
          <a:xfrm>
            <a:off x="9351097" y="5426514"/>
            <a:ext cx="2057400" cy="12344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Payment Gateway System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A1A00-0E02-4D2C-8BED-A360F7B434AD}"/>
              </a:ext>
            </a:extLst>
          </p:cNvPr>
          <p:cNvSpPr/>
          <p:nvPr/>
        </p:nvSpPr>
        <p:spPr>
          <a:xfrm>
            <a:off x="10032901" y="4095122"/>
            <a:ext cx="2057400" cy="12344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Delivery Company System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2A2E02-FF0B-40F4-9410-5086F6D8876D}"/>
              </a:ext>
            </a:extLst>
          </p:cNvPr>
          <p:cNvSpPr/>
          <p:nvPr/>
        </p:nvSpPr>
        <p:spPr>
          <a:xfrm>
            <a:off x="9895825" y="2050357"/>
            <a:ext cx="2057400" cy="12344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 &amp; B Department System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A75028-0651-416D-B801-FC809E3CC52C}"/>
              </a:ext>
            </a:extLst>
          </p:cNvPr>
          <p:cNvSpPr/>
          <p:nvPr/>
        </p:nvSpPr>
        <p:spPr>
          <a:xfrm>
            <a:off x="6909357" y="5581858"/>
            <a:ext cx="2057400" cy="12344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Customer Services System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FFBCB-8B15-4A01-A62C-5C5426C20956}"/>
              </a:ext>
            </a:extLst>
          </p:cNvPr>
          <p:cNvCxnSpPr>
            <a:cxnSpLocks/>
          </p:cNvCxnSpPr>
          <p:nvPr/>
        </p:nvCxnSpPr>
        <p:spPr>
          <a:xfrm flipH="1">
            <a:off x="7932318" y="2934177"/>
            <a:ext cx="1953560" cy="12656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59B0B3F-C458-4B32-886D-33C0348408E1}"/>
              </a:ext>
            </a:extLst>
          </p:cNvPr>
          <p:cNvSpPr txBox="1"/>
          <p:nvPr/>
        </p:nvSpPr>
        <p:spPr>
          <a:xfrm rot="21410797">
            <a:off x="8125454" y="2502808"/>
            <a:ext cx="1567287" cy="7386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Supply Recipe Ingredients</a:t>
            </a:r>
          </a:p>
          <a:p>
            <a:pPr algn="ctr"/>
            <a:r>
              <a:rPr lang="en-US" sz="1400" dirty="0"/>
              <a:t>Nutrient Info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02C1D2-06A2-4CCE-B237-8D4E6D0C3617}"/>
              </a:ext>
            </a:extLst>
          </p:cNvPr>
          <p:cNvCxnSpPr>
            <a:cxnSpLocks/>
          </p:cNvCxnSpPr>
          <p:nvPr/>
        </p:nvCxnSpPr>
        <p:spPr>
          <a:xfrm flipH="1" flipV="1">
            <a:off x="7823941" y="3498523"/>
            <a:ext cx="2476000" cy="70927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B6F74D1-83D8-4824-8E55-C8750F2CC43C}"/>
              </a:ext>
            </a:extLst>
          </p:cNvPr>
          <p:cNvSpPr txBox="1"/>
          <p:nvPr/>
        </p:nvSpPr>
        <p:spPr>
          <a:xfrm rot="952665">
            <a:off x="8093235" y="3595388"/>
            <a:ext cx="2136923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Order details for shipping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EF2435-D54F-495D-B237-437EF9238F01}"/>
              </a:ext>
            </a:extLst>
          </p:cNvPr>
          <p:cNvCxnSpPr>
            <a:cxnSpLocks/>
          </p:cNvCxnSpPr>
          <p:nvPr/>
        </p:nvCxnSpPr>
        <p:spPr>
          <a:xfrm flipH="1" flipV="1">
            <a:off x="7503692" y="3851911"/>
            <a:ext cx="1814736" cy="17299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B9F999-A26F-4C90-82CB-6E368B9AEBA2}"/>
              </a:ext>
            </a:extLst>
          </p:cNvPr>
          <p:cNvSpPr txBox="1"/>
          <p:nvPr/>
        </p:nvSpPr>
        <p:spPr>
          <a:xfrm rot="2584992">
            <a:off x="7157619" y="4678004"/>
            <a:ext cx="2447371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Payment  for plan subscription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F1724F-6E7D-4DED-9185-62DDC78D2273}"/>
              </a:ext>
            </a:extLst>
          </p:cNvPr>
          <p:cNvCxnSpPr>
            <a:cxnSpLocks/>
          </p:cNvCxnSpPr>
          <p:nvPr/>
        </p:nvCxnSpPr>
        <p:spPr>
          <a:xfrm flipH="1" flipV="1">
            <a:off x="6783390" y="4082135"/>
            <a:ext cx="447355" cy="159514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89F783-0E92-4CFA-A62B-AAFB37848C27}"/>
              </a:ext>
            </a:extLst>
          </p:cNvPr>
          <p:cNvSpPr txBox="1"/>
          <p:nvPr/>
        </p:nvSpPr>
        <p:spPr>
          <a:xfrm rot="4454867">
            <a:off x="6041202" y="4557995"/>
            <a:ext cx="1958587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Customer Complaint &amp; Information Inquiries</a:t>
            </a:r>
            <a:r>
              <a:rPr lang="en-US" dirty="0"/>
              <a:t> 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1E9EDA2-B0B1-45A2-9D0F-DF06F81A846B}"/>
              </a:ext>
            </a:extLst>
          </p:cNvPr>
          <p:cNvCxnSpPr>
            <a:cxnSpLocks/>
          </p:cNvCxnSpPr>
          <p:nvPr/>
        </p:nvCxnSpPr>
        <p:spPr>
          <a:xfrm>
            <a:off x="1752000" y="1087640"/>
            <a:ext cx="4663440" cy="1097280"/>
          </a:xfrm>
          <a:prstGeom prst="bentConnector3">
            <a:avLst>
              <a:gd name="adj1" fmla="val 10000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55F8071-C146-4407-A24E-DA212E6DCA84}"/>
              </a:ext>
            </a:extLst>
          </p:cNvPr>
          <p:cNvCxnSpPr>
            <a:cxnSpLocks/>
          </p:cNvCxnSpPr>
          <p:nvPr/>
        </p:nvCxnSpPr>
        <p:spPr>
          <a:xfrm>
            <a:off x="1666399" y="1289874"/>
            <a:ext cx="4572000" cy="914400"/>
          </a:xfrm>
          <a:prstGeom prst="bentConnector2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4025E39-C60F-4C54-B23D-CA4880526C41}"/>
              </a:ext>
            </a:extLst>
          </p:cNvPr>
          <p:cNvSpPr txBox="1"/>
          <p:nvPr/>
        </p:nvSpPr>
        <p:spPr>
          <a:xfrm>
            <a:off x="2721962" y="802248"/>
            <a:ext cx="276675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Ask for authentication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23FB1D-FF23-4391-8911-4D7680B7D643}"/>
              </a:ext>
            </a:extLst>
          </p:cNvPr>
          <p:cNvSpPr txBox="1"/>
          <p:nvPr/>
        </p:nvSpPr>
        <p:spPr>
          <a:xfrm>
            <a:off x="2668172" y="1266620"/>
            <a:ext cx="276675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Authenticate</a:t>
            </a:r>
            <a:endParaRPr lang="en-US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F1D3C44-82A1-4954-9F65-6FFA841D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6" y="3996645"/>
            <a:ext cx="553552" cy="909086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5F2EC38-A6D9-4926-8E77-56C00F147CFA}"/>
              </a:ext>
            </a:extLst>
          </p:cNvPr>
          <p:cNvCxnSpPr>
            <a:cxnSpLocks/>
          </p:cNvCxnSpPr>
          <p:nvPr/>
        </p:nvCxnSpPr>
        <p:spPr>
          <a:xfrm flipV="1">
            <a:off x="1100108" y="3749735"/>
            <a:ext cx="4261755" cy="47603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70DF721-A790-4663-8F03-10E6A5298C19}"/>
              </a:ext>
            </a:extLst>
          </p:cNvPr>
          <p:cNvSpPr txBox="1"/>
          <p:nvPr/>
        </p:nvSpPr>
        <p:spPr>
          <a:xfrm rot="21224800">
            <a:off x="1813647" y="3764878"/>
            <a:ext cx="219735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 Banners for Display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C9469AE-F3F5-41E4-83E5-29AF779CF1B1}"/>
              </a:ext>
            </a:extLst>
          </p:cNvPr>
          <p:cNvSpPr/>
          <p:nvPr/>
        </p:nvSpPr>
        <p:spPr>
          <a:xfrm>
            <a:off x="376518" y="2055018"/>
            <a:ext cx="1764332" cy="507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Customers</a:t>
            </a:r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B76A716-1236-41E5-9838-6E6FF309FF0F}"/>
              </a:ext>
            </a:extLst>
          </p:cNvPr>
          <p:cNvCxnSpPr>
            <a:cxnSpLocks/>
          </p:cNvCxnSpPr>
          <p:nvPr/>
        </p:nvCxnSpPr>
        <p:spPr>
          <a:xfrm flipH="1">
            <a:off x="549634" y="3201170"/>
            <a:ext cx="4480560" cy="731520"/>
          </a:xfrm>
          <a:prstGeom prst="bentConnector3">
            <a:avLst>
              <a:gd name="adj1" fmla="val 10000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3306A52-DBFC-4003-92FC-6BE3A78B05E8}"/>
              </a:ext>
            </a:extLst>
          </p:cNvPr>
          <p:cNvSpPr txBox="1"/>
          <p:nvPr/>
        </p:nvSpPr>
        <p:spPr>
          <a:xfrm>
            <a:off x="1427891" y="2939903"/>
            <a:ext cx="276675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Authenticate</a:t>
            </a:r>
            <a:endParaRPr lang="en-US" dirty="0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2F58C53-8073-45F2-9ABC-47218C572AA9}"/>
              </a:ext>
            </a:extLst>
          </p:cNvPr>
          <p:cNvCxnSpPr>
            <a:cxnSpLocks/>
          </p:cNvCxnSpPr>
          <p:nvPr/>
        </p:nvCxnSpPr>
        <p:spPr>
          <a:xfrm flipH="1">
            <a:off x="814839" y="3500436"/>
            <a:ext cx="4297680" cy="365760"/>
          </a:xfrm>
          <a:prstGeom prst="bentConnector3">
            <a:avLst>
              <a:gd name="adj1" fmla="val 100008"/>
            </a:avLst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DD39D1-4D82-4E9F-9838-2C1F45BA0C9E}"/>
              </a:ext>
            </a:extLst>
          </p:cNvPr>
          <p:cNvSpPr txBox="1"/>
          <p:nvPr/>
        </p:nvSpPr>
        <p:spPr>
          <a:xfrm>
            <a:off x="1406538" y="3232629"/>
            <a:ext cx="276675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Ask for authentication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B071A35-D528-4913-9F26-D780DDF7503F}"/>
              </a:ext>
            </a:extLst>
          </p:cNvPr>
          <p:cNvSpPr/>
          <p:nvPr/>
        </p:nvSpPr>
        <p:spPr>
          <a:xfrm>
            <a:off x="217942" y="4908594"/>
            <a:ext cx="1764332" cy="507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Marketing Manager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E740FA-B4D2-4334-AED8-70BF7AFCA02C}"/>
              </a:ext>
            </a:extLst>
          </p:cNvPr>
          <p:cNvSpPr txBox="1"/>
          <p:nvPr/>
        </p:nvSpPr>
        <p:spPr>
          <a:xfrm rot="19776069">
            <a:off x="3493982" y="4357516"/>
            <a:ext cx="219735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Order Status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F77D813-A635-4CFF-8858-E2DFF044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47" y="930872"/>
            <a:ext cx="553552" cy="909086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2062839F-2849-45EE-8F83-2E6650EC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27" y="5267661"/>
            <a:ext cx="553552" cy="909086"/>
          </a:xfrm>
          <a:prstGeom prst="rect">
            <a:avLst/>
          </a:prstGeom>
        </p:spPr>
      </p:pic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F60BD3B-B450-4C24-875F-E20A954F1BB7}"/>
              </a:ext>
            </a:extLst>
          </p:cNvPr>
          <p:cNvCxnSpPr>
            <a:cxnSpLocks/>
          </p:cNvCxnSpPr>
          <p:nvPr/>
        </p:nvCxnSpPr>
        <p:spPr>
          <a:xfrm flipH="1">
            <a:off x="3230985" y="3983309"/>
            <a:ext cx="2504194" cy="145806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221F86-513D-4B6E-A665-45791F8E9333}"/>
              </a:ext>
            </a:extLst>
          </p:cNvPr>
          <p:cNvSpPr/>
          <p:nvPr/>
        </p:nvSpPr>
        <p:spPr>
          <a:xfrm>
            <a:off x="1752000" y="6248588"/>
            <a:ext cx="2062527" cy="5072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Order Distribution Manager</a:t>
            </a:r>
            <a:endParaRPr lang="en-US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5D783995-04EF-4A60-B97A-9855DDC5E757}"/>
              </a:ext>
            </a:extLst>
          </p:cNvPr>
          <p:cNvCxnSpPr/>
          <p:nvPr/>
        </p:nvCxnSpPr>
        <p:spPr>
          <a:xfrm rot="10800000" flipV="1">
            <a:off x="3328478" y="4065803"/>
            <a:ext cx="2926080" cy="1920240"/>
          </a:xfrm>
          <a:prstGeom prst="bentConnector3">
            <a:avLst>
              <a:gd name="adj1" fmla="val -6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B2D3E92F-BAFA-4A4F-A64A-EDC9D2451B91}"/>
              </a:ext>
            </a:extLst>
          </p:cNvPr>
          <p:cNvCxnSpPr/>
          <p:nvPr/>
        </p:nvCxnSpPr>
        <p:spPr>
          <a:xfrm rot="10800000" flipV="1">
            <a:off x="3300981" y="4076284"/>
            <a:ext cx="2743200" cy="1645920"/>
          </a:xfrm>
          <a:prstGeom prst="bentConnector3">
            <a:avLst>
              <a:gd name="adj1" fmla="val -31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8625B8F-E57F-46DD-80DA-4EE9F022E599}"/>
              </a:ext>
            </a:extLst>
          </p:cNvPr>
          <p:cNvSpPr txBox="1"/>
          <p:nvPr/>
        </p:nvSpPr>
        <p:spPr>
          <a:xfrm>
            <a:off x="3487806" y="5962003"/>
            <a:ext cx="276675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Authenticate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EAA925F-4C29-433F-B771-BD1895A71EAA}"/>
              </a:ext>
            </a:extLst>
          </p:cNvPr>
          <p:cNvSpPr txBox="1"/>
          <p:nvPr/>
        </p:nvSpPr>
        <p:spPr>
          <a:xfrm>
            <a:off x="3545301" y="5442459"/>
            <a:ext cx="2766752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Ask for authentication</a:t>
            </a: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B061AD5-4578-4073-8E28-D36295C888EB}"/>
              </a:ext>
            </a:extLst>
          </p:cNvPr>
          <p:cNvSpPr/>
          <p:nvPr/>
        </p:nvSpPr>
        <p:spPr>
          <a:xfrm>
            <a:off x="6549033" y="5521667"/>
            <a:ext cx="431530" cy="4481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AE384A2-9FCF-4890-AA1A-062AB5DB4352}"/>
              </a:ext>
            </a:extLst>
          </p:cNvPr>
          <p:cNvSpPr/>
          <p:nvPr/>
        </p:nvSpPr>
        <p:spPr>
          <a:xfrm>
            <a:off x="7762791" y="5087379"/>
            <a:ext cx="431530" cy="4481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9E74F67-413A-4FB0-9590-149F27019C23}"/>
              </a:ext>
            </a:extLst>
          </p:cNvPr>
          <p:cNvSpPr/>
          <p:nvPr/>
        </p:nvSpPr>
        <p:spPr>
          <a:xfrm>
            <a:off x="8895551" y="5639933"/>
            <a:ext cx="431530" cy="4481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533156E-6BBA-4969-9FDF-B6F3487B84D3}"/>
              </a:ext>
            </a:extLst>
          </p:cNvPr>
          <p:cNvSpPr/>
          <p:nvPr/>
        </p:nvSpPr>
        <p:spPr>
          <a:xfrm>
            <a:off x="9412254" y="4995710"/>
            <a:ext cx="431530" cy="4481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90D358-3EEF-466B-A87A-0BD4A71E1685}"/>
              </a:ext>
            </a:extLst>
          </p:cNvPr>
          <p:cNvSpPr/>
          <p:nvPr/>
        </p:nvSpPr>
        <p:spPr>
          <a:xfrm>
            <a:off x="8301788" y="747488"/>
            <a:ext cx="2057400" cy="12344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Ads Platform System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DFBFDD-E06F-4C1F-9E61-890A096FE9B4}"/>
              </a:ext>
            </a:extLst>
          </p:cNvPr>
          <p:cNvCxnSpPr>
            <a:cxnSpLocks/>
          </p:cNvCxnSpPr>
          <p:nvPr/>
        </p:nvCxnSpPr>
        <p:spPr>
          <a:xfrm flipH="1">
            <a:off x="7288978" y="1747074"/>
            <a:ext cx="1063882" cy="61446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3F911C-03E0-4BD3-AD67-4822C20C3D56}"/>
              </a:ext>
            </a:extLst>
          </p:cNvPr>
          <p:cNvSpPr txBox="1"/>
          <p:nvPr/>
        </p:nvSpPr>
        <p:spPr>
          <a:xfrm rot="19802529">
            <a:off x="6984650" y="1772783"/>
            <a:ext cx="1567287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Ads display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93CFB3-2421-436B-84C6-CD50C0A7AA58}"/>
              </a:ext>
            </a:extLst>
          </p:cNvPr>
          <p:cNvSpPr/>
          <p:nvPr/>
        </p:nvSpPr>
        <p:spPr>
          <a:xfrm>
            <a:off x="7827249" y="1167603"/>
            <a:ext cx="431530" cy="4481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E4CC86-91EA-4513-B1D2-209179C4FA25}"/>
              </a:ext>
            </a:extLst>
          </p:cNvPr>
          <p:cNvCxnSpPr>
            <a:cxnSpLocks/>
          </p:cNvCxnSpPr>
          <p:nvPr/>
        </p:nvCxnSpPr>
        <p:spPr>
          <a:xfrm flipH="1" flipV="1">
            <a:off x="7702313" y="3615952"/>
            <a:ext cx="2476000" cy="70927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9F2532-421F-4C0A-8314-BB908304A661}"/>
              </a:ext>
            </a:extLst>
          </p:cNvPr>
          <p:cNvSpPr txBox="1"/>
          <p:nvPr/>
        </p:nvSpPr>
        <p:spPr>
          <a:xfrm rot="952665">
            <a:off x="8037873" y="3969761"/>
            <a:ext cx="2136923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Order tracking details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ABF9F7-B415-4C63-B184-BB60F2196C47}"/>
              </a:ext>
            </a:extLst>
          </p:cNvPr>
          <p:cNvCxnSpPr>
            <a:cxnSpLocks/>
          </p:cNvCxnSpPr>
          <p:nvPr/>
        </p:nvCxnSpPr>
        <p:spPr>
          <a:xfrm flipH="1" flipV="1">
            <a:off x="7639267" y="3793836"/>
            <a:ext cx="1814736" cy="172994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F3C75E-D47F-4D01-902C-D3E5BDC79241}"/>
              </a:ext>
            </a:extLst>
          </p:cNvPr>
          <p:cNvSpPr txBox="1"/>
          <p:nvPr/>
        </p:nvSpPr>
        <p:spPr>
          <a:xfrm rot="2584992">
            <a:off x="7444129" y="4457323"/>
            <a:ext cx="2447371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Refunds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63588E-8122-4A86-B453-41432D83544A}"/>
              </a:ext>
            </a:extLst>
          </p:cNvPr>
          <p:cNvCxnSpPr>
            <a:cxnSpLocks/>
          </p:cNvCxnSpPr>
          <p:nvPr/>
        </p:nvCxnSpPr>
        <p:spPr>
          <a:xfrm flipH="1" flipV="1">
            <a:off x="7134402" y="3974816"/>
            <a:ext cx="447355" cy="159514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11257A-6F18-4532-91E3-A45C0126D450}"/>
              </a:ext>
            </a:extLst>
          </p:cNvPr>
          <p:cNvSpPr txBox="1"/>
          <p:nvPr/>
        </p:nvSpPr>
        <p:spPr>
          <a:xfrm rot="4454867">
            <a:off x="6515146" y="4584022"/>
            <a:ext cx="1958587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Complaints Resolution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86184A-CCEA-4A1B-9659-BD98A943607C}"/>
              </a:ext>
            </a:extLst>
          </p:cNvPr>
          <p:cNvSpPr/>
          <p:nvPr/>
        </p:nvSpPr>
        <p:spPr>
          <a:xfrm>
            <a:off x="9577420" y="4386944"/>
            <a:ext cx="431530" cy="4481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F7413C-1383-4C47-B78F-F46A773357DA}"/>
              </a:ext>
            </a:extLst>
          </p:cNvPr>
          <p:cNvSpPr/>
          <p:nvPr/>
        </p:nvSpPr>
        <p:spPr>
          <a:xfrm>
            <a:off x="10027548" y="3539375"/>
            <a:ext cx="431530" cy="4481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C803B9-F2F9-4DA1-BCA2-EAC0C6CA4EA6}"/>
              </a:ext>
            </a:extLst>
          </p:cNvPr>
          <p:cNvSpPr/>
          <p:nvPr/>
        </p:nvSpPr>
        <p:spPr>
          <a:xfrm>
            <a:off x="9412254" y="2251321"/>
            <a:ext cx="431530" cy="4481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2623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885214-5AA6-4F06-86B3-0017697F592B}"/>
              </a:ext>
            </a:extLst>
          </p:cNvPr>
          <p:cNvSpPr/>
          <p:nvPr/>
        </p:nvSpPr>
        <p:spPr>
          <a:xfrm>
            <a:off x="-79858" y="282509"/>
            <a:ext cx="12351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System Interface Table – Craving! – Team 4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8EA63F-81FF-4B29-8458-E3A69E655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59329"/>
              </p:ext>
            </p:extLst>
          </p:nvPr>
        </p:nvGraphicFramePr>
        <p:xfrm>
          <a:off x="129409" y="1349100"/>
          <a:ext cx="11933182" cy="5226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265337007"/>
                    </a:ext>
                  </a:extLst>
                </a:gridCol>
                <a:gridCol w="1761303">
                  <a:extLst>
                    <a:ext uri="{9D8B030D-6E8A-4147-A177-3AD203B41FA5}">
                      <a16:colId xmlns:a16="http://schemas.microsoft.com/office/drawing/2014/main" val="2715410805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164107188"/>
                    </a:ext>
                  </a:extLst>
                </a:gridCol>
                <a:gridCol w="1503045">
                  <a:extLst>
                    <a:ext uri="{9D8B030D-6E8A-4147-A177-3AD203B41FA5}">
                      <a16:colId xmlns:a16="http://schemas.microsoft.com/office/drawing/2014/main" val="134744366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1064690792"/>
                    </a:ext>
                  </a:extLst>
                </a:gridCol>
                <a:gridCol w="5614484">
                  <a:extLst>
                    <a:ext uri="{9D8B030D-6E8A-4147-A177-3AD203B41FA5}">
                      <a16:colId xmlns:a16="http://schemas.microsoft.com/office/drawing/2014/main" val="756021441"/>
                    </a:ext>
                  </a:extLst>
                </a:gridCol>
              </a:tblGrid>
              <a:tr h="28539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82472"/>
                  </a:ext>
                </a:extLst>
              </a:tr>
              <a:tr h="5898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Cust. complaints &amp; Information inquiries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Craving!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Services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 submitted by the customer should be processed and fed into customer services system, with appropriate customer ID and correct reason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16901"/>
                  </a:ext>
                </a:extLst>
              </a:tr>
              <a:tr h="5898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Complaints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Cust. Serv.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Craving!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Real-time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Resolution fed back to the Craving! application to be displayed on customer’s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05568"/>
                  </a:ext>
                </a:extLst>
              </a:tr>
              <a:tr h="5898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 for the subscription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Payments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Craving!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amount for the order should match the chosen subscription plan, payments details should match to CC.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651205"/>
                  </a:ext>
                </a:extLst>
              </a:tr>
              <a:tr h="5898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Craving!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Payments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amt. returned should equal to the total amt. of failed order, discounts issued should be less then amt. of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52569"/>
                  </a:ext>
                </a:extLst>
              </a:tr>
              <a:tr h="5898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details for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Craving!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Order &amp; Delivery Company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information should match with the customer delivery address, order items should match the subscription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0379"/>
                  </a:ext>
                </a:extLst>
              </a:tr>
              <a:tr h="5898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tracking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Order &amp; Delivery Company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Craving!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Real-time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tracking number should be provided to the customer, the order status update should be fed to the Craving!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32663"/>
                  </a:ext>
                </a:extLst>
              </a:tr>
              <a:tr h="5898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Supply recipe 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F&amp;B Department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Craving!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Recipe ingredients match with chef’s entered items, nutrition information should match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5115"/>
                  </a:ext>
                </a:extLst>
              </a:tr>
              <a:tr h="5898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Ads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Craving!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Ads are displayed on the page as soon as the page is visited, ads do not display after the expiration date of the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7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355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Sachovska</dc:creator>
  <cp:lastModifiedBy>Irina Sachovska</cp:lastModifiedBy>
  <cp:revision>34</cp:revision>
  <dcterms:created xsi:type="dcterms:W3CDTF">2020-09-16T05:25:17Z</dcterms:created>
  <dcterms:modified xsi:type="dcterms:W3CDTF">2020-09-24T06:07:18Z</dcterms:modified>
</cp:coreProperties>
</file>