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f1e80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f1e80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214025" y="1328280"/>
            <a:ext cx="1754100" cy="376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149463" y="1328280"/>
            <a:ext cx="1754100" cy="376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084925" y="1328280"/>
            <a:ext cx="1754100" cy="3767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0"/>
            <a:ext cx="8520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Craving! Web Application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Architecture Type: Application Architecture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View: Logical View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Style: Layered Architecture Pattern</a:t>
            </a:r>
            <a:endParaRPr sz="120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860225"/>
            <a:ext cx="9144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Users        </a:t>
            </a:r>
            <a:r>
              <a:rPr lang="en">
                <a:solidFill>
                  <a:schemeClr val="dk1"/>
                </a:solidFill>
              </a:rPr>
              <a:t>Delivery Channels      Core Business Processes        Data &amp; Information         Technology Enablers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1450"/>
            <a:ext cx="401300" cy="6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83550"/>
            <a:ext cx="401300" cy="6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123225" y="2250425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Device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124125" y="3672525"/>
            <a:ext cx="15345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Browser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186721" y="14259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186721" y="19496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Profile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186721" y="24733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Management</a:t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186721" y="29970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86721" y="35207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86721" y="40444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Review</a:t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3186721" y="45681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Management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242506" y="14259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Data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5242506" y="19496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242506" y="24733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Data</a:t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242506" y="29970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Data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242506" y="35207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Data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242506" y="40444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Data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242506" y="45681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Data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7329997" y="14259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Event Bus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329997" y="19496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E-Payment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329997" y="24733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29997" y="29970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B2B-Gateway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329997" y="35207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Data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7329997" y="40444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Transformation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7329997" y="4568174"/>
            <a:ext cx="1536300" cy="443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&amp; Service Routing</a:t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 flipH="1" rot="10800000">
            <a:off x="2678863" y="2470775"/>
            <a:ext cx="3867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5" name="Google Shape;85;p13"/>
          <p:cNvCxnSpPr/>
          <p:nvPr/>
        </p:nvCxnSpPr>
        <p:spPr>
          <a:xfrm flipH="1" rot="10800000">
            <a:off x="2678413" y="3892875"/>
            <a:ext cx="3867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6" name="Google Shape;86;p13"/>
          <p:cNvCxnSpPr/>
          <p:nvPr/>
        </p:nvCxnSpPr>
        <p:spPr>
          <a:xfrm flipH="1" rot="10800000">
            <a:off x="4861488" y="2997075"/>
            <a:ext cx="2655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7" name="Google Shape;87;p13"/>
          <p:cNvCxnSpPr/>
          <p:nvPr/>
        </p:nvCxnSpPr>
        <p:spPr>
          <a:xfrm flipH="1" rot="10800000">
            <a:off x="6926050" y="2997075"/>
            <a:ext cx="2655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88" name="Google Shape;88;p13"/>
          <p:cNvCxnSpPr>
            <a:stCxn id="59" idx="3"/>
            <a:endCxn id="62" idx="1"/>
          </p:cNvCxnSpPr>
          <p:nvPr/>
        </p:nvCxnSpPr>
        <p:spPr>
          <a:xfrm>
            <a:off x="713000" y="2471975"/>
            <a:ext cx="411000" cy="14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59" idx="3"/>
            <a:endCxn id="61" idx="1"/>
          </p:cNvCxnSpPr>
          <p:nvPr/>
        </p:nvCxnSpPr>
        <p:spPr>
          <a:xfrm>
            <a:off x="713000" y="2471975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0" idx="3"/>
            <a:endCxn id="62" idx="1"/>
          </p:cNvCxnSpPr>
          <p:nvPr/>
        </p:nvCxnSpPr>
        <p:spPr>
          <a:xfrm>
            <a:off x="713000" y="3894075"/>
            <a:ext cx="41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/>
          <p:nvPr/>
        </p:nvCxnSpPr>
        <p:spPr>
          <a:xfrm>
            <a:off x="227650" y="1218150"/>
            <a:ext cx="5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2" name="Google Shape;92;p13"/>
          <p:cNvCxnSpPr/>
          <p:nvPr/>
        </p:nvCxnSpPr>
        <p:spPr>
          <a:xfrm>
            <a:off x="1123100" y="1212350"/>
            <a:ext cx="1518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3" name="Google Shape;93;p13"/>
          <p:cNvCxnSpPr/>
          <p:nvPr/>
        </p:nvCxnSpPr>
        <p:spPr>
          <a:xfrm>
            <a:off x="5268075" y="1216788"/>
            <a:ext cx="1594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4" name="Google Shape;94;p13"/>
          <p:cNvCxnSpPr/>
          <p:nvPr/>
        </p:nvCxnSpPr>
        <p:spPr>
          <a:xfrm>
            <a:off x="7179400" y="1218150"/>
            <a:ext cx="17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" name="Google Shape;95;p13"/>
          <p:cNvCxnSpPr/>
          <p:nvPr/>
        </p:nvCxnSpPr>
        <p:spPr>
          <a:xfrm>
            <a:off x="2836000" y="1217838"/>
            <a:ext cx="2194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6" name="Google Shape;96;p13"/>
          <p:cNvSpPr txBox="1"/>
          <p:nvPr/>
        </p:nvSpPr>
        <p:spPr>
          <a:xfrm>
            <a:off x="219675" y="2663575"/>
            <a:ext cx="569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Internal User</a:t>
            </a:r>
            <a:endParaRPr sz="900"/>
          </a:p>
        </p:txBody>
      </p:sp>
      <p:sp>
        <p:nvSpPr>
          <p:cNvPr id="97" name="Google Shape;97;p13"/>
          <p:cNvSpPr txBox="1"/>
          <p:nvPr/>
        </p:nvSpPr>
        <p:spPr>
          <a:xfrm>
            <a:off x="193600" y="4099975"/>
            <a:ext cx="637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Ext</a:t>
            </a:r>
            <a:r>
              <a:rPr lang="en" sz="900"/>
              <a:t>ernal User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ctrTitle"/>
          </p:nvPr>
        </p:nvSpPr>
        <p:spPr>
          <a:xfrm>
            <a:off x="3140250" y="0"/>
            <a:ext cx="28635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Craving! Web Application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Architecture Type: Application Architecture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View: Process View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Style: Client-Server Pattern</a:t>
            </a:r>
            <a:endParaRPr sz="11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00" y="1856750"/>
            <a:ext cx="1139250" cy="656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4818" y="4268175"/>
            <a:ext cx="654019" cy="8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25" y="2811166"/>
            <a:ext cx="1431001" cy="108041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6302600" y="1057675"/>
            <a:ext cx="434700" cy="47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5500" y="3277125"/>
            <a:ext cx="1139250" cy="13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0501" y="3113376"/>
            <a:ext cx="1431000" cy="155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2588" y="2561205"/>
            <a:ext cx="1139250" cy="127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25325" y="1491413"/>
            <a:ext cx="1242000" cy="1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2250" y="1170212"/>
            <a:ext cx="1139250" cy="114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26013" y="1058938"/>
            <a:ext cx="977725" cy="6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3616375" y="3859225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Web Server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698025" y="4672975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App</a:t>
            </a: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 Server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743350" y="4669325"/>
            <a:ext cx="977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DB</a:t>
            </a: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 Server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642000" y="2313550"/>
            <a:ext cx="1091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NAS</a:t>
            </a: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 Server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p14"/>
          <p:cNvCxnSpPr>
            <a:stCxn id="112" idx="2"/>
          </p:cNvCxnSpPr>
          <p:nvPr/>
        </p:nvCxnSpPr>
        <p:spPr>
          <a:xfrm>
            <a:off x="3114875" y="1757313"/>
            <a:ext cx="10500" cy="31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/>
        </p:nvSpPr>
        <p:spPr>
          <a:xfrm>
            <a:off x="2626025" y="871500"/>
            <a:ext cx="821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Firewall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1895388" y="3041463"/>
            <a:ext cx="977724" cy="69832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0" name="Google Shape;120;p14"/>
          <p:cNvCxnSpPr>
            <a:stCxn id="105" idx="0"/>
            <a:endCxn id="103" idx="1"/>
          </p:cNvCxnSpPr>
          <p:nvPr/>
        </p:nvCxnSpPr>
        <p:spPr>
          <a:xfrm rot="-5400000">
            <a:off x="1012075" y="2111116"/>
            <a:ext cx="626100" cy="77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22" idx="2"/>
            <a:endCxn id="104" idx="1"/>
          </p:cNvCxnSpPr>
          <p:nvPr/>
        </p:nvCxnSpPr>
        <p:spPr>
          <a:xfrm flipH="1" rot="-5400000">
            <a:off x="1171838" y="3897475"/>
            <a:ext cx="500700" cy="106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03" idx="2"/>
            <a:endCxn id="119" idx="3"/>
          </p:cNvCxnSpPr>
          <p:nvPr/>
        </p:nvCxnSpPr>
        <p:spPr>
          <a:xfrm flipH="1" rot="-5400000">
            <a:off x="2048875" y="2746042"/>
            <a:ext cx="568200" cy="102300"/>
          </a:xfrm>
          <a:prstGeom prst="curvedConnector3">
            <a:avLst>
              <a:gd fmla="val 46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4" name="Google Shape;124;p14"/>
          <p:cNvCxnSpPr>
            <a:stCxn id="104" idx="0"/>
            <a:endCxn id="119" idx="1"/>
          </p:cNvCxnSpPr>
          <p:nvPr/>
        </p:nvCxnSpPr>
        <p:spPr>
          <a:xfrm rot="-5400000">
            <a:off x="2068378" y="3952425"/>
            <a:ext cx="529200" cy="102300"/>
          </a:xfrm>
          <a:prstGeom prst="curvedConnector3">
            <a:avLst>
              <a:gd fmla="val 496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5" name="Google Shape;125;p14"/>
          <p:cNvCxnSpPr>
            <a:stCxn id="119" idx="0"/>
            <a:endCxn id="109" idx="1"/>
          </p:cNvCxnSpPr>
          <p:nvPr/>
        </p:nvCxnSpPr>
        <p:spPr>
          <a:xfrm flipH="1" rot="10800000">
            <a:off x="2872297" y="3198927"/>
            <a:ext cx="720300" cy="191700"/>
          </a:xfrm>
          <a:prstGeom prst="curvedConnector3">
            <a:avLst>
              <a:gd fmla="val 500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6" name="Google Shape;126;p14"/>
          <p:cNvCxnSpPr/>
          <p:nvPr/>
        </p:nvCxnSpPr>
        <p:spPr>
          <a:xfrm>
            <a:off x="7099475" y="1086650"/>
            <a:ext cx="21000" cy="38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5194475" y="1086650"/>
            <a:ext cx="21000" cy="38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 txBox="1"/>
          <p:nvPr/>
        </p:nvSpPr>
        <p:spPr>
          <a:xfrm>
            <a:off x="174188" y="3859225"/>
            <a:ext cx="14310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External Users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5528374" y="1211775"/>
            <a:ext cx="131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b="1" lang="en" sz="1200">
                <a:latin typeface="Comic Sans MS"/>
                <a:ea typeface="Comic Sans MS"/>
                <a:cs typeface="Comic Sans MS"/>
                <a:sym typeface="Comic Sans MS"/>
              </a:rPr>
              <a:t>ternal Users</a:t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9" name="Google Shape;129;p14"/>
          <p:cNvCxnSpPr>
            <a:stCxn id="110" idx="2"/>
            <a:endCxn id="107" idx="0"/>
          </p:cNvCxnSpPr>
          <p:nvPr/>
        </p:nvCxnSpPr>
        <p:spPr>
          <a:xfrm flipH="1" rot="-5400000">
            <a:off x="5903925" y="2975813"/>
            <a:ext cx="543600" cy="588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09" idx="3"/>
            <a:endCxn id="107" idx="1"/>
          </p:cNvCxnSpPr>
          <p:nvPr/>
        </p:nvCxnSpPr>
        <p:spPr>
          <a:xfrm>
            <a:off x="4731838" y="3198978"/>
            <a:ext cx="903600" cy="776100"/>
          </a:xfrm>
          <a:prstGeom prst="curvedConnector3">
            <a:avLst>
              <a:gd fmla="val 567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1" name="Google Shape;131;p14"/>
          <p:cNvCxnSpPr>
            <a:stCxn id="111" idx="1"/>
            <a:endCxn id="107" idx="3"/>
          </p:cNvCxnSpPr>
          <p:nvPr/>
        </p:nvCxnSpPr>
        <p:spPr>
          <a:xfrm flipH="1">
            <a:off x="6774650" y="1741883"/>
            <a:ext cx="957600" cy="2233200"/>
          </a:xfrm>
          <a:prstGeom prst="curvedConnector3">
            <a:avLst>
              <a:gd fmla="val 857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2" name="Google Shape;132;p14"/>
          <p:cNvCxnSpPr>
            <a:stCxn id="108" idx="1"/>
            <a:endCxn id="107" idx="3"/>
          </p:cNvCxnSpPr>
          <p:nvPr/>
        </p:nvCxnSpPr>
        <p:spPr>
          <a:xfrm flipH="1">
            <a:off x="6774801" y="3891351"/>
            <a:ext cx="665700" cy="83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