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iMT73PDthHJ8Tq/AslKTs2ucv8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e08260f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9e08260f0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e08260f0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9e08260f07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e08260f07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g9e08260f07_0_1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797288" y="2276629"/>
            <a:ext cx="2610600" cy="808500"/>
          </a:xfrm>
          <a:prstGeom prst="ellipse">
            <a:avLst/>
          </a:prstGeom>
          <a:solidFill>
            <a:srgbClr val="A8D08C"/>
          </a:solidFill>
          <a:ln cap="flat" cmpd="sng" w="12700">
            <a:solidFill>
              <a:srgbClr val="3876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01.01 Login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4797288" y="4179072"/>
            <a:ext cx="2610600" cy="808500"/>
          </a:xfrm>
          <a:prstGeom prst="ellipse">
            <a:avLst/>
          </a:prstGeom>
          <a:solidFill>
            <a:srgbClr val="A8D08C"/>
          </a:solidFill>
          <a:ln cap="flat" cmpd="sng" w="12700">
            <a:solidFill>
              <a:srgbClr val="3876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01.03 Restore Credentials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2090443" y="3152895"/>
            <a:ext cx="463800" cy="2517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" name="Google Shape;87;p1"/>
          <p:cNvCxnSpPr/>
          <p:nvPr/>
        </p:nvCxnSpPr>
        <p:spPr>
          <a:xfrm flipH="1">
            <a:off x="2315757" y="3404686"/>
            <a:ext cx="6600" cy="40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" name="Google Shape;88;p1"/>
          <p:cNvCxnSpPr/>
          <p:nvPr/>
        </p:nvCxnSpPr>
        <p:spPr>
          <a:xfrm>
            <a:off x="2090443" y="3616721"/>
            <a:ext cx="463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" name="Google Shape;89;p1"/>
          <p:cNvCxnSpPr/>
          <p:nvPr/>
        </p:nvCxnSpPr>
        <p:spPr>
          <a:xfrm flipH="1">
            <a:off x="2090430" y="3808877"/>
            <a:ext cx="225300" cy="21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0" name="Google Shape;90;p1"/>
          <p:cNvCxnSpPr/>
          <p:nvPr/>
        </p:nvCxnSpPr>
        <p:spPr>
          <a:xfrm>
            <a:off x="2315730" y="3808877"/>
            <a:ext cx="238500" cy="21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" name="Google Shape;91;p1"/>
          <p:cNvCxnSpPr/>
          <p:nvPr/>
        </p:nvCxnSpPr>
        <p:spPr>
          <a:xfrm>
            <a:off x="2090443" y="4027538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" name="Google Shape;92;p1"/>
          <p:cNvCxnSpPr/>
          <p:nvPr/>
        </p:nvCxnSpPr>
        <p:spPr>
          <a:xfrm flipH="1" rot="10800000">
            <a:off x="2895599" y="2682521"/>
            <a:ext cx="1901700" cy="934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3" name="Google Shape;93;p1"/>
          <p:cNvCxnSpPr/>
          <p:nvPr/>
        </p:nvCxnSpPr>
        <p:spPr>
          <a:xfrm>
            <a:off x="2888899" y="3614270"/>
            <a:ext cx="1908300" cy="97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4" name="Google Shape;94;p1"/>
          <p:cNvSpPr/>
          <p:nvPr/>
        </p:nvSpPr>
        <p:spPr>
          <a:xfrm>
            <a:off x="1682960" y="4135066"/>
            <a:ext cx="1212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Subscribed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4797288" y="3215791"/>
            <a:ext cx="2610600" cy="808500"/>
          </a:xfrm>
          <a:prstGeom prst="ellipse">
            <a:avLst/>
          </a:prstGeom>
          <a:solidFill>
            <a:srgbClr val="A8D08C"/>
          </a:solidFill>
          <a:ln cap="flat" cmpd="sng" w="12700">
            <a:solidFill>
              <a:srgbClr val="3876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01.02 Sign Up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1"/>
          <p:cNvCxnSpPr/>
          <p:nvPr/>
        </p:nvCxnSpPr>
        <p:spPr>
          <a:xfrm>
            <a:off x="2895599" y="3611667"/>
            <a:ext cx="1901700" cy="10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7" name="Google Shape;97;p1"/>
          <p:cNvSpPr txBox="1"/>
          <p:nvPr/>
        </p:nvSpPr>
        <p:spPr>
          <a:xfrm>
            <a:off x="4431750" y="259250"/>
            <a:ext cx="3328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267550" y="337975"/>
            <a:ext cx="18165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Craving! Web Application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Module: 01. Authentication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4797288" y="2374697"/>
            <a:ext cx="2610600" cy="808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02.01 Account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2206487" y="3213652"/>
            <a:ext cx="463800" cy="2517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2"/>
          <p:cNvCxnSpPr/>
          <p:nvPr/>
        </p:nvCxnSpPr>
        <p:spPr>
          <a:xfrm flipH="1">
            <a:off x="2431801" y="3465443"/>
            <a:ext cx="6600" cy="40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6" name="Google Shape;106;p2"/>
          <p:cNvCxnSpPr/>
          <p:nvPr/>
        </p:nvCxnSpPr>
        <p:spPr>
          <a:xfrm>
            <a:off x="2206487" y="3677478"/>
            <a:ext cx="463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" name="Google Shape;107;p2"/>
          <p:cNvCxnSpPr/>
          <p:nvPr/>
        </p:nvCxnSpPr>
        <p:spPr>
          <a:xfrm flipH="1">
            <a:off x="2206474" y="3869634"/>
            <a:ext cx="225300" cy="21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" name="Google Shape;108;p2"/>
          <p:cNvCxnSpPr/>
          <p:nvPr/>
        </p:nvCxnSpPr>
        <p:spPr>
          <a:xfrm>
            <a:off x="2431774" y="3869634"/>
            <a:ext cx="238500" cy="21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2"/>
          <p:cNvCxnSpPr/>
          <p:nvPr/>
        </p:nvCxnSpPr>
        <p:spPr>
          <a:xfrm>
            <a:off x="2206487" y="408829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0" name="Google Shape;110;p2"/>
          <p:cNvCxnSpPr>
            <a:endCxn id="103" idx="2"/>
          </p:cNvCxnSpPr>
          <p:nvPr/>
        </p:nvCxnSpPr>
        <p:spPr>
          <a:xfrm flipH="1" rot="10800000">
            <a:off x="2895588" y="2778947"/>
            <a:ext cx="1901700" cy="898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1" name="Google Shape;111;p2"/>
          <p:cNvSpPr/>
          <p:nvPr/>
        </p:nvSpPr>
        <p:spPr>
          <a:xfrm>
            <a:off x="1799004" y="4195823"/>
            <a:ext cx="1212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Subscribed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4797288" y="4033771"/>
            <a:ext cx="2610600" cy="808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02.02 Likes/Dislikes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"/>
          <p:cNvCxnSpPr>
            <a:endCxn id="112" idx="2"/>
          </p:cNvCxnSpPr>
          <p:nvPr/>
        </p:nvCxnSpPr>
        <p:spPr>
          <a:xfrm>
            <a:off x="2895588" y="3677521"/>
            <a:ext cx="1901700" cy="760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4" name="Google Shape;114;p2"/>
          <p:cNvSpPr txBox="1"/>
          <p:nvPr/>
        </p:nvSpPr>
        <p:spPr>
          <a:xfrm>
            <a:off x="4431750" y="259250"/>
            <a:ext cx="3328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267550" y="337975"/>
            <a:ext cx="18165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Craving! Web Application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Module: 02. Account Profile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4602761" y="2529739"/>
            <a:ext cx="2610600" cy="808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03.02 Skip Future Order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4602761" y="4433028"/>
            <a:ext cx="2610600" cy="808500"/>
          </a:xfrm>
          <a:prstGeom prst="ellipse">
            <a:avLst/>
          </a:prstGeom>
          <a:solidFill>
            <a:srgbClr val="C4E0B2"/>
          </a:solidFill>
          <a:ln cap="flat" cmpd="sng" w="12700">
            <a:solidFill>
              <a:srgbClr val="3876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03.04 Order Cancel/History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1888696" y="2944279"/>
            <a:ext cx="463800" cy="2517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3"/>
          <p:cNvCxnSpPr/>
          <p:nvPr/>
        </p:nvCxnSpPr>
        <p:spPr>
          <a:xfrm flipH="1">
            <a:off x="2114010" y="3196070"/>
            <a:ext cx="6600" cy="40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" name="Google Shape;124;p3"/>
          <p:cNvCxnSpPr/>
          <p:nvPr/>
        </p:nvCxnSpPr>
        <p:spPr>
          <a:xfrm>
            <a:off x="1888696" y="3408105"/>
            <a:ext cx="463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5" name="Google Shape;125;p3"/>
          <p:cNvCxnSpPr/>
          <p:nvPr/>
        </p:nvCxnSpPr>
        <p:spPr>
          <a:xfrm flipH="1">
            <a:off x="1888683" y="3600261"/>
            <a:ext cx="225300" cy="21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6" name="Google Shape;126;p3"/>
          <p:cNvCxnSpPr/>
          <p:nvPr/>
        </p:nvCxnSpPr>
        <p:spPr>
          <a:xfrm>
            <a:off x="2113983" y="3600261"/>
            <a:ext cx="238500" cy="21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" name="Google Shape;127;p3"/>
          <p:cNvCxnSpPr/>
          <p:nvPr/>
        </p:nvCxnSpPr>
        <p:spPr>
          <a:xfrm>
            <a:off x="2611634" y="3831106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8" name="Google Shape;128;p3"/>
          <p:cNvCxnSpPr>
            <a:endCxn id="129" idx="2"/>
          </p:cNvCxnSpPr>
          <p:nvPr/>
        </p:nvCxnSpPr>
        <p:spPr>
          <a:xfrm flipH="1" rot="10800000">
            <a:off x="2577761" y="1992156"/>
            <a:ext cx="2025000" cy="1406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0" name="Google Shape;130;p3"/>
          <p:cNvCxnSpPr>
            <a:endCxn id="121" idx="2"/>
          </p:cNvCxnSpPr>
          <p:nvPr/>
        </p:nvCxnSpPr>
        <p:spPr>
          <a:xfrm>
            <a:off x="2577761" y="3406878"/>
            <a:ext cx="2025000" cy="1430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1" name="Google Shape;131;p3"/>
          <p:cNvSpPr/>
          <p:nvPr/>
        </p:nvSpPr>
        <p:spPr>
          <a:xfrm>
            <a:off x="1514308" y="3903789"/>
            <a:ext cx="1212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Subscribed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4602761" y="3491195"/>
            <a:ext cx="2610600" cy="808500"/>
          </a:xfrm>
          <a:prstGeom prst="ellipse">
            <a:avLst/>
          </a:prstGeom>
          <a:solidFill>
            <a:srgbClr val="A8D08C"/>
          </a:solidFill>
          <a:ln cap="flat" cmpd="sng" w="12700">
            <a:solidFill>
              <a:srgbClr val="3876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03.03 Remove/Add Products In Box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3"/>
          <p:cNvCxnSpPr>
            <a:endCxn id="132" idx="2"/>
          </p:cNvCxnSpPr>
          <p:nvPr/>
        </p:nvCxnSpPr>
        <p:spPr>
          <a:xfrm>
            <a:off x="2577761" y="3406745"/>
            <a:ext cx="2025000" cy="48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9" name="Google Shape;129;p3"/>
          <p:cNvSpPr/>
          <p:nvPr/>
        </p:nvSpPr>
        <p:spPr>
          <a:xfrm>
            <a:off x="4602761" y="1587906"/>
            <a:ext cx="2610600" cy="808500"/>
          </a:xfrm>
          <a:prstGeom prst="ellipse">
            <a:avLst/>
          </a:prstGeom>
          <a:solidFill>
            <a:srgbClr val="A8D08C"/>
          </a:solidFill>
          <a:ln cap="flat" cmpd="sng" w="12700">
            <a:solidFill>
              <a:srgbClr val="3876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03.01 Select/Pause Plan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3"/>
          <p:cNvCxnSpPr>
            <a:endCxn id="120" idx="2"/>
          </p:cNvCxnSpPr>
          <p:nvPr/>
        </p:nvCxnSpPr>
        <p:spPr>
          <a:xfrm flipH="1" rot="10800000">
            <a:off x="2571161" y="2933989"/>
            <a:ext cx="2031600" cy="472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5" name="Google Shape;135;p3"/>
          <p:cNvCxnSpPr/>
          <p:nvPr/>
        </p:nvCxnSpPr>
        <p:spPr>
          <a:xfrm>
            <a:off x="10203456" y="5936234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6" name="Google Shape;136;p3"/>
          <p:cNvSpPr txBox="1"/>
          <p:nvPr/>
        </p:nvSpPr>
        <p:spPr>
          <a:xfrm>
            <a:off x="4431750" y="259250"/>
            <a:ext cx="3328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267550" y="337975"/>
            <a:ext cx="25395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Craving! Web Application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Module: 03. Subscription Management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/>
          <p:nvPr/>
        </p:nvSpPr>
        <p:spPr>
          <a:xfrm>
            <a:off x="4827105" y="1967947"/>
            <a:ext cx="2610600" cy="808500"/>
          </a:xfrm>
          <a:prstGeom prst="ellipse">
            <a:avLst/>
          </a:prstGeom>
          <a:solidFill>
            <a:srgbClr val="B6D7A8"/>
          </a:solidFill>
          <a:ln cap="flat" cmpd="sng" w="12700">
            <a:solidFill>
              <a:srgbClr val="3876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04.01 Enter/ Modify Payment Info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4827105" y="3963175"/>
            <a:ext cx="2610600" cy="808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04.03 Payment Processing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2236304" y="2776330"/>
            <a:ext cx="463800" cy="2517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p4"/>
          <p:cNvCxnSpPr/>
          <p:nvPr/>
        </p:nvCxnSpPr>
        <p:spPr>
          <a:xfrm flipH="1">
            <a:off x="2461618" y="3028121"/>
            <a:ext cx="6600" cy="40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6" name="Google Shape;146;p4"/>
          <p:cNvCxnSpPr/>
          <p:nvPr/>
        </p:nvCxnSpPr>
        <p:spPr>
          <a:xfrm>
            <a:off x="2236304" y="3240156"/>
            <a:ext cx="463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7" name="Google Shape;147;p4"/>
          <p:cNvCxnSpPr/>
          <p:nvPr/>
        </p:nvCxnSpPr>
        <p:spPr>
          <a:xfrm flipH="1">
            <a:off x="2236291" y="3432312"/>
            <a:ext cx="225300" cy="21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8" name="Google Shape;148;p4"/>
          <p:cNvCxnSpPr/>
          <p:nvPr/>
        </p:nvCxnSpPr>
        <p:spPr>
          <a:xfrm>
            <a:off x="2461591" y="3432312"/>
            <a:ext cx="238500" cy="21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9" name="Google Shape;149;p4"/>
          <p:cNvCxnSpPr/>
          <p:nvPr/>
        </p:nvCxnSpPr>
        <p:spPr>
          <a:xfrm>
            <a:off x="2236304" y="3650973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0" name="Google Shape;150;p4"/>
          <p:cNvCxnSpPr>
            <a:endCxn id="142" idx="2"/>
          </p:cNvCxnSpPr>
          <p:nvPr/>
        </p:nvCxnSpPr>
        <p:spPr>
          <a:xfrm flipH="1" rot="10800000">
            <a:off x="2925405" y="2372197"/>
            <a:ext cx="1901700" cy="898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1" name="Google Shape;151;p4"/>
          <p:cNvCxnSpPr>
            <a:endCxn id="143" idx="2"/>
          </p:cNvCxnSpPr>
          <p:nvPr/>
        </p:nvCxnSpPr>
        <p:spPr>
          <a:xfrm>
            <a:off x="2925405" y="3273325"/>
            <a:ext cx="1901700" cy="109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2" name="Google Shape;152;p4"/>
          <p:cNvSpPr/>
          <p:nvPr/>
        </p:nvSpPr>
        <p:spPr>
          <a:xfrm>
            <a:off x="1828821" y="3758501"/>
            <a:ext cx="1212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Subscribed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4827105" y="2965561"/>
            <a:ext cx="2610600" cy="808500"/>
          </a:xfrm>
          <a:prstGeom prst="ellipse">
            <a:avLst/>
          </a:prstGeom>
          <a:solidFill>
            <a:srgbClr val="B6D7A8"/>
          </a:solidFill>
          <a:ln cap="flat" cmpd="sng" w="12700">
            <a:solidFill>
              <a:srgbClr val="3876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04.02 Enter/Modify Delivery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4"/>
          <p:cNvCxnSpPr>
            <a:endCxn id="153" idx="2"/>
          </p:cNvCxnSpPr>
          <p:nvPr/>
        </p:nvCxnSpPr>
        <p:spPr>
          <a:xfrm>
            <a:off x="2925405" y="3271711"/>
            <a:ext cx="1901700" cy="9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5" name="Google Shape;155;p4"/>
          <p:cNvSpPr txBox="1"/>
          <p:nvPr/>
        </p:nvSpPr>
        <p:spPr>
          <a:xfrm>
            <a:off x="4431750" y="259250"/>
            <a:ext cx="3328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4"/>
          <p:cNvSpPr txBox="1"/>
          <p:nvPr/>
        </p:nvSpPr>
        <p:spPr>
          <a:xfrm>
            <a:off x="267550" y="337975"/>
            <a:ext cx="25395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Craving! Web Application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Module: 04. Checkout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e08260f07_0_0"/>
          <p:cNvSpPr/>
          <p:nvPr/>
        </p:nvSpPr>
        <p:spPr>
          <a:xfrm>
            <a:off x="4797288" y="2100469"/>
            <a:ext cx="2610600" cy="808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5.1 Ticket submission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9e08260f07_0_0"/>
          <p:cNvSpPr/>
          <p:nvPr/>
        </p:nvSpPr>
        <p:spPr>
          <a:xfrm>
            <a:off x="4797288" y="3617842"/>
            <a:ext cx="2610600" cy="808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5.2 Ticket history/resolution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9e08260f07_0_0"/>
          <p:cNvSpPr/>
          <p:nvPr/>
        </p:nvSpPr>
        <p:spPr>
          <a:xfrm>
            <a:off x="2206487" y="2908852"/>
            <a:ext cx="463800" cy="2517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g9e08260f07_0_0"/>
          <p:cNvCxnSpPr/>
          <p:nvPr/>
        </p:nvCxnSpPr>
        <p:spPr>
          <a:xfrm flipH="1">
            <a:off x="2431801" y="3160643"/>
            <a:ext cx="6600" cy="40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5" name="Google Shape;165;g9e08260f07_0_0"/>
          <p:cNvCxnSpPr/>
          <p:nvPr/>
        </p:nvCxnSpPr>
        <p:spPr>
          <a:xfrm>
            <a:off x="2206487" y="3372678"/>
            <a:ext cx="463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6" name="Google Shape;166;g9e08260f07_0_0"/>
          <p:cNvCxnSpPr/>
          <p:nvPr/>
        </p:nvCxnSpPr>
        <p:spPr>
          <a:xfrm flipH="1">
            <a:off x="2206474" y="3564834"/>
            <a:ext cx="225300" cy="21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7" name="Google Shape;167;g9e08260f07_0_0"/>
          <p:cNvCxnSpPr/>
          <p:nvPr/>
        </p:nvCxnSpPr>
        <p:spPr>
          <a:xfrm>
            <a:off x="2431774" y="3564834"/>
            <a:ext cx="238500" cy="21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8" name="Google Shape;168;g9e08260f07_0_0"/>
          <p:cNvCxnSpPr/>
          <p:nvPr/>
        </p:nvCxnSpPr>
        <p:spPr>
          <a:xfrm>
            <a:off x="2206487" y="378349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9" name="Google Shape;169;g9e08260f07_0_0"/>
          <p:cNvCxnSpPr>
            <a:endCxn id="161" idx="2"/>
          </p:cNvCxnSpPr>
          <p:nvPr/>
        </p:nvCxnSpPr>
        <p:spPr>
          <a:xfrm flipH="1" rot="10800000">
            <a:off x="2895588" y="2504719"/>
            <a:ext cx="1901700" cy="867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0" name="Google Shape;170;g9e08260f07_0_0"/>
          <p:cNvCxnSpPr>
            <a:endCxn id="162" idx="2"/>
          </p:cNvCxnSpPr>
          <p:nvPr/>
        </p:nvCxnSpPr>
        <p:spPr>
          <a:xfrm>
            <a:off x="2895588" y="3372592"/>
            <a:ext cx="1901700" cy="649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1" name="Google Shape;171;g9e08260f07_0_0"/>
          <p:cNvSpPr/>
          <p:nvPr/>
        </p:nvSpPr>
        <p:spPr>
          <a:xfrm>
            <a:off x="1824150" y="3783500"/>
            <a:ext cx="1221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Subscribed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9e08260f07_0_0"/>
          <p:cNvSpPr txBox="1"/>
          <p:nvPr/>
        </p:nvSpPr>
        <p:spPr>
          <a:xfrm>
            <a:off x="4431750" y="259250"/>
            <a:ext cx="3328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9e08260f07_0_0"/>
          <p:cNvSpPr txBox="1"/>
          <p:nvPr/>
        </p:nvSpPr>
        <p:spPr>
          <a:xfrm>
            <a:off x="267550" y="337975"/>
            <a:ext cx="25395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Craving! Web Application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Module: 05. Support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e08260f07_0_89"/>
          <p:cNvSpPr/>
          <p:nvPr/>
        </p:nvSpPr>
        <p:spPr>
          <a:xfrm>
            <a:off x="6645966" y="1739347"/>
            <a:ext cx="2610600" cy="808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0.6.01 Leave review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9e08260f07_0_89"/>
          <p:cNvSpPr/>
          <p:nvPr/>
        </p:nvSpPr>
        <p:spPr>
          <a:xfrm>
            <a:off x="6645966" y="2852529"/>
            <a:ext cx="2610600" cy="808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06.02 Product rating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9e08260f07_0_89"/>
          <p:cNvSpPr/>
          <p:nvPr/>
        </p:nvSpPr>
        <p:spPr>
          <a:xfrm>
            <a:off x="6645966" y="3965711"/>
            <a:ext cx="2610600" cy="808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06.03 Add/display favorite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9e08260f07_0_89"/>
          <p:cNvSpPr/>
          <p:nvPr/>
        </p:nvSpPr>
        <p:spPr>
          <a:xfrm>
            <a:off x="6645966" y="5224669"/>
            <a:ext cx="2610600" cy="808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06.04 Share on social media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9e08260f07_0_89"/>
          <p:cNvSpPr/>
          <p:nvPr/>
        </p:nvSpPr>
        <p:spPr>
          <a:xfrm>
            <a:off x="2564300" y="3379296"/>
            <a:ext cx="463800" cy="2187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3" name="Google Shape;183;g9e08260f07_0_89"/>
          <p:cNvCxnSpPr/>
          <p:nvPr/>
        </p:nvCxnSpPr>
        <p:spPr>
          <a:xfrm>
            <a:off x="2786839" y="3385231"/>
            <a:ext cx="2700" cy="616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4" name="Google Shape;184;g9e08260f07_0_89"/>
          <p:cNvCxnSpPr/>
          <p:nvPr/>
        </p:nvCxnSpPr>
        <p:spPr>
          <a:xfrm>
            <a:off x="2564296" y="3809999"/>
            <a:ext cx="463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5" name="Google Shape;185;g9e08260f07_0_89"/>
          <p:cNvCxnSpPr/>
          <p:nvPr/>
        </p:nvCxnSpPr>
        <p:spPr>
          <a:xfrm flipH="1">
            <a:off x="2564284" y="4002155"/>
            <a:ext cx="225300" cy="21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6" name="Google Shape;186;g9e08260f07_0_89"/>
          <p:cNvCxnSpPr/>
          <p:nvPr/>
        </p:nvCxnSpPr>
        <p:spPr>
          <a:xfrm>
            <a:off x="2789583" y="4002155"/>
            <a:ext cx="238500" cy="21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7" name="Google Shape;187;g9e08260f07_0_89"/>
          <p:cNvCxnSpPr/>
          <p:nvPr/>
        </p:nvCxnSpPr>
        <p:spPr>
          <a:xfrm>
            <a:off x="2564296" y="4220816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8" name="Google Shape;188;g9e08260f07_0_89"/>
          <p:cNvCxnSpPr/>
          <p:nvPr/>
        </p:nvCxnSpPr>
        <p:spPr>
          <a:xfrm flipH="1" rot="10800000">
            <a:off x="3491948" y="2262931"/>
            <a:ext cx="3153900" cy="1579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9" name="Google Shape;189;g9e08260f07_0_89"/>
          <p:cNvCxnSpPr/>
          <p:nvPr/>
        </p:nvCxnSpPr>
        <p:spPr>
          <a:xfrm flipH="1" rot="10800000">
            <a:off x="3491948" y="3362731"/>
            <a:ext cx="3153900" cy="479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0" name="Google Shape;190;g9e08260f07_0_89"/>
          <p:cNvCxnSpPr/>
          <p:nvPr/>
        </p:nvCxnSpPr>
        <p:spPr>
          <a:xfrm>
            <a:off x="3491948" y="3842431"/>
            <a:ext cx="3153900" cy="42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1" name="Google Shape;191;g9e08260f07_0_89"/>
          <p:cNvCxnSpPr>
            <a:endCxn id="181" idx="2"/>
          </p:cNvCxnSpPr>
          <p:nvPr/>
        </p:nvCxnSpPr>
        <p:spPr>
          <a:xfrm>
            <a:off x="3492066" y="3842419"/>
            <a:ext cx="3153900" cy="17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2" name="Google Shape;192;g9e08260f07_0_89"/>
          <p:cNvSpPr/>
          <p:nvPr/>
        </p:nvSpPr>
        <p:spPr>
          <a:xfrm>
            <a:off x="2054400" y="4413000"/>
            <a:ext cx="1467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Subscribed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9e08260f07_0_89"/>
          <p:cNvSpPr txBox="1"/>
          <p:nvPr/>
        </p:nvSpPr>
        <p:spPr>
          <a:xfrm>
            <a:off x="4431750" y="259250"/>
            <a:ext cx="3328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9e08260f07_0_89"/>
          <p:cNvSpPr txBox="1"/>
          <p:nvPr/>
        </p:nvSpPr>
        <p:spPr>
          <a:xfrm>
            <a:off x="267550" y="337975"/>
            <a:ext cx="25395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Craving! Web Application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Module: 06. Product Review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e08260f07_0_182"/>
          <p:cNvSpPr/>
          <p:nvPr/>
        </p:nvSpPr>
        <p:spPr>
          <a:xfrm>
            <a:off x="4827105" y="743738"/>
            <a:ext cx="2610600" cy="808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07.01 Enter/modify ad info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9e08260f07_0_182"/>
          <p:cNvSpPr/>
          <p:nvPr/>
        </p:nvSpPr>
        <p:spPr>
          <a:xfrm>
            <a:off x="4827105" y="1634409"/>
            <a:ext cx="2610600" cy="808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07.02 Report generation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9e08260f07_0_182"/>
          <p:cNvSpPr/>
          <p:nvPr/>
        </p:nvSpPr>
        <p:spPr>
          <a:xfrm>
            <a:off x="4827105" y="2525059"/>
            <a:ext cx="2610600" cy="808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07.03 Sponsored post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9e08260f07_0_182"/>
          <p:cNvSpPr/>
          <p:nvPr/>
        </p:nvSpPr>
        <p:spPr>
          <a:xfrm>
            <a:off x="4848418" y="3415709"/>
            <a:ext cx="2610600" cy="808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07.04 Enter/modify/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display prod. info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9e08260f07_0_182"/>
          <p:cNvSpPr/>
          <p:nvPr/>
        </p:nvSpPr>
        <p:spPr>
          <a:xfrm>
            <a:off x="4827105" y="4306350"/>
            <a:ext cx="2610600" cy="808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07.05 Order status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9e08260f07_0_182"/>
          <p:cNvSpPr/>
          <p:nvPr/>
        </p:nvSpPr>
        <p:spPr>
          <a:xfrm>
            <a:off x="4827105" y="5155950"/>
            <a:ext cx="2610600" cy="808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07.06 Tracking numbers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9e08260f07_0_182"/>
          <p:cNvSpPr/>
          <p:nvPr/>
        </p:nvSpPr>
        <p:spPr>
          <a:xfrm>
            <a:off x="4827105" y="6008179"/>
            <a:ext cx="2610600" cy="808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07.07 Manage subscription plan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Google Shape;206;g9e08260f07_0_182"/>
          <p:cNvCxnSpPr/>
          <p:nvPr/>
        </p:nvCxnSpPr>
        <p:spPr>
          <a:xfrm>
            <a:off x="1076739" y="1948067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7" name="Google Shape;207;g9e08260f07_0_182"/>
          <p:cNvCxnSpPr>
            <a:stCxn id="208" idx="3"/>
            <a:endCxn id="199" idx="2"/>
          </p:cNvCxnSpPr>
          <p:nvPr/>
        </p:nvCxnSpPr>
        <p:spPr>
          <a:xfrm flipH="1" rot="10800000">
            <a:off x="1544600" y="1148075"/>
            <a:ext cx="3282600" cy="629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9" name="Google Shape;209;g9e08260f07_0_182"/>
          <p:cNvSpPr/>
          <p:nvPr/>
        </p:nvSpPr>
        <p:spPr>
          <a:xfrm>
            <a:off x="657300" y="2121475"/>
            <a:ext cx="1257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 Sales Representative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9e08260f07_0_182"/>
          <p:cNvSpPr txBox="1"/>
          <p:nvPr/>
        </p:nvSpPr>
        <p:spPr>
          <a:xfrm>
            <a:off x="4431750" y="56450"/>
            <a:ext cx="3328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9e08260f07_0_182"/>
          <p:cNvSpPr txBox="1"/>
          <p:nvPr/>
        </p:nvSpPr>
        <p:spPr>
          <a:xfrm>
            <a:off x="266750" y="758025"/>
            <a:ext cx="25395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Craving! Web Application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Module: 07. Internal Management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2" name="Google Shape;212;g9e08260f07_0_182"/>
          <p:cNvCxnSpPr/>
          <p:nvPr/>
        </p:nvCxnSpPr>
        <p:spPr>
          <a:xfrm>
            <a:off x="1076739" y="3929267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3" name="Google Shape;213;g9e08260f07_0_182"/>
          <p:cNvSpPr/>
          <p:nvPr/>
        </p:nvSpPr>
        <p:spPr>
          <a:xfrm>
            <a:off x="455575" y="4194163"/>
            <a:ext cx="16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Recipe Specialist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" name="Google Shape;214;g9e08260f07_0_182"/>
          <p:cNvCxnSpPr/>
          <p:nvPr/>
        </p:nvCxnSpPr>
        <p:spPr>
          <a:xfrm>
            <a:off x="1076739" y="5986667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5" name="Google Shape;215;g9e08260f07_0_182"/>
          <p:cNvSpPr/>
          <p:nvPr/>
        </p:nvSpPr>
        <p:spPr>
          <a:xfrm>
            <a:off x="455575" y="5103138"/>
            <a:ext cx="16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Nutritionist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9e08260f07_0_182"/>
          <p:cNvSpPr/>
          <p:nvPr/>
        </p:nvSpPr>
        <p:spPr>
          <a:xfrm>
            <a:off x="455575" y="6091113"/>
            <a:ext cx="16200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Processor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9e08260f07_0_182"/>
          <p:cNvSpPr/>
          <p:nvPr/>
        </p:nvSpPr>
        <p:spPr>
          <a:xfrm>
            <a:off x="8989975" y="5361275"/>
            <a:ext cx="16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Financial Analyst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9e08260f07_0_182"/>
          <p:cNvSpPr/>
          <p:nvPr/>
        </p:nvSpPr>
        <p:spPr>
          <a:xfrm>
            <a:off x="646675" y="3211225"/>
            <a:ext cx="123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Trend Analyst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g9e08260f07_0_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6560" y="1429000"/>
            <a:ext cx="558040" cy="69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9e08260f07_0_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6560" y="2544288"/>
            <a:ext cx="558040" cy="69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9e08260f07_0_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6560" y="3510338"/>
            <a:ext cx="558040" cy="69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9e08260f07_0_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6560" y="4459713"/>
            <a:ext cx="558040" cy="69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9e08260f07_0_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41635" y="4715613"/>
            <a:ext cx="558040" cy="69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9e08260f07_0_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6560" y="5387763"/>
            <a:ext cx="558040" cy="697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g9e08260f07_0_182"/>
          <p:cNvCxnSpPr>
            <a:stCxn id="219" idx="3"/>
            <a:endCxn id="200" idx="2"/>
          </p:cNvCxnSpPr>
          <p:nvPr/>
        </p:nvCxnSpPr>
        <p:spPr>
          <a:xfrm flipH="1" rot="10800000">
            <a:off x="1544600" y="2038663"/>
            <a:ext cx="3282600" cy="854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5" name="Google Shape;225;g9e08260f07_0_182"/>
          <p:cNvCxnSpPr>
            <a:stCxn id="220" idx="3"/>
            <a:endCxn id="202" idx="2"/>
          </p:cNvCxnSpPr>
          <p:nvPr/>
        </p:nvCxnSpPr>
        <p:spPr>
          <a:xfrm flipH="1" rot="10800000">
            <a:off x="1544600" y="3819813"/>
            <a:ext cx="3303900" cy="39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6" name="Google Shape;226;g9e08260f07_0_182"/>
          <p:cNvCxnSpPr>
            <a:stCxn id="221" idx="3"/>
            <a:endCxn id="202" idx="2"/>
          </p:cNvCxnSpPr>
          <p:nvPr/>
        </p:nvCxnSpPr>
        <p:spPr>
          <a:xfrm flipH="1" rot="10800000">
            <a:off x="1544600" y="3819988"/>
            <a:ext cx="3303900" cy="988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7" name="Google Shape;227;g9e08260f07_0_182"/>
          <p:cNvCxnSpPr>
            <a:stCxn id="221" idx="3"/>
            <a:endCxn id="205" idx="2"/>
          </p:cNvCxnSpPr>
          <p:nvPr/>
        </p:nvCxnSpPr>
        <p:spPr>
          <a:xfrm>
            <a:off x="1544600" y="4808488"/>
            <a:ext cx="3282600" cy="1603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8" name="Google Shape;228;g9e08260f07_0_182"/>
          <p:cNvCxnSpPr>
            <a:stCxn id="223" idx="3"/>
            <a:endCxn id="203" idx="2"/>
          </p:cNvCxnSpPr>
          <p:nvPr/>
        </p:nvCxnSpPr>
        <p:spPr>
          <a:xfrm flipH="1" rot="10800000">
            <a:off x="1544600" y="4710538"/>
            <a:ext cx="3282600" cy="1026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9" name="Google Shape;229;g9e08260f07_0_182"/>
          <p:cNvCxnSpPr>
            <a:stCxn id="223" idx="3"/>
            <a:endCxn id="204" idx="2"/>
          </p:cNvCxnSpPr>
          <p:nvPr/>
        </p:nvCxnSpPr>
        <p:spPr>
          <a:xfrm flipH="1" rot="10800000">
            <a:off x="1544600" y="5560138"/>
            <a:ext cx="3282600" cy="176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0" name="Google Shape;230;g9e08260f07_0_182"/>
          <p:cNvCxnSpPr>
            <a:stCxn id="222" idx="1"/>
            <a:endCxn id="200" idx="6"/>
          </p:cNvCxnSpPr>
          <p:nvPr/>
        </p:nvCxnSpPr>
        <p:spPr>
          <a:xfrm rot="10800000">
            <a:off x="7437735" y="2038588"/>
            <a:ext cx="2103900" cy="3025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1" name="Google Shape;231;g9e08260f07_0_182"/>
          <p:cNvCxnSpPr>
            <a:stCxn id="208" idx="3"/>
            <a:endCxn id="201" idx="2"/>
          </p:cNvCxnSpPr>
          <p:nvPr/>
        </p:nvCxnSpPr>
        <p:spPr>
          <a:xfrm>
            <a:off x="1544600" y="1777775"/>
            <a:ext cx="3282600" cy="1151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2" name="Google Shape;232;g9e08260f07_0_182"/>
          <p:cNvSpPr/>
          <p:nvPr/>
        </p:nvSpPr>
        <p:spPr>
          <a:xfrm>
            <a:off x="9020100" y="2898575"/>
            <a:ext cx="16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Service Representative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g9e08260f07_0_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41635" y="2124813"/>
            <a:ext cx="558040" cy="697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g9e08260f07_0_182"/>
          <p:cNvCxnSpPr>
            <a:stCxn id="233" idx="1"/>
            <a:endCxn id="200" idx="6"/>
          </p:cNvCxnSpPr>
          <p:nvPr/>
        </p:nvCxnSpPr>
        <p:spPr>
          <a:xfrm rot="10800000">
            <a:off x="7437735" y="2038588"/>
            <a:ext cx="2103900" cy="435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5" name="Google Shape;235;g9e08260f07_0_182"/>
          <p:cNvCxnSpPr>
            <a:stCxn id="233" idx="1"/>
            <a:endCxn id="203" idx="6"/>
          </p:cNvCxnSpPr>
          <p:nvPr/>
        </p:nvCxnSpPr>
        <p:spPr>
          <a:xfrm flipH="1">
            <a:off x="7437735" y="2473588"/>
            <a:ext cx="2103900" cy="2237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6" name="Google Shape;236;g9e08260f07_0_182"/>
          <p:cNvCxnSpPr>
            <a:stCxn id="233" idx="1"/>
            <a:endCxn id="205" idx="6"/>
          </p:cNvCxnSpPr>
          <p:nvPr/>
        </p:nvCxnSpPr>
        <p:spPr>
          <a:xfrm flipH="1">
            <a:off x="7437735" y="2473588"/>
            <a:ext cx="2103900" cy="393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/>
          <p:nvPr/>
        </p:nvSpPr>
        <p:spPr>
          <a:xfrm>
            <a:off x="4797288" y="2276629"/>
            <a:ext cx="2610600" cy="808500"/>
          </a:xfrm>
          <a:prstGeom prst="ellipse">
            <a:avLst/>
          </a:prstGeom>
          <a:solidFill>
            <a:srgbClr val="A8D08C"/>
          </a:solidFill>
          <a:ln cap="flat" cmpd="sng" w="12700">
            <a:solidFill>
              <a:srgbClr val="3876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in 2020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7"/>
          <p:cNvSpPr/>
          <p:nvPr/>
        </p:nvSpPr>
        <p:spPr>
          <a:xfrm>
            <a:off x="4790700" y="3369396"/>
            <a:ext cx="2610600" cy="808500"/>
          </a:xfrm>
          <a:prstGeom prst="ellipse">
            <a:avLst/>
          </a:prstGeom>
          <a:solidFill>
            <a:srgbClr val="B6D7A8"/>
          </a:solidFill>
          <a:ln cap="flat" cmpd="sng" w="12700">
            <a:solidFill>
              <a:srgbClr val="3876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Might implement in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7"/>
          <p:cNvSpPr/>
          <p:nvPr/>
        </p:nvSpPr>
        <p:spPr>
          <a:xfrm>
            <a:off x="4790700" y="4462164"/>
            <a:ext cx="2610600" cy="808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 implemented in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7"/>
          <p:cNvSpPr txBox="1"/>
          <p:nvPr/>
        </p:nvSpPr>
        <p:spPr>
          <a:xfrm>
            <a:off x="4431750" y="259250"/>
            <a:ext cx="3328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Color Coding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2020-10-03T21:45:21Z</dcterms:created>
  <dc:creator>shubham</dc:creator>
</cp:coreProperties>
</file>