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 Sans Light"/>
      <p:regular r:id="rId25"/>
      <p:bold r:id="rId26"/>
      <p:italic r:id="rId27"/>
      <p:boldItalic r:id="rId28"/>
    </p:embeddedFont>
    <p:embeddedFont>
      <p:font typeface="Lexend Deca"/>
      <p:regular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0xHoG6sv9x02YeKIuQM+Q1WQ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SansLight-bold.fntdata"/><Relationship Id="rId25" Type="http://schemas.openxmlformats.org/officeDocument/2006/relationships/font" Target="fonts/NunitoSansLight-regular.fntdata"/><Relationship Id="rId28" Type="http://schemas.openxmlformats.org/officeDocument/2006/relationships/font" Target="fonts/NunitoSansLight-boldItalic.fntdata"/><Relationship Id="rId27" Type="http://schemas.openxmlformats.org/officeDocument/2006/relationships/font" Target="fonts/Nunito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6413215e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a26413215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f1834d84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f1834d8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a26413215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415eb1b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cd415eb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d415eb1b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cd415eb1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d415eb1b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cd415eb1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d2966c21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d2966c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6413215e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2641321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bab83a02e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cbab83a0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26413215e_0_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26413215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26413215e_0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26413215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1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31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31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4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4" name="Google Shape;84;p4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6413215e_0_33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ga26413215e_0_3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a26413215e_0_338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95" name="Google Shape;95;ga26413215e_0_338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a26413215e_0_3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a26413215e_0_338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26413215e_0_33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ga26413215e_0_338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00" name="Google Shape;100;ga26413215e_0_3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6413215e_0_327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a26413215e_0_327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a26413215e_0_327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05" name="Google Shape;105;ga26413215e_0_32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a26413215e_0_327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ga26413215e_0_327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6413215e_0_334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26413215e_0_33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ga26413215e_0_334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6413215e_0_348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26413215e_0_348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a26413215e_0_348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116" name="Google Shape;116;ga26413215e_0_348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a26413215e_0_348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ga26413215e_0_348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ga26413215e_0_348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6413215e_0_35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2" name="Google Shape;122;ga26413215e_0_35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a26413215e_0_35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124" name="Google Shape;124;ga26413215e_0_35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a26413215e_0_35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a26413215e_0_35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a26413215e_0_35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ga26413215e_0_356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9" name="Google Shape;129;ga26413215e_0_356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0" name="Google Shape;130;ga26413215e_0_35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6413215e_0_367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a26413215e_0_367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a26413215e_0_367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135" name="Google Shape;135;ga26413215e_0_36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a26413215e_0_367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a26413215e_0_367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8" name="Google Shape;138;ga26413215e_0_36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a26413215e_0_367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6413215e_0_37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2" name="Google Shape;142;ga26413215e_0_37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ga26413215e_0_37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144" name="Google Shape;144;ga26413215e_0_37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a26413215e_0_37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a26413215e_0_37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26413215e_0_37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ga26413215e_0_37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49" name="Google Shape;149;ga26413215e_0_37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6413215e_0_38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2" name="Google Shape;152;ga26413215e_0_386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26413215e_0_38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ga26413215e_0_386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ga26413215e_0_386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ga26413215e_0_386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ga26413215e_0_38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6413215e_0_394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0" name="Google Shape;160;ga26413215e_0_394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a26413215e_0_39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ga26413215e_0_39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3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6413215e_0_399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ga26413215e_0_399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166" name="Google Shape;166;ga26413215e_0_399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a26413215e_0_399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a26413215e_0_399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Google Shape;22;p3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24" name="Google Shape;24;p3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4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34" name="Google Shape;34;p34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4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4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Google Shape;40;p32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32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42" name="Google Shape;42;p32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2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5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35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53" name="Google Shape;53;p35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5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35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37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37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8" name="Google Shape;68;p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8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70" name="Google Shape;70;p38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8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3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6413215e_0_3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a26413215e_0_32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0" name="Google Shape;90;ga26413215e_0_323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type="ctrTitle"/>
          </p:nvPr>
        </p:nvSpPr>
        <p:spPr>
          <a:xfrm>
            <a:off x="1631500" y="1525125"/>
            <a:ext cx="38955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CRAVING!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i="1" lang="en" sz="1600"/>
              <a:t>...because getting to the root of the problem is the solution...</a:t>
            </a:r>
            <a:endParaRPr i="1"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900"/>
              <a:t>Team 4: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100">
                <a:solidFill>
                  <a:srgbClr val="434343"/>
                </a:solidFill>
              </a:rPr>
              <a:t>Akshay Pesari, Irina Sachovska, Midhuna Manchi, Onyekachi Ohiaeri, Shubham Trivedi, Tejashri Parurkar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</p:txBody>
      </p:sp>
      <p:grpSp>
        <p:nvGrpSpPr>
          <p:cNvPr id="174" name="Google Shape;174;p1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175" name="Google Shape;175;p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6413215e_0_117"/>
          <p:cNvSpPr txBox="1"/>
          <p:nvPr>
            <p:ph idx="1" type="body"/>
          </p:nvPr>
        </p:nvSpPr>
        <p:spPr>
          <a:xfrm>
            <a:off x="1707775" y="665950"/>
            <a:ext cx="27945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400"/>
              <a:buNone/>
            </a:pPr>
            <a:r>
              <a:rPr b="1" lang="en" sz="4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Source Code Excerpts</a:t>
            </a:r>
            <a:endParaRPr b="1" sz="35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ga26413215e_0_1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137625" y="243625"/>
            <a:ext cx="49251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600"/>
              <a:t>R2 - I3</a:t>
            </a:r>
            <a:endParaRPr sz="9600"/>
          </a:p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9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Ticket Submission</a:t>
            </a:r>
            <a:endParaRPr sz="3300"/>
          </a:p>
        </p:txBody>
      </p:sp>
      <p:pic>
        <p:nvPicPr>
          <p:cNvPr id="266" name="Google Shape;2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75" y="595425"/>
            <a:ext cx="8108976" cy="43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f1834d84f_0_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gcf1834d84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51" y="425563"/>
            <a:ext cx="7133050" cy="45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ga26413215e_0_172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Ticket history/resolution</a:t>
            </a:r>
            <a:endParaRPr sz="3300"/>
          </a:p>
        </p:txBody>
      </p:sp>
      <p:pic>
        <p:nvPicPr>
          <p:cNvPr id="279" name="Google Shape;279;ga26413215e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37" y="591836"/>
            <a:ext cx="8114326" cy="385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d415eb1ba_0_0"/>
          <p:cNvSpPr txBox="1"/>
          <p:nvPr>
            <p:ph type="title"/>
          </p:nvPr>
        </p:nvSpPr>
        <p:spPr>
          <a:xfrm>
            <a:off x="137625" y="243625"/>
            <a:ext cx="49251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600"/>
              <a:t>R2 - I4</a:t>
            </a:r>
            <a:endParaRPr sz="9600"/>
          </a:p>
        </p:txBody>
      </p:sp>
      <p:sp>
        <p:nvSpPr>
          <p:cNvPr id="285" name="Google Shape;285;gcd415eb1ba_0_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gcd415eb1ba_0_0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d415eb1ba_0_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gcd415eb1ba_0_6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Order cancel/history</a:t>
            </a:r>
            <a:endParaRPr sz="3300"/>
          </a:p>
        </p:txBody>
      </p:sp>
      <p:pic>
        <p:nvPicPr>
          <p:cNvPr id="293" name="Google Shape;293;gcd415eb1b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660800"/>
            <a:ext cx="8004850" cy="43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d415eb1ba_0_1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gcd415eb1ba_0_12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Leave review</a:t>
            </a:r>
            <a:endParaRPr sz="3300"/>
          </a:p>
        </p:txBody>
      </p:sp>
      <p:pic>
        <p:nvPicPr>
          <p:cNvPr id="300" name="Google Shape;300;gcd415eb1b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25" y="630675"/>
            <a:ext cx="7582950" cy="4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5d2966c21_1_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gd5d2966c21_1_1"/>
          <p:cNvPicPr preferRelativeResize="0"/>
          <p:nvPr/>
        </p:nvPicPr>
        <p:blipFill rotWithShape="1">
          <a:blip r:embed="rId3">
            <a:alphaModFix/>
          </a:blip>
          <a:srcRect b="0" l="-2736" r="-2916" t="1864"/>
          <a:stretch/>
        </p:blipFill>
        <p:spPr>
          <a:xfrm>
            <a:off x="793625" y="642950"/>
            <a:ext cx="7435974" cy="4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297650" y="885450"/>
            <a:ext cx="44682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Thank you!</a:t>
            </a:r>
            <a:endParaRPr sz="4500"/>
          </a:p>
        </p:txBody>
      </p:sp>
      <p:sp>
        <p:nvSpPr>
          <p:cNvPr id="312" name="Google Shape;312;p1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10"/>
          <p:cNvPicPr preferRelativeResize="0"/>
          <p:nvPr/>
        </p:nvPicPr>
        <p:blipFill rotWithShape="1">
          <a:blip r:embed="rId3">
            <a:alphaModFix/>
          </a:blip>
          <a:srcRect b="10960" l="0" r="0" t="10968"/>
          <a:stretch/>
        </p:blipFill>
        <p:spPr>
          <a:xfrm>
            <a:off x="5227800" y="304800"/>
            <a:ext cx="3611400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 rot="-415412">
            <a:off x="7496546" y="3033579"/>
            <a:ext cx="540836" cy="4861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 rot="2466588">
            <a:off x="5292570" y="2066641"/>
            <a:ext cx="439576" cy="41972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rot="-1609360">
            <a:off x="6219880" y="2222185"/>
            <a:ext cx="316318" cy="3020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 rot="2926260">
            <a:off x="8082062" y="2417615"/>
            <a:ext cx="236901" cy="2262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 rot="-1609447">
            <a:off x="7096239" y="902262"/>
            <a:ext cx="213441" cy="2038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 rot="1941036">
            <a:off x="7228581" y="1881045"/>
            <a:ext cx="540838" cy="4861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 rot="-2700000">
            <a:off x="6135904" y="3052954"/>
            <a:ext cx="595442" cy="609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 rot="1374814">
            <a:off x="5873688" y="1090040"/>
            <a:ext cx="663572" cy="619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 rot="2926476">
            <a:off x="6930321" y="2573465"/>
            <a:ext cx="289541" cy="2499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idx="4294967295" type="body"/>
          </p:nvPr>
        </p:nvSpPr>
        <p:spPr>
          <a:xfrm>
            <a:off x="585875" y="2320775"/>
            <a:ext cx="57747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6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GitHub URL:</a:t>
            </a:r>
            <a:br>
              <a:rPr b="1" lang="en" sz="2200"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" sz="22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</a:rPr>
              <a:t>https://github.com/Midhuna-Manchi/Craving</a:t>
            </a:r>
            <a:endParaRPr b="1" sz="2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26413215e_0_122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198" name="Google Shape;198;ga26413215e_0_12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ga26413215e_0_122"/>
          <p:cNvPicPr preferRelativeResize="0"/>
          <p:nvPr/>
        </p:nvPicPr>
        <p:blipFill rotWithShape="1">
          <a:blip r:embed="rId3">
            <a:alphaModFix/>
          </a:blip>
          <a:srcRect b="0" l="7378" r="7388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0" name="Google Shape;200;ga26413215e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75" y="1345575"/>
            <a:ext cx="5480124" cy="3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ab83a02e_0_1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206" name="Google Shape;206;gcbab83a02e_0_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gcbab83a02e_0_1"/>
          <p:cNvPicPr preferRelativeResize="0"/>
          <p:nvPr/>
        </p:nvPicPr>
        <p:blipFill rotWithShape="1">
          <a:blip r:embed="rId3">
            <a:alphaModFix/>
          </a:blip>
          <a:srcRect b="0" l="7379" r="7388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8" name="Google Shape;208;gcbab83a02e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75" y="1518050"/>
            <a:ext cx="6131401" cy="341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6413215e_0_31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(client)</a:t>
            </a:r>
            <a:endParaRPr sz="2100"/>
          </a:p>
        </p:txBody>
      </p:sp>
      <p:sp>
        <p:nvSpPr>
          <p:cNvPr id="214" name="Google Shape;214;ga26413215e_0_3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ga26413215e_0_316"/>
          <p:cNvPicPr preferRelativeResize="0"/>
          <p:nvPr/>
        </p:nvPicPr>
        <p:blipFill rotWithShape="1">
          <a:blip r:embed="rId3">
            <a:alphaModFix/>
          </a:blip>
          <a:srcRect b="0" l="14770" r="0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6" name="Google Shape;216;ga26413215e_0_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460900"/>
            <a:ext cx="517571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a26413215e_0_405"/>
          <p:cNvPicPr preferRelativeResize="0"/>
          <p:nvPr/>
        </p:nvPicPr>
        <p:blipFill rotWithShape="1">
          <a:blip r:embed="rId3">
            <a:alphaModFix/>
          </a:blip>
          <a:srcRect b="0" l="11364" r="31814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2" name="Google Shape;222;ga26413215e_0_40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(server)</a:t>
            </a:r>
            <a:endParaRPr sz="2100"/>
          </a:p>
        </p:txBody>
      </p:sp>
      <p:sp>
        <p:nvSpPr>
          <p:cNvPr id="223" name="Google Shape;223;ga26413215e_0_40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ga26413215e_0_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460900"/>
            <a:ext cx="558384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idx="4294967295" type="ctrTitle"/>
          </p:nvPr>
        </p:nvSpPr>
        <p:spPr>
          <a:xfrm>
            <a:off x="553025" y="228625"/>
            <a:ext cx="40311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46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Build &amp; Deployment</a:t>
            </a:r>
            <a:endParaRPr b="1" i="0" sz="4600" u="none" cap="none" strike="noStrike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46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Procedures</a:t>
            </a:r>
            <a:endParaRPr b="1" i="0" sz="4600" u="none" cap="none" strike="noStrike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ctrTitle"/>
          </p:nvPr>
        </p:nvSpPr>
        <p:spPr>
          <a:xfrm>
            <a:off x="1612525" y="1113500"/>
            <a:ext cx="3000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/>
              <a:t>Prerequisites:</a:t>
            </a:r>
            <a:endParaRPr sz="3400"/>
          </a:p>
        </p:txBody>
      </p:sp>
      <p:sp>
        <p:nvSpPr>
          <p:cNvPr id="236" name="Google Shape;236;p4"/>
          <p:cNvSpPr txBox="1"/>
          <p:nvPr>
            <p:ph idx="1" type="subTitle"/>
          </p:nvPr>
        </p:nvSpPr>
        <p:spPr>
          <a:xfrm>
            <a:off x="1612525" y="1701200"/>
            <a:ext cx="27888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2000"/>
              <a:buNone/>
            </a:pPr>
            <a:r>
              <a:rPr lang="en" sz="1800"/>
              <a:t>Node.js, React.js and MySQL must be installed on your local machine.</a:t>
            </a:r>
            <a:endParaRPr sz="1800"/>
          </a:p>
        </p:txBody>
      </p:sp>
      <p:sp>
        <p:nvSpPr>
          <p:cNvPr id="237" name="Google Shape;237;p4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86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“</a:t>
            </a:r>
            <a:endParaRPr b="0" i="0" sz="86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636125" y="595500"/>
            <a:ext cx="5129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/>
              <a:t>Installation Steps:</a:t>
            </a:r>
            <a:endParaRPr sz="4300"/>
          </a:p>
        </p:txBody>
      </p:sp>
      <p:sp>
        <p:nvSpPr>
          <p:cNvPr id="243" name="Google Shape;243;p2"/>
          <p:cNvSpPr txBox="1"/>
          <p:nvPr>
            <p:ph idx="2" type="body"/>
          </p:nvPr>
        </p:nvSpPr>
        <p:spPr>
          <a:xfrm>
            <a:off x="3214200" y="1472925"/>
            <a:ext cx="31668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the sql script in your MySQL client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change the username, password, etc MySQL credentials in server.js in server folder.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server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nodemon server.js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client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start</a:t>
            </a:r>
            <a:endParaRPr b="1" i="1"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78800" y="1472925"/>
            <a:ext cx="30354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Clone this repository to your local machine.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server folder in command</a:t>
            </a: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line and run the following command: npm install express cors body-parser jsonwebtoken mysql nodemailer nodemon --save</a:t>
            </a:r>
            <a:endParaRPr i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client folder in command line and run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install --save react react-router-dom react-native @material-ui/icons axios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45" name="Google Shape;245;p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"/>
          <p:cNvPicPr preferRelativeResize="0"/>
          <p:nvPr/>
        </p:nvPicPr>
        <p:blipFill rotWithShape="1">
          <a:blip r:embed="rId3">
            <a:alphaModFix/>
          </a:blip>
          <a:srcRect b="0" l="15658" r="15665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