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gVWjUczIsHM018JfGJPBkpv/pq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e08260f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9e08260f0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e08260f0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g9e08260f07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e08260f07_0_0"/>
          <p:cNvSpPr/>
          <p:nvPr/>
        </p:nvSpPr>
        <p:spPr>
          <a:xfrm>
            <a:off x="6473688" y="2100469"/>
            <a:ext cx="2610600" cy="808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5.1 Ticket submission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9e08260f07_0_0"/>
          <p:cNvSpPr/>
          <p:nvPr/>
        </p:nvSpPr>
        <p:spPr>
          <a:xfrm>
            <a:off x="6473688" y="3617842"/>
            <a:ext cx="2610600" cy="808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5.2 Ticket history/resolution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9e08260f07_0_0"/>
          <p:cNvSpPr/>
          <p:nvPr/>
        </p:nvSpPr>
        <p:spPr>
          <a:xfrm>
            <a:off x="3882887" y="2908852"/>
            <a:ext cx="463800" cy="2517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87;g9e08260f07_0_0"/>
          <p:cNvCxnSpPr/>
          <p:nvPr/>
        </p:nvCxnSpPr>
        <p:spPr>
          <a:xfrm flipH="1">
            <a:off x="4108201" y="3160643"/>
            <a:ext cx="6600" cy="40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" name="Google Shape;88;g9e08260f07_0_0"/>
          <p:cNvCxnSpPr/>
          <p:nvPr/>
        </p:nvCxnSpPr>
        <p:spPr>
          <a:xfrm>
            <a:off x="3882887" y="3372678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" name="Google Shape;89;g9e08260f07_0_0"/>
          <p:cNvCxnSpPr/>
          <p:nvPr/>
        </p:nvCxnSpPr>
        <p:spPr>
          <a:xfrm flipH="1">
            <a:off x="3882874" y="3564834"/>
            <a:ext cx="225300" cy="21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0" name="Google Shape;90;g9e08260f07_0_0"/>
          <p:cNvCxnSpPr/>
          <p:nvPr/>
        </p:nvCxnSpPr>
        <p:spPr>
          <a:xfrm>
            <a:off x="4108174" y="3564834"/>
            <a:ext cx="238500" cy="21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g9e08260f07_0_0"/>
          <p:cNvCxnSpPr/>
          <p:nvPr/>
        </p:nvCxnSpPr>
        <p:spPr>
          <a:xfrm>
            <a:off x="3882887" y="378349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" name="Google Shape;92;g9e08260f07_0_0"/>
          <p:cNvCxnSpPr>
            <a:endCxn id="84" idx="2"/>
          </p:cNvCxnSpPr>
          <p:nvPr/>
        </p:nvCxnSpPr>
        <p:spPr>
          <a:xfrm flipH="1" rot="10800000">
            <a:off x="4571988" y="2504719"/>
            <a:ext cx="1901700" cy="867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3" name="Google Shape;93;g9e08260f07_0_0"/>
          <p:cNvCxnSpPr>
            <a:endCxn id="85" idx="2"/>
          </p:cNvCxnSpPr>
          <p:nvPr/>
        </p:nvCxnSpPr>
        <p:spPr>
          <a:xfrm>
            <a:off x="4571988" y="3372592"/>
            <a:ext cx="1901700" cy="64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4" name="Google Shape;94;g9e08260f07_0_0"/>
          <p:cNvSpPr/>
          <p:nvPr/>
        </p:nvSpPr>
        <p:spPr>
          <a:xfrm>
            <a:off x="3500550" y="3783500"/>
            <a:ext cx="1221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Subscribed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9e08260f07_0_0"/>
          <p:cNvSpPr txBox="1"/>
          <p:nvPr/>
        </p:nvSpPr>
        <p:spPr>
          <a:xfrm>
            <a:off x="4431750" y="259250"/>
            <a:ext cx="3328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9e08260f07_0_0"/>
          <p:cNvSpPr txBox="1"/>
          <p:nvPr/>
        </p:nvSpPr>
        <p:spPr>
          <a:xfrm>
            <a:off x="267550" y="337975"/>
            <a:ext cx="25395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Craving! Web Application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Module: 05. Support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6202961" y="2529739"/>
            <a:ext cx="2610600" cy="808500"/>
          </a:xfrm>
          <a:prstGeom prst="ellipse">
            <a:avLst/>
          </a:prstGeom>
          <a:solidFill>
            <a:srgbClr val="A8D08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latin typeface="Calibri"/>
                <a:ea typeface="Calibri"/>
                <a:cs typeface="Calibri"/>
                <a:sym typeface="Calibri"/>
              </a:rPr>
              <a:t>03.02 Skip Future Order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6202961" y="4433028"/>
            <a:ext cx="2610600" cy="808500"/>
          </a:xfrm>
          <a:prstGeom prst="ellipse">
            <a:avLst/>
          </a:prstGeom>
          <a:solidFill>
            <a:srgbClr val="B4A7D6"/>
          </a:solidFill>
          <a:ln cap="flat" cmpd="sng" w="12700">
            <a:solidFill>
              <a:srgbClr val="3876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latin typeface="Calibri"/>
                <a:ea typeface="Calibri"/>
                <a:cs typeface="Calibri"/>
                <a:sym typeface="Calibri"/>
              </a:rPr>
              <a:t>03.04 Order Cancel/History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3488896" y="2944279"/>
            <a:ext cx="463800" cy="2517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3"/>
          <p:cNvCxnSpPr/>
          <p:nvPr/>
        </p:nvCxnSpPr>
        <p:spPr>
          <a:xfrm flipH="1">
            <a:off x="3714210" y="3196070"/>
            <a:ext cx="6600" cy="40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3"/>
          <p:cNvCxnSpPr/>
          <p:nvPr/>
        </p:nvCxnSpPr>
        <p:spPr>
          <a:xfrm>
            <a:off x="3488896" y="3408105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" name="Google Shape;106;p3"/>
          <p:cNvCxnSpPr/>
          <p:nvPr/>
        </p:nvCxnSpPr>
        <p:spPr>
          <a:xfrm flipH="1">
            <a:off x="3488883" y="3600261"/>
            <a:ext cx="225300" cy="21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" name="Google Shape;107;p3"/>
          <p:cNvCxnSpPr/>
          <p:nvPr/>
        </p:nvCxnSpPr>
        <p:spPr>
          <a:xfrm>
            <a:off x="3714183" y="3600261"/>
            <a:ext cx="238500" cy="21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" name="Google Shape;108;p3"/>
          <p:cNvCxnSpPr/>
          <p:nvPr/>
        </p:nvCxnSpPr>
        <p:spPr>
          <a:xfrm>
            <a:off x="4211834" y="3831106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3"/>
          <p:cNvCxnSpPr>
            <a:endCxn id="110" idx="2"/>
          </p:cNvCxnSpPr>
          <p:nvPr/>
        </p:nvCxnSpPr>
        <p:spPr>
          <a:xfrm flipH="1" rot="10800000">
            <a:off x="4177961" y="1992156"/>
            <a:ext cx="2025000" cy="140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1" name="Google Shape;111;p3"/>
          <p:cNvCxnSpPr>
            <a:endCxn id="102" idx="2"/>
          </p:cNvCxnSpPr>
          <p:nvPr/>
        </p:nvCxnSpPr>
        <p:spPr>
          <a:xfrm>
            <a:off x="4177961" y="3406878"/>
            <a:ext cx="2025000" cy="1430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2" name="Google Shape;112;p3"/>
          <p:cNvSpPr/>
          <p:nvPr/>
        </p:nvSpPr>
        <p:spPr>
          <a:xfrm>
            <a:off x="3114508" y="3903789"/>
            <a:ext cx="1212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Subscribed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6202961" y="3491195"/>
            <a:ext cx="2610600" cy="808500"/>
          </a:xfrm>
          <a:prstGeom prst="ellipse">
            <a:avLst/>
          </a:prstGeom>
          <a:solidFill>
            <a:srgbClr val="A8D08C"/>
          </a:solidFill>
          <a:ln cap="flat" cmpd="sng" w="12700">
            <a:solidFill>
              <a:srgbClr val="3876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03.03 Remove/Add Products In Box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3"/>
          <p:cNvCxnSpPr>
            <a:endCxn id="113" idx="2"/>
          </p:cNvCxnSpPr>
          <p:nvPr/>
        </p:nvCxnSpPr>
        <p:spPr>
          <a:xfrm>
            <a:off x="4177961" y="3406745"/>
            <a:ext cx="2025000" cy="48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0" name="Google Shape;110;p3"/>
          <p:cNvSpPr/>
          <p:nvPr/>
        </p:nvSpPr>
        <p:spPr>
          <a:xfrm>
            <a:off x="6202961" y="1587906"/>
            <a:ext cx="2610600" cy="808500"/>
          </a:xfrm>
          <a:prstGeom prst="ellipse">
            <a:avLst/>
          </a:prstGeom>
          <a:solidFill>
            <a:srgbClr val="A8D08C"/>
          </a:solidFill>
          <a:ln cap="flat" cmpd="sng" w="12700">
            <a:solidFill>
              <a:srgbClr val="3876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03.01 Select/Pause Plan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3"/>
          <p:cNvCxnSpPr>
            <a:endCxn id="101" idx="2"/>
          </p:cNvCxnSpPr>
          <p:nvPr/>
        </p:nvCxnSpPr>
        <p:spPr>
          <a:xfrm flipH="1" rot="10800000">
            <a:off x="4171361" y="2933989"/>
            <a:ext cx="2031600" cy="472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6" name="Google Shape;116;p3"/>
          <p:cNvSpPr txBox="1"/>
          <p:nvPr/>
        </p:nvSpPr>
        <p:spPr>
          <a:xfrm>
            <a:off x="4431750" y="259250"/>
            <a:ext cx="3328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267550" y="337975"/>
            <a:ext cx="25395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Craving! Web Application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Module: 03. Subscription Management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e08260f07_0_89"/>
          <p:cNvSpPr/>
          <p:nvPr/>
        </p:nvSpPr>
        <p:spPr>
          <a:xfrm>
            <a:off x="6645966" y="1739347"/>
            <a:ext cx="2610600" cy="808500"/>
          </a:xfrm>
          <a:prstGeom prst="ellipse">
            <a:avLst/>
          </a:prstGeom>
          <a:solidFill>
            <a:srgbClr val="B4A7D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latin typeface="Calibri"/>
                <a:ea typeface="Calibri"/>
                <a:cs typeface="Calibri"/>
                <a:sym typeface="Calibri"/>
              </a:rPr>
              <a:t>06.01 Leave review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9e08260f07_0_89"/>
          <p:cNvSpPr/>
          <p:nvPr/>
        </p:nvSpPr>
        <p:spPr>
          <a:xfrm>
            <a:off x="6645966" y="2852529"/>
            <a:ext cx="2610600" cy="808500"/>
          </a:xfrm>
          <a:prstGeom prst="ellipse">
            <a:avLst/>
          </a:prstGeom>
          <a:solidFill>
            <a:srgbClr val="A8D08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latin typeface="Calibri"/>
                <a:ea typeface="Calibri"/>
                <a:cs typeface="Calibri"/>
                <a:sym typeface="Calibri"/>
              </a:rPr>
              <a:t>06.02 Product rating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9e08260f07_0_89"/>
          <p:cNvSpPr/>
          <p:nvPr/>
        </p:nvSpPr>
        <p:spPr>
          <a:xfrm>
            <a:off x="6645966" y="3965711"/>
            <a:ext cx="2610600" cy="808500"/>
          </a:xfrm>
          <a:prstGeom prst="ellipse">
            <a:avLst/>
          </a:prstGeom>
          <a:solidFill>
            <a:srgbClr val="A8D08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latin typeface="Calibri"/>
                <a:ea typeface="Calibri"/>
                <a:cs typeface="Calibri"/>
                <a:sym typeface="Calibri"/>
              </a:rPr>
              <a:t>06.03 Add/display favorite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9e08260f07_0_89"/>
          <p:cNvSpPr/>
          <p:nvPr/>
        </p:nvSpPr>
        <p:spPr>
          <a:xfrm>
            <a:off x="6645966" y="5224669"/>
            <a:ext cx="2610600" cy="808500"/>
          </a:xfrm>
          <a:prstGeom prst="ellipse">
            <a:avLst/>
          </a:prstGeom>
          <a:solidFill>
            <a:srgbClr val="B6D7A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latin typeface="Calibri"/>
                <a:ea typeface="Calibri"/>
                <a:cs typeface="Calibri"/>
                <a:sym typeface="Calibri"/>
              </a:rPr>
              <a:t>06.04 Share on social media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9e08260f07_0_89"/>
          <p:cNvSpPr/>
          <p:nvPr/>
        </p:nvSpPr>
        <p:spPr>
          <a:xfrm>
            <a:off x="2564300" y="3379296"/>
            <a:ext cx="463800" cy="2187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g9e08260f07_0_89"/>
          <p:cNvCxnSpPr/>
          <p:nvPr/>
        </p:nvCxnSpPr>
        <p:spPr>
          <a:xfrm>
            <a:off x="2786839" y="3385231"/>
            <a:ext cx="2700" cy="616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8" name="Google Shape;128;g9e08260f07_0_89"/>
          <p:cNvCxnSpPr/>
          <p:nvPr/>
        </p:nvCxnSpPr>
        <p:spPr>
          <a:xfrm>
            <a:off x="2564296" y="3809999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9" name="Google Shape;129;g9e08260f07_0_89"/>
          <p:cNvCxnSpPr/>
          <p:nvPr/>
        </p:nvCxnSpPr>
        <p:spPr>
          <a:xfrm flipH="1">
            <a:off x="2564284" y="4002155"/>
            <a:ext cx="225300" cy="21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0" name="Google Shape;130;g9e08260f07_0_89"/>
          <p:cNvCxnSpPr/>
          <p:nvPr/>
        </p:nvCxnSpPr>
        <p:spPr>
          <a:xfrm>
            <a:off x="2789583" y="4002155"/>
            <a:ext cx="238500" cy="21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1" name="Google Shape;131;g9e08260f07_0_89"/>
          <p:cNvCxnSpPr/>
          <p:nvPr/>
        </p:nvCxnSpPr>
        <p:spPr>
          <a:xfrm>
            <a:off x="2564296" y="4220816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2" name="Google Shape;132;g9e08260f07_0_89"/>
          <p:cNvCxnSpPr/>
          <p:nvPr/>
        </p:nvCxnSpPr>
        <p:spPr>
          <a:xfrm flipH="1" rot="10800000">
            <a:off x="3491948" y="2262931"/>
            <a:ext cx="3153900" cy="157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3" name="Google Shape;133;g9e08260f07_0_89"/>
          <p:cNvCxnSpPr/>
          <p:nvPr/>
        </p:nvCxnSpPr>
        <p:spPr>
          <a:xfrm flipH="1" rot="10800000">
            <a:off x="3491948" y="3362731"/>
            <a:ext cx="3153900" cy="47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" name="Google Shape;134;g9e08260f07_0_89"/>
          <p:cNvCxnSpPr/>
          <p:nvPr/>
        </p:nvCxnSpPr>
        <p:spPr>
          <a:xfrm>
            <a:off x="3491948" y="3842431"/>
            <a:ext cx="3153900" cy="42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" name="Google Shape;135;g9e08260f07_0_89"/>
          <p:cNvCxnSpPr>
            <a:endCxn id="125" idx="2"/>
          </p:cNvCxnSpPr>
          <p:nvPr/>
        </p:nvCxnSpPr>
        <p:spPr>
          <a:xfrm>
            <a:off x="3492066" y="3842419"/>
            <a:ext cx="3153900" cy="17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6" name="Google Shape;136;g9e08260f07_0_89"/>
          <p:cNvSpPr/>
          <p:nvPr/>
        </p:nvSpPr>
        <p:spPr>
          <a:xfrm>
            <a:off x="2054400" y="4413000"/>
            <a:ext cx="1467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Subscribed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9e08260f07_0_89"/>
          <p:cNvSpPr txBox="1"/>
          <p:nvPr/>
        </p:nvSpPr>
        <p:spPr>
          <a:xfrm>
            <a:off x="4431750" y="259250"/>
            <a:ext cx="3328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9e08260f07_0_89"/>
          <p:cNvSpPr txBox="1"/>
          <p:nvPr/>
        </p:nvSpPr>
        <p:spPr>
          <a:xfrm>
            <a:off x="267550" y="337975"/>
            <a:ext cx="25395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Craving! Web Application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Module: 06. Product Review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/>
          <p:nvPr/>
        </p:nvSpPr>
        <p:spPr>
          <a:xfrm>
            <a:off x="4790688" y="4557804"/>
            <a:ext cx="2610600" cy="808500"/>
          </a:xfrm>
          <a:prstGeom prst="ellipse">
            <a:avLst/>
          </a:prstGeom>
          <a:solidFill>
            <a:srgbClr val="A8D08C"/>
          </a:solidFill>
          <a:ln cap="flat" cmpd="sng" w="12700">
            <a:solidFill>
              <a:srgbClr val="3876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in scope for R2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4790700" y="3110521"/>
            <a:ext cx="2610600" cy="808500"/>
          </a:xfrm>
          <a:prstGeom prst="ellipse">
            <a:avLst/>
          </a:prstGeom>
          <a:solidFill>
            <a:srgbClr val="B4A7D6"/>
          </a:solidFill>
          <a:ln cap="flat" cmpd="sng" w="12700">
            <a:solidFill>
              <a:srgbClr val="3876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R2 - I4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4790700" y="1663252"/>
            <a:ext cx="2610600" cy="808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R2 - I3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4431750" y="378275"/>
            <a:ext cx="3328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Color Coding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2020-10-03T21:45:21Z</dcterms:created>
  <dc:creator>shubham</dc:creator>
</cp:coreProperties>
</file>