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QvZNcgeR7z6Cq3XN8YSyjsg0t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EEA6C4-CFF4-484E-B235-C354CD309915}">
  <a:tblStyle styleId="{EBEEA6C4-CFF4-484E-B235-C354CD3099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fae2b58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cafae2b58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afae2b58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cafae2b5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79fae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f79fae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f79fae9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cf79fae9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f79fae94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cf79fae9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2469e27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d2469e27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Craving! Sequence Diagram - Team 4 - I3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5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.01. </a:t>
            </a:r>
            <a:r>
              <a:rPr b="1" lang="en"/>
              <a:t>Ticket Submission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Customer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Ticket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Support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"/>
          <p:cNvCxnSpPr/>
          <p:nvPr/>
        </p:nvCxnSpPr>
        <p:spPr>
          <a:xfrm>
            <a:off x="1340975" y="2087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3" name="Google Shape;63;p1"/>
          <p:cNvCxnSpPr/>
          <p:nvPr/>
        </p:nvCxnSpPr>
        <p:spPr>
          <a:xfrm>
            <a:off x="3552675" y="2418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4" name="Google Shape;64;p1"/>
          <p:cNvCxnSpPr/>
          <p:nvPr/>
        </p:nvCxnSpPr>
        <p:spPr>
          <a:xfrm>
            <a:off x="5767200" y="2887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" name="Google Shape;65;p1"/>
          <p:cNvCxnSpPr/>
          <p:nvPr/>
        </p:nvCxnSpPr>
        <p:spPr>
          <a:xfrm>
            <a:off x="5767200" y="33355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3552675" y="36689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67" name="Google Shape;67;p1"/>
          <p:cNvCxnSpPr/>
          <p:nvPr/>
        </p:nvCxnSpPr>
        <p:spPr>
          <a:xfrm>
            <a:off x="1340975" y="3972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8" name="Google Shape;68;p1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69" name="Google Shape;69;p1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70" name="Google Shape;70;p1"/>
          <p:cNvCxnSpPr/>
          <p:nvPr/>
        </p:nvCxnSpPr>
        <p:spPr>
          <a:xfrm>
            <a:off x="1338225" y="4236725"/>
            <a:ext cx="648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1" name="Google Shape;71;p1"/>
          <p:cNvCxnSpPr>
            <a:stCxn id="58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2" name="Google Shape;72;p1"/>
          <p:cNvCxnSpPr>
            <a:stCxn id="59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3" name="Google Shape;73;p1"/>
          <p:cNvCxnSpPr>
            <a:stCxn id="60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4" name="Google Shape;74;p1"/>
          <p:cNvCxnSpPr>
            <a:stCxn id="61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5" name="Google Shape;75;p1"/>
          <p:cNvCxnSpPr>
            <a:endCxn id="58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6" name="Google Shape;76;p1"/>
          <p:cNvCxnSpPr>
            <a:stCxn id="55" idx="2"/>
            <a:endCxn id="59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7" name="Google Shape;77;p1"/>
          <p:cNvCxnSpPr>
            <a:stCxn id="56" idx="2"/>
            <a:endCxn id="60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8" name="Google Shape;78;p1"/>
          <p:cNvCxnSpPr>
            <a:stCxn id="57" idx="2"/>
            <a:endCxn id="61" idx="0"/>
          </p:cNvCxnSpPr>
          <p:nvPr/>
        </p:nvCxnSpPr>
        <p:spPr>
          <a:xfrm>
            <a:off x="7906750" y="1281000"/>
            <a:ext cx="0" cy="12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9" name="Google Shape;79;p1"/>
          <p:cNvSpPr txBox="1"/>
          <p:nvPr/>
        </p:nvSpPr>
        <p:spPr>
          <a:xfrm>
            <a:off x="1352150" y="4606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Sent notification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342875" y="37230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Submission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success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342875" y="1828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reportIssue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552675" y="43326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sentEmail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5762475" y="30632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ticketID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3559725" y="340156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returnTicketID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762475" y="26151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setNewTicket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552675" y="2157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submitTicket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Subscribed Customer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fae2b589_0_38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Craving! Sequence Diagram - Team 4 </a:t>
            </a:r>
            <a:r>
              <a:rPr b="1" lang="en"/>
              <a:t>- I3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5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2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/>
              <a:t>Ticket history/resolution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cafae2b589_0_38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Customer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cafae2b589_0_38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Ticket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gcafae2b589_0_38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Support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cafae2b589_0_38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cafae2b589_0_38"/>
          <p:cNvSpPr/>
          <p:nvPr/>
        </p:nvSpPr>
        <p:spPr>
          <a:xfrm>
            <a:off x="3395850" y="1853525"/>
            <a:ext cx="154500" cy="3124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cafae2b589_0_38"/>
          <p:cNvSpPr/>
          <p:nvPr/>
        </p:nvSpPr>
        <p:spPr>
          <a:xfrm>
            <a:off x="5612700" y="2224225"/>
            <a:ext cx="154500" cy="275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cafae2b589_0_38"/>
          <p:cNvSpPr/>
          <p:nvPr/>
        </p:nvSpPr>
        <p:spPr>
          <a:xfrm>
            <a:off x="7829550" y="2571750"/>
            <a:ext cx="154500" cy="2030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cafae2b589_0_38"/>
          <p:cNvCxnSpPr/>
          <p:nvPr/>
        </p:nvCxnSpPr>
        <p:spPr>
          <a:xfrm>
            <a:off x="1340975" y="26212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" name="Google Shape;102;gcafae2b589_0_38"/>
          <p:cNvCxnSpPr/>
          <p:nvPr/>
        </p:nvCxnSpPr>
        <p:spPr>
          <a:xfrm>
            <a:off x="3552675" y="30285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" name="Google Shape;103;gcafae2b589_0_38"/>
          <p:cNvCxnSpPr/>
          <p:nvPr/>
        </p:nvCxnSpPr>
        <p:spPr>
          <a:xfrm>
            <a:off x="5767200" y="33451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gcafae2b589_0_38"/>
          <p:cNvCxnSpPr/>
          <p:nvPr/>
        </p:nvCxnSpPr>
        <p:spPr>
          <a:xfrm>
            <a:off x="5767200" y="39451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05" name="Google Shape;105;gcafae2b589_0_38"/>
          <p:cNvCxnSpPr/>
          <p:nvPr/>
        </p:nvCxnSpPr>
        <p:spPr>
          <a:xfrm>
            <a:off x="3552675" y="43547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6" name="Google Shape;106;gcafae2b589_0_38"/>
          <p:cNvCxnSpPr/>
          <p:nvPr/>
        </p:nvCxnSpPr>
        <p:spPr>
          <a:xfrm>
            <a:off x="1340975" y="47341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07" name="Google Shape;107;gcafae2b589_0_38"/>
          <p:cNvCxnSpPr>
            <a:stCxn id="97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8" name="Google Shape;108;gcafae2b589_0_38"/>
          <p:cNvCxnSpPr>
            <a:stCxn id="98" idx="2"/>
          </p:cNvCxnSpPr>
          <p:nvPr/>
        </p:nvCxnSpPr>
        <p:spPr>
          <a:xfrm flipH="1">
            <a:off x="3472800" y="4977725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9" name="Google Shape;109;gcafae2b589_0_38"/>
          <p:cNvCxnSpPr>
            <a:stCxn id="99" idx="2"/>
          </p:cNvCxnSpPr>
          <p:nvPr/>
        </p:nvCxnSpPr>
        <p:spPr>
          <a:xfrm>
            <a:off x="5689950" y="4977625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0" name="Google Shape;110;gcafae2b589_0_38"/>
          <p:cNvCxnSpPr>
            <a:stCxn id="100" idx="2"/>
          </p:cNvCxnSpPr>
          <p:nvPr/>
        </p:nvCxnSpPr>
        <p:spPr>
          <a:xfrm flipH="1">
            <a:off x="7905900" y="46024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1" name="Google Shape;111;gcafae2b589_0_38"/>
          <p:cNvCxnSpPr>
            <a:endCxn id="97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2" name="Google Shape;112;gcafae2b589_0_38"/>
          <p:cNvCxnSpPr>
            <a:stCxn id="94" idx="2"/>
            <a:endCxn id="98" idx="0"/>
          </p:cNvCxnSpPr>
          <p:nvPr/>
        </p:nvCxnSpPr>
        <p:spPr>
          <a:xfrm>
            <a:off x="3473088" y="1281000"/>
            <a:ext cx="0" cy="5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3" name="Google Shape;113;gcafae2b589_0_38"/>
          <p:cNvCxnSpPr>
            <a:stCxn id="95" idx="2"/>
            <a:endCxn id="99" idx="0"/>
          </p:cNvCxnSpPr>
          <p:nvPr/>
        </p:nvCxnSpPr>
        <p:spPr>
          <a:xfrm>
            <a:off x="5689925" y="1281000"/>
            <a:ext cx="0" cy="9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14" name="Google Shape;114;gcafae2b589_0_38"/>
          <p:cNvCxnSpPr>
            <a:stCxn id="96" idx="2"/>
            <a:endCxn id="100" idx="0"/>
          </p:cNvCxnSpPr>
          <p:nvPr/>
        </p:nvCxnSpPr>
        <p:spPr>
          <a:xfrm>
            <a:off x="7906750" y="1281000"/>
            <a:ext cx="0" cy="12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5" name="Google Shape;115;gcafae2b589_0_38"/>
          <p:cNvSpPr txBox="1"/>
          <p:nvPr/>
        </p:nvSpPr>
        <p:spPr>
          <a:xfrm>
            <a:off x="1342875" y="44850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displayTickets()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gcafae2b589_0_38"/>
          <p:cNvSpPr txBox="1"/>
          <p:nvPr/>
        </p:nvSpPr>
        <p:spPr>
          <a:xfrm>
            <a:off x="1342875" y="23622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requestTicketHistory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gcafae2b589_0_38"/>
          <p:cNvSpPr txBox="1"/>
          <p:nvPr/>
        </p:nvSpPr>
        <p:spPr>
          <a:xfrm>
            <a:off x="5762475" y="36728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gcafae2b589_0_38"/>
          <p:cNvSpPr txBox="1"/>
          <p:nvPr/>
        </p:nvSpPr>
        <p:spPr>
          <a:xfrm>
            <a:off x="3559725" y="408736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returnHistory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gcafae2b589_0_38"/>
          <p:cNvSpPr txBox="1"/>
          <p:nvPr/>
        </p:nvSpPr>
        <p:spPr>
          <a:xfrm>
            <a:off x="5762475" y="30723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g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etNewTicket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gcafae2b589_0_38"/>
          <p:cNvSpPr txBox="1"/>
          <p:nvPr/>
        </p:nvSpPr>
        <p:spPr>
          <a:xfrm>
            <a:off x="3552675" y="27675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fetch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Tickets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1" name="Google Shape;121;gcafae2b589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cafae2b589_0_38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Subscribed Customer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fae2b589_0_76"/>
          <p:cNvSpPr txBox="1"/>
          <p:nvPr/>
        </p:nvSpPr>
        <p:spPr>
          <a:xfrm>
            <a:off x="228600" y="0"/>
            <a:ext cx="27624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- 4 Craving!</a:t>
            </a:r>
            <a:endParaRPr b="1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Diagram I3</a:t>
            </a:r>
            <a:endParaRPr b="1"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28" name="Google Shape;128;gcafae2b589_0_76"/>
          <p:cNvGraphicFramePr/>
          <p:nvPr/>
        </p:nvGraphicFramePr>
        <p:xfrm>
          <a:off x="6033775" y="795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2027325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Customer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64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Username: varchar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First_name: 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Last_name: 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Password: varchar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Email_addr: varchar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Phone: int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House_no: int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Street_no: int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City: 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State: 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Zip: int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Country: char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reportIssue()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requestTicketHistory()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gcafae2b589_0_76"/>
          <p:cNvGraphicFramePr/>
          <p:nvPr/>
        </p:nvGraphicFramePr>
        <p:xfrm>
          <a:off x="1729275" y="77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1866800"/>
              </a:tblGrid>
              <a:tr h="20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Ticket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84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Username: varchar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Name: 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Email: varchar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Reason: varchar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685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/>
                        <a:t>submitTicket</a:t>
                      </a:r>
                      <a:r>
                        <a:rPr lang="en" sz="1100" u="none" cap="none" strike="noStrike"/>
                        <a:t>()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 u="none" cap="none" strike="noStrike"/>
                        <a:t>return</a:t>
                      </a:r>
                      <a:r>
                        <a:rPr lang="en" sz="1100"/>
                        <a:t>TicketID</a:t>
                      </a:r>
                      <a:r>
                        <a:rPr lang="en" sz="1100" u="none" cap="none" strike="noStrike"/>
                        <a:t>()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/>
                        <a:t>sentEmail()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fetchTickets()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returnHistory()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displayTickets()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gcafae2b589_0_76"/>
          <p:cNvGraphicFramePr/>
          <p:nvPr/>
        </p:nvGraphicFramePr>
        <p:xfrm>
          <a:off x="1729275" y="362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186680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Support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Ticket_no: int</a:t>
                      </a:r>
                      <a:endParaRPr sz="1400" u="none" cap="none" strike="noStrike"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/>
                        <a:t>setNewTicket(query)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getNewTicket(query)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131" name="Google Shape;131;gcafae2b589_0_76"/>
          <p:cNvCxnSpPr/>
          <p:nvPr/>
        </p:nvCxnSpPr>
        <p:spPr>
          <a:xfrm rot="10800000">
            <a:off x="2662225" y="3230600"/>
            <a:ext cx="900" cy="3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gcafae2b589_0_76"/>
          <p:cNvSpPr txBox="1"/>
          <p:nvPr/>
        </p:nvSpPr>
        <p:spPr>
          <a:xfrm>
            <a:off x="3600525" y="1388700"/>
            <a:ext cx="23955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*         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300"/>
              <a:t>ubmits Ticket           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cafae2b589_0_76"/>
          <p:cNvCxnSpPr/>
          <p:nvPr/>
        </p:nvCxnSpPr>
        <p:spPr>
          <a:xfrm flipH="1">
            <a:off x="3600525" y="1657350"/>
            <a:ext cx="2428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gcafae2b589_0_76"/>
          <p:cNvSpPr txBox="1"/>
          <p:nvPr/>
        </p:nvSpPr>
        <p:spPr>
          <a:xfrm>
            <a:off x="3600525" y="1598250"/>
            <a:ext cx="2428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/>
              <a:t> </a:t>
            </a:r>
            <a:r>
              <a:rPr lang="en" sz="1300"/>
              <a:t>    Requests Ticket History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f79fae944_0_0"/>
          <p:cNvSpPr txBox="1"/>
          <p:nvPr/>
        </p:nvSpPr>
        <p:spPr>
          <a:xfrm>
            <a:off x="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Craving! Sequence Diagram - Team 4 - I</a:t>
            </a:r>
            <a:r>
              <a:rPr b="1" lang="en"/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3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4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/>
              <a:t>Order cancel/history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cf79fae944_0_0"/>
          <p:cNvSpPr/>
          <p:nvPr/>
        </p:nvSpPr>
        <p:spPr>
          <a:xfrm>
            <a:off x="28346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Customer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gcf79fae944_0_0"/>
          <p:cNvSpPr/>
          <p:nvPr/>
        </p:nvSpPr>
        <p:spPr>
          <a:xfrm>
            <a:off x="50515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Order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gcf79fae944_0_0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Request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gcf79fae944_0_0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cf79fae944_0_0"/>
          <p:cNvSpPr/>
          <p:nvPr/>
        </p:nvSpPr>
        <p:spPr>
          <a:xfrm>
            <a:off x="3395850" y="1676350"/>
            <a:ext cx="154500" cy="330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cf79fae944_0_0"/>
          <p:cNvSpPr/>
          <p:nvPr/>
        </p:nvSpPr>
        <p:spPr>
          <a:xfrm>
            <a:off x="5612700" y="1828800"/>
            <a:ext cx="154500" cy="314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cf79fae944_0_0"/>
          <p:cNvSpPr/>
          <p:nvPr/>
        </p:nvSpPr>
        <p:spPr>
          <a:xfrm>
            <a:off x="7829550" y="1995250"/>
            <a:ext cx="154500" cy="2607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gcf79fae944_0_0"/>
          <p:cNvCxnSpPr/>
          <p:nvPr/>
        </p:nvCxnSpPr>
        <p:spPr>
          <a:xfrm>
            <a:off x="1340975" y="18592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gcf79fae944_0_0"/>
          <p:cNvCxnSpPr/>
          <p:nvPr/>
        </p:nvCxnSpPr>
        <p:spPr>
          <a:xfrm>
            <a:off x="3552675" y="2037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gcf79fae944_0_0"/>
          <p:cNvCxnSpPr/>
          <p:nvPr/>
        </p:nvCxnSpPr>
        <p:spPr>
          <a:xfrm>
            <a:off x="5767200" y="22021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gcf79fae944_0_0"/>
          <p:cNvCxnSpPr/>
          <p:nvPr/>
        </p:nvCxnSpPr>
        <p:spPr>
          <a:xfrm>
            <a:off x="5767200" y="26497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51" name="Google Shape;151;gcf79fae944_0_0"/>
          <p:cNvCxnSpPr/>
          <p:nvPr/>
        </p:nvCxnSpPr>
        <p:spPr>
          <a:xfrm>
            <a:off x="3552675" y="28307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52" name="Google Shape;152;gcf79fae944_0_0"/>
          <p:cNvCxnSpPr/>
          <p:nvPr/>
        </p:nvCxnSpPr>
        <p:spPr>
          <a:xfrm>
            <a:off x="1340975" y="305775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53" name="Google Shape;153;gcf79fae944_0_0"/>
          <p:cNvCxnSpPr/>
          <p:nvPr/>
        </p:nvCxnSpPr>
        <p:spPr>
          <a:xfrm>
            <a:off x="1340975" y="48579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54" name="Google Shape;154;gcf79fae944_0_0"/>
          <p:cNvCxnSpPr/>
          <p:nvPr/>
        </p:nvCxnSpPr>
        <p:spPr>
          <a:xfrm>
            <a:off x="3552675" y="46024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155" name="Google Shape;155;gcf79fae944_0_0"/>
          <p:cNvCxnSpPr>
            <a:stCxn id="143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6" name="Google Shape;156;gcf79fae944_0_0"/>
          <p:cNvCxnSpPr>
            <a:stCxn id="144" idx="2"/>
          </p:cNvCxnSpPr>
          <p:nvPr/>
        </p:nvCxnSpPr>
        <p:spPr>
          <a:xfrm flipH="1">
            <a:off x="3472800" y="4977850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7" name="Google Shape;157;gcf79fae944_0_0"/>
          <p:cNvCxnSpPr>
            <a:stCxn id="145" idx="2"/>
          </p:cNvCxnSpPr>
          <p:nvPr/>
        </p:nvCxnSpPr>
        <p:spPr>
          <a:xfrm>
            <a:off x="5689950" y="4977600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8" name="Google Shape;158;gcf79fae944_0_0"/>
          <p:cNvCxnSpPr>
            <a:stCxn id="146" idx="2"/>
          </p:cNvCxnSpPr>
          <p:nvPr/>
        </p:nvCxnSpPr>
        <p:spPr>
          <a:xfrm flipH="1">
            <a:off x="7905900" y="4602550"/>
            <a:ext cx="9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9" name="Google Shape;159;gcf79fae944_0_0"/>
          <p:cNvCxnSpPr>
            <a:endCxn id="143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0" name="Google Shape;160;gcf79fae944_0_0"/>
          <p:cNvCxnSpPr>
            <a:stCxn id="140" idx="2"/>
            <a:endCxn id="144" idx="0"/>
          </p:cNvCxnSpPr>
          <p:nvPr/>
        </p:nvCxnSpPr>
        <p:spPr>
          <a:xfrm>
            <a:off x="3473088" y="1281000"/>
            <a:ext cx="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1" name="Google Shape;161;gcf79fae944_0_0"/>
          <p:cNvCxnSpPr>
            <a:stCxn id="141" idx="2"/>
            <a:endCxn id="145" idx="0"/>
          </p:cNvCxnSpPr>
          <p:nvPr/>
        </p:nvCxnSpPr>
        <p:spPr>
          <a:xfrm>
            <a:off x="5689925" y="1281000"/>
            <a:ext cx="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2" name="Google Shape;162;gcf79fae944_0_0"/>
          <p:cNvCxnSpPr>
            <a:stCxn id="142" idx="2"/>
            <a:endCxn id="146" idx="0"/>
          </p:cNvCxnSpPr>
          <p:nvPr/>
        </p:nvCxnSpPr>
        <p:spPr>
          <a:xfrm>
            <a:off x="7906750" y="1281000"/>
            <a:ext cx="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3" name="Google Shape;163;gcf79fae944_0_0"/>
          <p:cNvSpPr txBox="1"/>
          <p:nvPr/>
        </p:nvSpPr>
        <p:spPr>
          <a:xfrm>
            <a:off x="1352150" y="4606575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cancel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notification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gcf79fae944_0_0"/>
          <p:cNvSpPr txBox="1"/>
          <p:nvPr/>
        </p:nvSpPr>
        <p:spPr>
          <a:xfrm>
            <a:off x="1342875" y="28086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displayOrders()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gcf79fae944_0_0"/>
          <p:cNvSpPr txBox="1"/>
          <p:nvPr/>
        </p:nvSpPr>
        <p:spPr>
          <a:xfrm>
            <a:off x="1342875" y="16002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requestOrderHistory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gcf79fae944_0_0"/>
          <p:cNvSpPr txBox="1"/>
          <p:nvPr/>
        </p:nvSpPr>
        <p:spPr>
          <a:xfrm>
            <a:off x="3552675" y="43326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returnResponse()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gcf79fae944_0_0"/>
          <p:cNvSpPr txBox="1"/>
          <p:nvPr/>
        </p:nvSpPr>
        <p:spPr>
          <a:xfrm>
            <a:off x="5762475" y="23774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gcf79fae944_0_0"/>
          <p:cNvSpPr txBox="1"/>
          <p:nvPr/>
        </p:nvSpPr>
        <p:spPr>
          <a:xfrm>
            <a:off x="3559725" y="2563368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returnOrders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" name="Google Shape;169;gcf79fae944_0_0"/>
          <p:cNvSpPr txBox="1"/>
          <p:nvPr/>
        </p:nvSpPr>
        <p:spPr>
          <a:xfrm>
            <a:off x="5762475" y="19293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getOrders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gcf79fae944_0_0"/>
          <p:cNvSpPr txBox="1"/>
          <p:nvPr/>
        </p:nvSpPr>
        <p:spPr>
          <a:xfrm>
            <a:off x="3552675" y="17769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listOrders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1" name="Google Shape;171;gcf79fae94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cf79fae944_0_0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Subscribed Customer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3" name="Google Shape;173;gcf79fae944_0_0"/>
          <p:cNvCxnSpPr/>
          <p:nvPr/>
        </p:nvCxnSpPr>
        <p:spPr>
          <a:xfrm>
            <a:off x="1340975" y="36118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" name="Google Shape;174;gcf79fae944_0_0"/>
          <p:cNvSpPr txBox="1"/>
          <p:nvPr/>
        </p:nvSpPr>
        <p:spPr>
          <a:xfrm>
            <a:off x="1342875" y="335280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requestOrderCancel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5" name="Google Shape;175;gcf79fae944_0_0"/>
          <p:cNvCxnSpPr/>
          <p:nvPr/>
        </p:nvCxnSpPr>
        <p:spPr>
          <a:xfrm>
            <a:off x="3552675" y="37905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6" name="Google Shape;176;gcf79fae944_0_0"/>
          <p:cNvSpPr txBox="1"/>
          <p:nvPr/>
        </p:nvSpPr>
        <p:spPr>
          <a:xfrm>
            <a:off x="3552675" y="35295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remove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Order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7" name="Google Shape;177;gcf79fae944_0_0"/>
          <p:cNvCxnSpPr/>
          <p:nvPr/>
        </p:nvCxnSpPr>
        <p:spPr>
          <a:xfrm>
            <a:off x="5767200" y="4030900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gcf79fae944_0_0"/>
          <p:cNvSpPr txBox="1"/>
          <p:nvPr/>
        </p:nvSpPr>
        <p:spPr>
          <a:xfrm>
            <a:off x="5762475" y="3758184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delete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Order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9" name="Google Shape;179;gcf79fae944_0_0"/>
          <p:cNvCxnSpPr/>
          <p:nvPr/>
        </p:nvCxnSpPr>
        <p:spPr>
          <a:xfrm>
            <a:off x="5767200" y="4326175"/>
            <a:ext cx="20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180" name="Google Shape;180;gcf79fae944_0_0"/>
          <p:cNvSpPr txBox="1"/>
          <p:nvPr/>
        </p:nvSpPr>
        <p:spPr>
          <a:xfrm>
            <a:off x="5762475" y="4053840"/>
            <a:ext cx="204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79fae944_0_78"/>
          <p:cNvSpPr txBox="1"/>
          <p:nvPr/>
        </p:nvSpPr>
        <p:spPr>
          <a:xfrm>
            <a:off x="228600" y="0"/>
            <a:ext cx="276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- 4 Craving!</a:t>
            </a:r>
            <a:endParaRPr b="1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Diagram I</a:t>
            </a:r>
            <a:r>
              <a:rPr b="1" lang="en" sz="130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100">
                <a:latin typeface="Comic Sans MS"/>
                <a:ea typeface="Comic Sans MS"/>
                <a:cs typeface="Comic Sans MS"/>
                <a:sym typeface="Comic Sans MS"/>
              </a:rPr>
              <a:t>03.04. Order cancel/history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86" name="Google Shape;186;gcf79fae944_0_78"/>
          <p:cNvGraphicFramePr/>
          <p:nvPr/>
        </p:nvGraphicFramePr>
        <p:xfrm>
          <a:off x="1192200" y="1047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2027325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Customer</a:t>
                      </a:r>
                      <a:endParaRPr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164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Username: varchar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First_name: 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Last_name: 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Password: varchar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Email_addr: varchar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Phone: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House_no: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Street_no: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City: 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State: 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Zip: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Country: char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requestOrderHistory()</a:t>
                      </a:r>
                      <a:endParaRPr sz="10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displayOrders()</a:t>
                      </a:r>
                      <a:endParaRPr sz="10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requestOrderCancel()</a:t>
                      </a:r>
                      <a:endParaRPr sz="10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gcf79fae944_0_78"/>
          <p:cNvGraphicFramePr/>
          <p:nvPr/>
        </p:nvGraphicFramePr>
        <p:xfrm>
          <a:off x="6066525" y="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1881250"/>
              </a:tblGrid>
              <a:tr h="41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Order</a:t>
                      </a:r>
                      <a:endParaRPr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31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Username: varchar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Pay_id: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Subscription_id: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Product_id: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Subs_start_date: date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Subs_end_date: date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Total_price: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Tracking_no: varchar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House_no: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Street_no: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City: 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State 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Zip int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Country: char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listOrders()</a:t>
                      </a:r>
                      <a:endParaRPr sz="10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returnOrders()</a:t>
                      </a:r>
                      <a:endParaRPr sz="10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removeOrder()</a:t>
                      </a:r>
                      <a:endParaRPr sz="10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returnResponse()</a:t>
                      </a:r>
                      <a:endParaRPr sz="10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gcf79fae944_0_78"/>
          <p:cNvGraphicFramePr/>
          <p:nvPr/>
        </p:nvGraphicFramePr>
        <p:xfrm>
          <a:off x="6080975" y="374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1866800"/>
              </a:tblGrid>
              <a:tr h="24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Request</a:t>
                      </a:r>
                      <a:endParaRPr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Order_date: date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Status: char</a:t>
                      </a:r>
                      <a:endParaRPr sz="1000"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getOrders(query)</a:t>
                      </a:r>
                      <a:endParaRPr sz="10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deleteOrder(query)</a:t>
                      </a:r>
                      <a:endParaRPr sz="10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189" name="Google Shape;189;gcf79fae944_0_78"/>
          <p:cNvCxnSpPr/>
          <p:nvPr/>
        </p:nvCxnSpPr>
        <p:spPr>
          <a:xfrm rot="10800000">
            <a:off x="7029250" y="3554775"/>
            <a:ext cx="3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gcf79fae944_0_78"/>
          <p:cNvSpPr txBox="1"/>
          <p:nvPr/>
        </p:nvSpPr>
        <p:spPr>
          <a:xfrm>
            <a:off x="3219525" y="1365725"/>
            <a:ext cx="2856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</a:t>
            </a:r>
            <a:r>
              <a:rPr lang="en" sz="1300"/>
              <a:t>        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300"/>
              <a:t>ubmits Order           *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gcf79fae944_0_78"/>
          <p:cNvCxnSpPr/>
          <p:nvPr/>
        </p:nvCxnSpPr>
        <p:spPr>
          <a:xfrm flipH="1">
            <a:off x="3219525" y="1657625"/>
            <a:ext cx="28566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gcf79fae944_0_78"/>
          <p:cNvSpPr txBox="1"/>
          <p:nvPr/>
        </p:nvSpPr>
        <p:spPr>
          <a:xfrm>
            <a:off x="3219525" y="1621375"/>
            <a:ext cx="2856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/>
              <a:t>                 Cancels Order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79fae944_0_40"/>
          <p:cNvSpPr txBox="1"/>
          <p:nvPr/>
        </p:nvSpPr>
        <p:spPr>
          <a:xfrm>
            <a:off x="-381000" y="0"/>
            <a:ext cx="9144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Craving! Sequence Diagram - Team 4 - I</a:t>
            </a:r>
            <a:r>
              <a:rPr b="1" lang="en"/>
              <a:t>4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- 0</a:t>
            </a:r>
            <a:r>
              <a:rPr b="1" lang="en"/>
              <a:t>6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b="1" lang="en"/>
              <a:t>1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/>
              <a:t>Product Review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cf79fae944_0_40"/>
          <p:cNvSpPr/>
          <p:nvPr/>
        </p:nvSpPr>
        <p:spPr>
          <a:xfrm>
            <a:off x="2377488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Customer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gcf79fae944_0_40"/>
          <p:cNvSpPr/>
          <p:nvPr/>
        </p:nvSpPr>
        <p:spPr>
          <a:xfrm>
            <a:off x="4060925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Product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gcf79fae944_0_40"/>
          <p:cNvSpPr/>
          <p:nvPr/>
        </p:nvSpPr>
        <p:spPr>
          <a:xfrm>
            <a:off x="56681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gcf79fae944_0_40"/>
          <p:cNvSpPr/>
          <p:nvPr/>
        </p:nvSpPr>
        <p:spPr>
          <a:xfrm>
            <a:off x="1179000" y="1455900"/>
            <a:ext cx="154500" cy="352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cf79fae944_0_40"/>
          <p:cNvSpPr/>
          <p:nvPr/>
        </p:nvSpPr>
        <p:spPr>
          <a:xfrm>
            <a:off x="2938650" y="1619100"/>
            <a:ext cx="154500" cy="3358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cf79fae944_0_40"/>
          <p:cNvSpPr/>
          <p:nvPr/>
        </p:nvSpPr>
        <p:spPr>
          <a:xfrm>
            <a:off x="4622100" y="1783900"/>
            <a:ext cx="154500" cy="319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cf79fae944_0_40"/>
          <p:cNvSpPr/>
          <p:nvPr/>
        </p:nvSpPr>
        <p:spPr>
          <a:xfrm>
            <a:off x="6229350" y="1917650"/>
            <a:ext cx="154500" cy="306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cf79fae944_0_40"/>
          <p:cNvCxnSpPr/>
          <p:nvPr/>
        </p:nvCxnSpPr>
        <p:spPr>
          <a:xfrm>
            <a:off x="1340975" y="1783000"/>
            <a:ext cx="158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6" name="Google Shape;206;gcf79fae944_0_40"/>
          <p:cNvCxnSpPr/>
          <p:nvPr/>
        </p:nvCxnSpPr>
        <p:spPr>
          <a:xfrm>
            <a:off x="3095475" y="2037900"/>
            <a:ext cx="1513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7" name="Google Shape;207;gcf79fae944_0_40"/>
          <p:cNvCxnSpPr/>
          <p:nvPr/>
        </p:nvCxnSpPr>
        <p:spPr>
          <a:xfrm>
            <a:off x="4776600" y="3573700"/>
            <a:ext cx="145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gcf79fae944_0_40"/>
          <p:cNvCxnSpPr/>
          <p:nvPr/>
        </p:nvCxnSpPr>
        <p:spPr>
          <a:xfrm>
            <a:off x="4776600" y="4326175"/>
            <a:ext cx="1448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209" name="Google Shape;209;gcf79fae944_0_40"/>
          <p:cNvCxnSpPr/>
          <p:nvPr/>
        </p:nvCxnSpPr>
        <p:spPr>
          <a:xfrm>
            <a:off x="3095475" y="3287950"/>
            <a:ext cx="1512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sm" w="sm" type="triangle"/>
          </a:ln>
        </p:spPr>
      </p:cxnSp>
      <p:cxnSp>
        <p:nvCxnSpPr>
          <p:cNvPr id="210" name="Google Shape;210;gcf79fae944_0_40"/>
          <p:cNvCxnSpPr/>
          <p:nvPr/>
        </p:nvCxnSpPr>
        <p:spPr>
          <a:xfrm>
            <a:off x="1340975" y="4810350"/>
            <a:ext cx="158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211" name="Google Shape;211;gcf79fae944_0_40"/>
          <p:cNvCxnSpPr/>
          <p:nvPr/>
        </p:nvCxnSpPr>
        <p:spPr>
          <a:xfrm>
            <a:off x="3095475" y="4526200"/>
            <a:ext cx="1519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cxnSp>
        <p:nvCxnSpPr>
          <p:cNvPr id="212" name="Google Shape;212;gcf79fae944_0_40"/>
          <p:cNvCxnSpPr>
            <a:stCxn id="201" idx="2"/>
          </p:cNvCxnSpPr>
          <p:nvPr/>
        </p:nvCxnSpPr>
        <p:spPr>
          <a:xfrm flipH="1">
            <a:off x="1253550" y="4977600"/>
            <a:ext cx="2700" cy="1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3" name="Google Shape;213;gcf79fae944_0_40"/>
          <p:cNvCxnSpPr>
            <a:stCxn id="202" idx="2"/>
          </p:cNvCxnSpPr>
          <p:nvPr/>
        </p:nvCxnSpPr>
        <p:spPr>
          <a:xfrm flipH="1">
            <a:off x="3015600" y="4977600"/>
            <a:ext cx="30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4" name="Google Shape;214;gcf79fae944_0_40"/>
          <p:cNvCxnSpPr>
            <a:stCxn id="203" idx="2"/>
          </p:cNvCxnSpPr>
          <p:nvPr/>
        </p:nvCxnSpPr>
        <p:spPr>
          <a:xfrm>
            <a:off x="4699350" y="4977700"/>
            <a:ext cx="21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5" name="Google Shape;215;gcf79fae944_0_40"/>
          <p:cNvCxnSpPr/>
          <p:nvPr/>
        </p:nvCxnSpPr>
        <p:spPr>
          <a:xfrm flipH="1">
            <a:off x="6305700" y="4977550"/>
            <a:ext cx="90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6" name="Google Shape;216;gcf79fae944_0_40"/>
          <p:cNvCxnSpPr>
            <a:endCxn id="201" idx="0"/>
          </p:cNvCxnSpPr>
          <p:nvPr/>
        </p:nvCxnSpPr>
        <p:spPr>
          <a:xfrm>
            <a:off x="1256250" y="1281000"/>
            <a:ext cx="0" cy="1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7" name="Google Shape;217;gcf79fae944_0_40"/>
          <p:cNvCxnSpPr>
            <a:stCxn id="198" idx="2"/>
            <a:endCxn id="202" idx="0"/>
          </p:cNvCxnSpPr>
          <p:nvPr/>
        </p:nvCxnSpPr>
        <p:spPr>
          <a:xfrm>
            <a:off x="3015888" y="1281000"/>
            <a:ext cx="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8" name="Google Shape;218;gcf79fae944_0_40"/>
          <p:cNvCxnSpPr>
            <a:stCxn id="199" idx="2"/>
            <a:endCxn id="203" idx="0"/>
          </p:cNvCxnSpPr>
          <p:nvPr/>
        </p:nvCxnSpPr>
        <p:spPr>
          <a:xfrm>
            <a:off x="4699325" y="1281000"/>
            <a:ext cx="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19" name="Google Shape;219;gcf79fae944_0_40"/>
          <p:cNvCxnSpPr>
            <a:stCxn id="200" idx="2"/>
            <a:endCxn id="204" idx="0"/>
          </p:cNvCxnSpPr>
          <p:nvPr/>
        </p:nvCxnSpPr>
        <p:spPr>
          <a:xfrm>
            <a:off x="6306550" y="1281000"/>
            <a:ext cx="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20" name="Google Shape;220;gcf79fae944_0_40"/>
          <p:cNvSpPr txBox="1"/>
          <p:nvPr/>
        </p:nvSpPr>
        <p:spPr>
          <a:xfrm>
            <a:off x="1369575" y="4561200"/>
            <a:ext cx="156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uccessMessage()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gcf79fae944_0_40"/>
          <p:cNvSpPr txBox="1"/>
          <p:nvPr/>
        </p:nvSpPr>
        <p:spPr>
          <a:xfrm>
            <a:off x="1419075" y="1524000"/>
            <a:ext cx="1440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leaveReview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gcf79fae944_0_40"/>
          <p:cNvSpPr txBox="1"/>
          <p:nvPr/>
        </p:nvSpPr>
        <p:spPr>
          <a:xfrm>
            <a:off x="3095475" y="4256400"/>
            <a:ext cx="15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response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gcf79fae944_0_40"/>
          <p:cNvSpPr txBox="1"/>
          <p:nvPr/>
        </p:nvSpPr>
        <p:spPr>
          <a:xfrm>
            <a:off x="4771875" y="4053850"/>
            <a:ext cx="1440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response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Google Shape;224;gcf79fae944_0_40"/>
          <p:cNvSpPr txBox="1"/>
          <p:nvPr/>
        </p:nvSpPr>
        <p:spPr>
          <a:xfrm>
            <a:off x="3102525" y="3020575"/>
            <a:ext cx="151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endParaRPr b="0" i="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gcf79fae944_0_40"/>
          <p:cNvSpPr txBox="1"/>
          <p:nvPr/>
        </p:nvSpPr>
        <p:spPr>
          <a:xfrm>
            <a:off x="4771875" y="3300975"/>
            <a:ext cx="1440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addReview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gcf79fae944_0_40"/>
          <p:cNvSpPr txBox="1"/>
          <p:nvPr/>
        </p:nvSpPr>
        <p:spPr>
          <a:xfrm>
            <a:off x="3019275" y="1776975"/>
            <a:ext cx="17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openReviewForm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7" name="Google Shape;227;gcf79fae944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235" y="121563"/>
            <a:ext cx="558040" cy="6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cf79fae944_0_40"/>
          <p:cNvSpPr txBox="1"/>
          <p:nvPr/>
        </p:nvSpPr>
        <p:spPr>
          <a:xfrm>
            <a:off x="688350" y="766188"/>
            <a:ext cx="113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Subscribed Customer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gcf79fae944_0_40"/>
          <p:cNvSpPr/>
          <p:nvPr/>
        </p:nvSpPr>
        <p:spPr>
          <a:xfrm>
            <a:off x="7268350" y="807300"/>
            <a:ext cx="1276800" cy="47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Process</a:t>
            </a:r>
            <a:endParaRPr b="1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0" name="Google Shape;230;gcf79fae944_0_40"/>
          <p:cNvCxnSpPr/>
          <p:nvPr/>
        </p:nvCxnSpPr>
        <p:spPr>
          <a:xfrm>
            <a:off x="3095475" y="2392600"/>
            <a:ext cx="1512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231" name="Google Shape;231;gcf79fae944_0_40"/>
          <p:cNvSpPr txBox="1"/>
          <p:nvPr/>
        </p:nvSpPr>
        <p:spPr>
          <a:xfrm>
            <a:off x="3099075" y="2122800"/>
            <a:ext cx="1512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form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2" name="Google Shape;232;gcf79fae944_0_40"/>
          <p:cNvCxnSpPr/>
          <p:nvPr/>
        </p:nvCxnSpPr>
        <p:spPr>
          <a:xfrm>
            <a:off x="1342875" y="2621200"/>
            <a:ext cx="1584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sm" w="sm" type="none"/>
          </a:ln>
        </p:spPr>
      </p:cxnSp>
      <p:sp>
        <p:nvSpPr>
          <p:cNvPr id="233" name="Google Shape;233;gcf79fae944_0_40"/>
          <p:cNvSpPr txBox="1"/>
          <p:nvPr/>
        </p:nvSpPr>
        <p:spPr>
          <a:xfrm>
            <a:off x="1419075" y="2351400"/>
            <a:ext cx="1440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form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4" name="Google Shape;234;gcf79fae944_0_40"/>
          <p:cNvCxnSpPr/>
          <p:nvPr/>
        </p:nvCxnSpPr>
        <p:spPr>
          <a:xfrm>
            <a:off x="1340975" y="3078400"/>
            <a:ext cx="1569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5" name="Google Shape;235;gcf79fae944_0_40"/>
          <p:cNvSpPr txBox="1"/>
          <p:nvPr/>
        </p:nvSpPr>
        <p:spPr>
          <a:xfrm>
            <a:off x="1330800" y="2819400"/>
            <a:ext cx="156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write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6" name="Google Shape;236;gcf79fae944_0_40"/>
          <p:cNvCxnSpPr/>
          <p:nvPr/>
        </p:nvCxnSpPr>
        <p:spPr>
          <a:xfrm>
            <a:off x="6376800" y="3802300"/>
            <a:ext cx="1440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gcf79fae944_0_40"/>
          <p:cNvSpPr txBox="1"/>
          <p:nvPr/>
        </p:nvSpPr>
        <p:spPr>
          <a:xfrm>
            <a:off x="6372075" y="3529575"/>
            <a:ext cx="146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set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r>
              <a:rPr b="0" i="0" lang="en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(query)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8" name="Google Shape;238;gcf79fae944_0_40"/>
          <p:cNvCxnSpPr/>
          <p:nvPr/>
        </p:nvCxnSpPr>
        <p:spPr>
          <a:xfrm>
            <a:off x="6376800" y="4173775"/>
            <a:ext cx="14403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239" name="Google Shape;239;gcf79fae944_0_40"/>
          <p:cNvSpPr txBox="1"/>
          <p:nvPr/>
        </p:nvSpPr>
        <p:spPr>
          <a:xfrm>
            <a:off x="6372075" y="3901450"/>
            <a:ext cx="1440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success</a:t>
            </a:r>
            <a:endParaRPr b="0" i="0" sz="12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gcf79fae944_0_40"/>
          <p:cNvSpPr/>
          <p:nvPr/>
        </p:nvSpPr>
        <p:spPr>
          <a:xfrm>
            <a:off x="7829550" y="2188500"/>
            <a:ext cx="154500" cy="278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gcf79fae944_0_40"/>
          <p:cNvCxnSpPr>
            <a:endCxn id="240" idx="0"/>
          </p:cNvCxnSpPr>
          <p:nvPr/>
        </p:nvCxnSpPr>
        <p:spPr>
          <a:xfrm>
            <a:off x="7906800" y="1474200"/>
            <a:ext cx="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42" name="Google Shape;242;gcf79fae944_0_40"/>
          <p:cNvCxnSpPr/>
          <p:nvPr/>
        </p:nvCxnSpPr>
        <p:spPr>
          <a:xfrm flipH="1">
            <a:off x="7905900" y="4977550"/>
            <a:ext cx="900" cy="2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2469e271f_0_23"/>
          <p:cNvSpPr txBox="1"/>
          <p:nvPr/>
        </p:nvSpPr>
        <p:spPr>
          <a:xfrm>
            <a:off x="228600" y="0"/>
            <a:ext cx="276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- 4 Craving!</a:t>
            </a:r>
            <a:endParaRPr b="1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Diagram I</a:t>
            </a:r>
            <a:r>
              <a:rPr b="1" lang="en" sz="130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100">
                <a:latin typeface="Comic Sans MS"/>
                <a:ea typeface="Comic Sans MS"/>
                <a:cs typeface="Comic Sans MS"/>
                <a:sym typeface="Comic Sans MS"/>
              </a:rPr>
              <a:t>06.01. Product Review</a:t>
            </a:r>
            <a:endParaRPr b="1"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48" name="Google Shape;248;gd2469e271f_0_23"/>
          <p:cNvGraphicFramePr/>
          <p:nvPr/>
        </p:nvGraphicFramePr>
        <p:xfrm>
          <a:off x="3967600" y="367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1866800"/>
              </a:tblGrid>
              <a:tr h="377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Review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62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Review: varchar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Rating: int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addReview()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Google Shape;249;gd2469e271f_0_23"/>
          <p:cNvGraphicFramePr/>
          <p:nvPr/>
        </p:nvGraphicFramePr>
        <p:xfrm>
          <a:off x="6563125" y="367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186680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Process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Recipe_name: varchar</a:t>
                      </a:r>
                      <a:endParaRPr sz="1400" u="none" cap="none" strike="noStrike"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setReview(query)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50" name="Google Shape;250;gd2469e271f_0_23"/>
          <p:cNvCxnSpPr/>
          <p:nvPr/>
        </p:nvCxnSpPr>
        <p:spPr>
          <a:xfrm rot="10800000">
            <a:off x="6168625" y="2711825"/>
            <a:ext cx="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gd2469e271f_0_23"/>
          <p:cNvSpPr txBox="1"/>
          <p:nvPr/>
        </p:nvSpPr>
        <p:spPr>
          <a:xfrm>
            <a:off x="2825175" y="1880925"/>
            <a:ext cx="2394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*  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300"/>
              <a:t>ubmits Review   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gd2469e271f_0_23"/>
          <p:cNvCxnSpPr/>
          <p:nvPr/>
        </p:nvCxnSpPr>
        <p:spPr>
          <a:xfrm flipH="1">
            <a:off x="2797950" y="2167550"/>
            <a:ext cx="24324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253" name="Google Shape;253;gd2469e271f_0_23"/>
          <p:cNvGraphicFramePr/>
          <p:nvPr/>
        </p:nvGraphicFramePr>
        <p:xfrm>
          <a:off x="816400" y="8334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2027325"/>
              </a:tblGrid>
              <a:tr h="40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/>
                        <a:t>Customer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21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Username: varchar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First_name: 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Last_name: 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Password: varchar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Email_addr: varchar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Phone: int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House_no: int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Street_no: int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City: 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State: char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Zip: int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Country: char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7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leaveReview()</a:t>
                      </a:r>
                      <a:endParaRPr sz="12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writeReview()</a:t>
                      </a:r>
                      <a:endParaRPr sz="12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successMessage()</a:t>
                      </a:r>
                      <a:endParaRPr sz="12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gd2469e271f_0_23"/>
          <p:cNvGraphicFramePr/>
          <p:nvPr/>
        </p:nvGraphicFramePr>
        <p:xfrm>
          <a:off x="5231800" y="895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{EBEEA6C4-CFF4-484E-B235-C354CD309915}</a:tableStyleId>
              </a:tblPr>
              <a:tblGrid>
                <a:gridCol w="1866800"/>
              </a:tblGrid>
              <a:tr h="20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Product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84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Description: varchar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Category: char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Image_URL: varchar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Calories: int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rgbClr val="C9DAF8"/>
                          </a:highlight>
                        </a:rPr>
                        <a:t>Ingredients: varchar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C9DAF8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4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openReviewForm()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55" name="Google Shape;255;gd2469e271f_0_23"/>
          <p:cNvCxnSpPr/>
          <p:nvPr/>
        </p:nvCxnSpPr>
        <p:spPr>
          <a:xfrm>
            <a:off x="6176800" y="3333350"/>
            <a:ext cx="1308300" cy="335400"/>
          </a:xfrm>
          <a:prstGeom prst="bentConnector3">
            <a:avLst>
              <a:gd fmla="val 10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gd2469e271f_0_23"/>
          <p:cNvCxnSpPr/>
          <p:nvPr/>
        </p:nvCxnSpPr>
        <p:spPr>
          <a:xfrm flipH="1">
            <a:off x="4868575" y="3333350"/>
            <a:ext cx="1316400" cy="335400"/>
          </a:xfrm>
          <a:prstGeom prst="bentConnector3">
            <a:avLst>
              <a:gd fmla="val 10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