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EznUOSiaLAFir85WLXxFQ+T4s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9FB040-FD2A-4901-9CF6-6F893768523B}">
  <a:tblStyle styleId="{419FB040-FD2A-4901-9CF6-6F89376852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09868f0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c09868f0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9868f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c09868f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f2ee41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bf2ee41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9868f0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c09868f0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1669350"/>
            <a:ext cx="9144000" cy="10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4940000" dist="19050">
              <a:srgbClr val="000000">
                <a:alpha val="1294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ER Diagrams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52325" y="591975"/>
            <a:ext cx="8549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ER Diagram of the entire application	……………………………………….……...Slide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of the entire application…….……………………………………………...Slide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of the tables for the features in scope for R1..…………………………..Slide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ER Diagram of the tables for the features in scope for R2..…………………………..Slide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Revision notes……………………………………………………………………………………....Slide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c09868f0d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188" y="0"/>
            <a:ext cx="6029625" cy="50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013" y="52425"/>
            <a:ext cx="4917974" cy="50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c09868f0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512" y="35287"/>
            <a:ext cx="6890976" cy="50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bf2ee41d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45" y="31432"/>
            <a:ext cx="6693310" cy="508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9868f0d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Revision Notes</a:t>
            </a:r>
            <a:endParaRPr/>
          </a:p>
        </p:txBody>
      </p:sp>
      <p:graphicFrame>
        <p:nvGraphicFramePr>
          <p:cNvPr id="85" name="Google Shape;85;gc09868f0d3_0_5"/>
          <p:cNvGraphicFramePr/>
          <p:nvPr/>
        </p:nvGraphicFramePr>
        <p:xfrm>
          <a:off x="379925" y="1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{419FB040-FD2A-4901-9CF6-6F893768523B}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Revision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Comments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02/24/2021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Added the table of contents, slide 2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Inserted slide 6 to include the I1 and I2 features’ tables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Inserted slide 7 to include the I3 and I4 features’ tables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03/19/2021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Added the PK in the linkage table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Fixed the position of the FK in the payment table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4/02/2021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dded the Ticket Status to the Customer Support table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4/16/2021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Added the FK to Product and Advertisement tables in the logical diagram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