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 Sans Light"/>
      <p:regular r:id="rId26"/>
      <p:bold r:id="rId27"/>
      <p:italic r:id="rId28"/>
      <p:boldItalic r:id="rId29"/>
    </p:embeddedFont>
    <p:embeddedFont>
      <p:font typeface="Lexend Deca"/>
      <p:regular r:id="rId30"/>
    </p:embeddedFont>
    <p:embeddedFont>
      <p:font typeface="Nunito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gaC4wg147JOt5XRQlQAXoASZzB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NunitoSansLight-regular.fntdata"/><Relationship Id="rId25" Type="http://schemas.openxmlformats.org/officeDocument/2006/relationships/slide" Target="slides/slide20.xml"/><Relationship Id="rId28" Type="http://schemas.openxmlformats.org/officeDocument/2006/relationships/font" Target="fonts/NunitoSansLight-italic.fntdata"/><Relationship Id="rId27" Type="http://schemas.openxmlformats.org/officeDocument/2006/relationships/font" Target="fonts/NunitoSans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Sans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Sans-regular.fntdata"/><Relationship Id="rId30" Type="http://schemas.openxmlformats.org/officeDocument/2006/relationships/font" Target="fonts/LexendDeca-regular.fntdata"/><Relationship Id="rId11" Type="http://schemas.openxmlformats.org/officeDocument/2006/relationships/slide" Target="slides/slide6.xml"/><Relationship Id="rId33" Type="http://schemas.openxmlformats.org/officeDocument/2006/relationships/font" Target="fonts/NunitoSans-italic.fntdata"/><Relationship Id="rId10" Type="http://schemas.openxmlformats.org/officeDocument/2006/relationships/slide" Target="slides/slide5.xml"/><Relationship Id="rId32" Type="http://schemas.openxmlformats.org/officeDocument/2006/relationships/font" Target="fonts/NunitoSans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Nunito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26413215e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a26413215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26413215e_0_1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a26413215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26413215e_0_1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a26413215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26413215e_0_1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a26413215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26413215e_0_2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a26413215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26413215e_0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a26413215e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26413215e_0_2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a26413215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26413215e_0_2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a26413215e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26413215e_0_1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a26413215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26413215e_0_4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a26413215e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26413215e_0_3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a26413215e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26413215e_0_4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a26413215e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1125200" y="1593775"/>
            <a:ext cx="4470900" cy="2086800"/>
          </a:xfrm>
          <a:prstGeom prst="rect">
            <a:avLst/>
          </a:prstGeom>
          <a:solidFill>
            <a:srgbClr val="17000B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1"/>
          <p:cNvSpPr/>
          <p:nvPr/>
        </p:nvSpPr>
        <p:spPr>
          <a:xfrm>
            <a:off x="1061825" y="1530325"/>
            <a:ext cx="4470900" cy="208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31"/>
          <p:cNvGrpSpPr/>
          <p:nvPr/>
        </p:nvGrpSpPr>
        <p:grpSpPr>
          <a:xfrm>
            <a:off x="303600" y="2049175"/>
            <a:ext cx="1216772" cy="1049100"/>
            <a:chOff x="304800" y="304800"/>
            <a:chExt cx="1216772" cy="1049100"/>
          </a:xfrm>
        </p:grpSpPr>
        <p:sp>
          <p:nvSpPr>
            <p:cNvPr id="13" name="Google Shape;13;p31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1"/>
            <p:cNvSpPr/>
            <p:nvPr/>
          </p:nvSpPr>
          <p:spPr>
            <a:xfrm rot="5400000">
              <a:off x="1274822" y="7423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5;p31"/>
          <p:cNvSpPr txBox="1"/>
          <p:nvPr>
            <p:ph type="ctrTitle"/>
          </p:nvPr>
        </p:nvSpPr>
        <p:spPr>
          <a:xfrm>
            <a:off x="1631500" y="2049175"/>
            <a:ext cx="35982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0"/>
          <p:cNvSpPr txBox="1"/>
          <p:nvPr>
            <p:ph idx="12" type="sldNum"/>
          </p:nvPr>
        </p:nvSpPr>
        <p:spPr>
          <a:xfrm>
            <a:off x="8229600" y="4197875"/>
            <a:ext cx="6096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" name="Google Shape;83;p40"/>
          <p:cNvGrpSpPr/>
          <p:nvPr/>
        </p:nvGrpSpPr>
        <p:grpSpPr>
          <a:xfrm>
            <a:off x="296621" y="4197875"/>
            <a:ext cx="8103079" cy="640800"/>
            <a:chOff x="296621" y="713075"/>
            <a:chExt cx="8103079" cy="640800"/>
          </a:xfrm>
        </p:grpSpPr>
        <p:sp>
          <p:nvSpPr>
            <p:cNvPr id="84" name="Google Shape;84;p40"/>
            <p:cNvSpPr/>
            <p:nvPr/>
          </p:nvSpPr>
          <p:spPr>
            <a:xfrm>
              <a:off x="304800" y="713075"/>
              <a:ext cx="8094900" cy="640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0"/>
            <p:cNvSpPr/>
            <p:nvPr/>
          </p:nvSpPr>
          <p:spPr>
            <a:xfrm rot="5400000">
              <a:off x="223871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40"/>
          <p:cNvSpPr txBox="1"/>
          <p:nvPr>
            <p:ph idx="1" type="body"/>
          </p:nvPr>
        </p:nvSpPr>
        <p:spPr>
          <a:xfrm>
            <a:off x="571050" y="4363600"/>
            <a:ext cx="7658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26413215e_0_327"/>
          <p:cNvSpPr/>
          <p:nvPr/>
        </p:nvSpPr>
        <p:spPr>
          <a:xfrm>
            <a:off x="1125200" y="1593775"/>
            <a:ext cx="4470900" cy="2086800"/>
          </a:xfrm>
          <a:prstGeom prst="rect">
            <a:avLst/>
          </a:prstGeom>
          <a:solidFill>
            <a:srgbClr val="17000B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a26413215e_0_327"/>
          <p:cNvSpPr/>
          <p:nvPr/>
        </p:nvSpPr>
        <p:spPr>
          <a:xfrm>
            <a:off x="1061825" y="1530325"/>
            <a:ext cx="4470900" cy="208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ga26413215e_0_327"/>
          <p:cNvGrpSpPr/>
          <p:nvPr/>
        </p:nvGrpSpPr>
        <p:grpSpPr>
          <a:xfrm>
            <a:off x="303600" y="2049175"/>
            <a:ext cx="1216772" cy="1049100"/>
            <a:chOff x="304800" y="304800"/>
            <a:chExt cx="1216772" cy="1049100"/>
          </a:xfrm>
        </p:grpSpPr>
        <p:sp>
          <p:nvSpPr>
            <p:cNvPr id="95" name="Google Shape;95;ga26413215e_0_327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ga26413215e_0_327"/>
            <p:cNvSpPr/>
            <p:nvPr/>
          </p:nvSpPr>
          <p:spPr>
            <a:xfrm rot="5400000">
              <a:off x="1274822" y="7423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ga26413215e_0_327"/>
          <p:cNvSpPr txBox="1"/>
          <p:nvPr>
            <p:ph type="ctrTitle"/>
          </p:nvPr>
        </p:nvSpPr>
        <p:spPr>
          <a:xfrm>
            <a:off x="1631500" y="2049175"/>
            <a:ext cx="35982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26413215e_0_334"/>
          <p:cNvSpPr/>
          <p:nvPr/>
        </p:nvSpPr>
        <p:spPr>
          <a:xfrm>
            <a:off x="0" y="-8175"/>
            <a:ext cx="9144000" cy="5151600"/>
          </a:xfrm>
          <a:prstGeom prst="frame">
            <a:avLst>
              <a:gd fmla="val 6032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a26413215e_0_334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ga26413215e_0_334"/>
          <p:cNvSpPr/>
          <p:nvPr/>
        </p:nvSpPr>
        <p:spPr>
          <a:xfrm rot="5400000">
            <a:off x="223871" y="2484750"/>
            <a:ext cx="319500" cy="1740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26413215e_0_338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" name="Google Shape;104;ga26413215e_0_338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ga26413215e_0_338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106" name="Google Shape;106;ga26413215e_0_338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a26413215e_0_338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49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ga26413215e_0_338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a26413215e_0_338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0" name="Google Shape;110;ga26413215e_0_338"/>
          <p:cNvSpPr txBox="1"/>
          <p:nvPr>
            <p:ph idx="1" type="body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11" name="Google Shape;111;ga26413215e_0_338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26413215e_0_348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a26413215e_0_348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ga26413215e_0_348"/>
          <p:cNvGrpSpPr/>
          <p:nvPr/>
        </p:nvGrpSpPr>
        <p:grpSpPr>
          <a:xfrm>
            <a:off x="303600" y="303600"/>
            <a:ext cx="1216772" cy="1353000"/>
            <a:chOff x="304800" y="900"/>
            <a:chExt cx="1216772" cy="1353000"/>
          </a:xfrm>
        </p:grpSpPr>
        <p:sp>
          <p:nvSpPr>
            <p:cNvPr id="116" name="Google Shape;116;ga26413215e_0_348"/>
            <p:cNvSpPr/>
            <p:nvPr/>
          </p:nvSpPr>
          <p:spPr>
            <a:xfrm>
              <a:off x="304800" y="900"/>
              <a:ext cx="1049100" cy="135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a26413215e_0_348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ga26413215e_0_348"/>
          <p:cNvSpPr txBox="1"/>
          <p:nvPr>
            <p:ph type="ctrTitle"/>
          </p:nvPr>
        </p:nvSpPr>
        <p:spPr>
          <a:xfrm>
            <a:off x="1612525" y="1113501"/>
            <a:ext cx="27888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9" name="Google Shape;119;ga26413215e_0_348"/>
          <p:cNvSpPr txBox="1"/>
          <p:nvPr>
            <p:ph idx="1" type="subTitle"/>
          </p:nvPr>
        </p:nvSpPr>
        <p:spPr>
          <a:xfrm>
            <a:off x="1612525" y="2141608"/>
            <a:ext cx="2788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26413215e_0_356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2" name="Google Shape;122;ga26413215e_0_356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ga26413215e_0_356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124" name="Google Shape;124;ga26413215e_0_356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a26413215e_0_356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49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ga26413215e_0_356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a26413215e_0_356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" name="Google Shape;128;ga26413215e_0_356"/>
          <p:cNvSpPr txBox="1"/>
          <p:nvPr>
            <p:ph idx="1" type="body"/>
          </p:nvPr>
        </p:nvSpPr>
        <p:spPr>
          <a:xfrm>
            <a:off x="1007700" y="1582550"/>
            <a:ext cx="22539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9" name="Google Shape;129;ga26413215e_0_356"/>
          <p:cNvSpPr txBox="1"/>
          <p:nvPr>
            <p:ph idx="2" type="body"/>
          </p:nvPr>
        </p:nvSpPr>
        <p:spPr>
          <a:xfrm>
            <a:off x="3577989" y="1582550"/>
            <a:ext cx="22539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30" name="Google Shape;130;ga26413215e_0_356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26413215e_0_367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a26413215e_0_367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ga26413215e_0_367"/>
          <p:cNvGrpSpPr/>
          <p:nvPr/>
        </p:nvGrpSpPr>
        <p:grpSpPr>
          <a:xfrm>
            <a:off x="303600" y="303900"/>
            <a:ext cx="1216772" cy="1049100"/>
            <a:chOff x="304800" y="304800"/>
            <a:chExt cx="1216772" cy="1049100"/>
          </a:xfrm>
        </p:grpSpPr>
        <p:sp>
          <p:nvSpPr>
            <p:cNvPr id="135" name="Google Shape;135;ga26413215e_0_367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a26413215e_0_367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ga26413215e_0_367"/>
          <p:cNvSpPr txBox="1"/>
          <p:nvPr>
            <p:ph idx="1" type="body"/>
          </p:nvPr>
        </p:nvSpPr>
        <p:spPr>
          <a:xfrm>
            <a:off x="1612525" y="846925"/>
            <a:ext cx="27945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810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2pPr>
            <a:lvl3pPr indent="-3810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3pPr>
            <a:lvl4pPr indent="-381000" lvl="3" marL="1828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4pPr>
            <a:lvl5pPr indent="-381000" lvl="4" marL="22860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8" name="Google Shape;138;ga26413215e_0_367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ga26413215e_0_367"/>
          <p:cNvSpPr txBox="1"/>
          <p:nvPr/>
        </p:nvSpPr>
        <p:spPr>
          <a:xfrm>
            <a:off x="303600" y="393900"/>
            <a:ext cx="10434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n" sz="86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b="1" i="0" sz="8600" u="none" cap="none" strike="noStrik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 half">
  <p:cSld name="TITLE_AND_BODY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26413215e_0_376"/>
          <p:cNvSpPr/>
          <p:nvPr/>
        </p:nvSpPr>
        <p:spPr>
          <a:xfrm>
            <a:off x="300450" y="301275"/>
            <a:ext cx="1055325" cy="1662225"/>
          </a:xfrm>
          <a:custGeom>
            <a:rect b="b" l="l" r="r" t="t"/>
            <a:pathLst>
              <a:path extrusionOk="0" h="66489" w="42213">
                <a:moveTo>
                  <a:pt x="33" y="0"/>
                </a:moveTo>
                <a:lnTo>
                  <a:pt x="42213" y="0"/>
                </a:lnTo>
                <a:lnTo>
                  <a:pt x="41985" y="66489"/>
                </a:lnTo>
                <a:lnTo>
                  <a:pt x="0" y="66489"/>
                </a:lnTo>
                <a:lnTo>
                  <a:pt x="0" y="59758"/>
                </a:lnTo>
                <a:lnTo>
                  <a:pt x="6662" y="53790"/>
                </a:lnTo>
                <a:lnTo>
                  <a:pt x="70" y="476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2" name="Google Shape;142;ga26413215e_0_376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ga26413215e_0_376"/>
          <p:cNvGrpSpPr/>
          <p:nvPr/>
        </p:nvGrpSpPr>
        <p:grpSpPr>
          <a:xfrm>
            <a:off x="5293222" y="370225"/>
            <a:ext cx="3611400" cy="4229100"/>
            <a:chOff x="5293222" y="370225"/>
            <a:chExt cx="3611400" cy="4229100"/>
          </a:xfrm>
        </p:grpSpPr>
        <p:sp>
          <p:nvSpPr>
            <p:cNvPr id="144" name="Google Shape;144;ga26413215e_0_376"/>
            <p:cNvSpPr/>
            <p:nvPr/>
          </p:nvSpPr>
          <p:spPr>
            <a:xfrm>
              <a:off x="5293222" y="370225"/>
              <a:ext cx="3611400" cy="4229100"/>
            </a:xfrm>
            <a:prstGeom prst="rect">
              <a:avLst/>
            </a:prstGeom>
            <a:solidFill>
              <a:srgbClr val="5C002D">
                <a:alpha val="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a26413215e_0_376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49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ga26413215e_0_376"/>
          <p:cNvSpPr/>
          <p:nvPr/>
        </p:nvSpPr>
        <p:spPr>
          <a:xfrm>
            <a:off x="5227800" y="304800"/>
            <a:ext cx="36114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a26413215e_0_376"/>
          <p:cNvSpPr txBox="1"/>
          <p:nvPr>
            <p:ph type="title"/>
          </p:nvPr>
        </p:nvSpPr>
        <p:spPr>
          <a:xfrm>
            <a:off x="702900" y="1445600"/>
            <a:ext cx="3915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8" name="Google Shape;148;ga26413215e_0_376"/>
          <p:cNvSpPr txBox="1"/>
          <p:nvPr>
            <p:ph idx="1" type="body"/>
          </p:nvPr>
        </p:nvSpPr>
        <p:spPr>
          <a:xfrm>
            <a:off x="1006800" y="2268300"/>
            <a:ext cx="3611400" cy="2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49" name="Google Shape;149;ga26413215e_0_376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26413215e_0_386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52" name="Google Shape;152;ga26413215e_0_386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a26413215e_0_386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ga26413215e_0_386"/>
          <p:cNvSpPr txBox="1"/>
          <p:nvPr>
            <p:ph idx="1" type="body"/>
          </p:nvPr>
        </p:nvSpPr>
        <p:spPr>
          <a:xfrm>
            <a:off x="1007700" y="1582550"/>
            <a:ext cx="22191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5" name="Google Shape;155;ga26413215e_0_386"/>
          <p:cNvSpPr txBox="1"/>
          <p:nvPr>
            <p:ph idx="2" type="body"/>
          </p:nvPr>
        </p:nvSpPr>
        <p:spPr>
          <a:xfrm>
            <a:off x="3459809" y="1582550"/>
            <a:ext cx="22191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6" name="Google Shape;156;ga26413215e_0_386"/>
          <p:cNvSpPr txBox="1"/>
          <p:nvPr>
            <p:ph idx="3" type="body"/>
          </p:nvPr>
        </p:nvSpPr>
        <p:spPr>
          <a:xfrm>
            <a:off x="5911918" y="1582550"/>
            <a:ext cx="22191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7" name="Google Shape;157;ga26413215e_0_386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26413215e_0_394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60" name="Google Shape;160;ga26413215e_0_394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a26413215e_0_394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ga26413215e_0_394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2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8" name="Google Shape;18;p32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2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20" name="Google Shape;20;p32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2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2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2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" type="body"/>
          </p:nvPr>
        </p:nvSpPr>
        <p:spPr>
          <a:xfrm>
            <a:off x="1007700" y="1582550"/>
            <a:ext cx="22539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5" name="Google Shape;25;p32"/>
          <p:cNvSpPr txBox="1"/>
          <p:nvPr>
            <p:ph idx="2" type="body"/>
          </p:nvPr>
        </p:nvSpPr>
        <p:spPr>
          <a:xfrm>
            <a:off x="3577989" y="1582550"/>
            <a:ext cx="22539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26413215e_0_399"/>
          <p:cNvSpPr txBox="1"/>
          <p:nvPr>
            <p:ph idx="12" type="sldNum"/>
          </p:nvPr>
        </p:nvSpPr>
        <p:spPr>
          <a:xfrm>
            <a:off x="8229600" y="4197875"/>
            <a:ext cx="6096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5" name="Google Shape;165;ga26413215e_0_399"/>
          <p:cNvGrpSpPr/>
          <p:nvPr/>
        </p:nvGrpSpPr>
        <p:grpSpPr>
          <a:xfrm>
            <a:off x="296621" y="4197875"/>
            <a:ext cx="8103079" cy="640800"/>
            <a:chOff x="296621" y="713075"/>
            <a:chExt cx="8103079" cy="640800"/>
          </a:xfrm>
        </p:grpSpPr>
        <p:sp>
          <p:nvSpPr>
            <p:cNvPr id="166" name="Google Shape;166;ga26413215e_0_399"/>
            <p:cNvSpPr/>
            <p:nvPr/>
          </p:nvSpPr>
          <p:spPr>
            <a:xfrm>
              <a:off x="304800" y="713075"/>
              <a:ext cx="8094900" cy="640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a26413215e_0_399"/>
            <p:cNvSpPr/>
            <p:nvPr/>
          </p:nvSpPr>
          <p:spPr>
            <a:xfrm rot="5400000">
              <a:off x="223871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ga26413215e_0_399"/>
          <p:cNvSpPr txBox="1"/>
          <p:nvPr>
            <p:ph idx="1" type="body"/>
          </p:nvPr>
        </p:nvSpPr>
        <p:spPr>
          <a:xfrm>
            <a:off x="571050" y="4363600"/>
            <a:ext cx="7658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/>
          <p:nvPr/>
        </p:nvSpPr>
        <p:spPr>
          <a:xfrm>
            <a:off x="0" y="-8175"/>
            <a:ext cx="9144000" cy="5151600"/>
          </a:xfrm>
          <a:prstGeom prst="frame">
            <a:avLst>
              <a:gd fmla="val 6032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3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33"/>
          <p:cNvSpPr/>
          <p:nvPr/>
        </p:nvSpPr>
        <p:spPr>
          <a:xfrm rot="5400000">
            <a:off x="223871" y="2484750"/>
            <a:ext cx="319500" cy="1740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4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34"/>
          <p:cNvGrpSpPr/>
          <p:nvPr/>
        </p:nvGrpSpPr>
        <p:grpSpPr>
          <a:xfrm>
            <a:off x="303600" y="303600"/>
            <a:ext cx="1216772" cy="1353000"/>
            <a:chOff x="304800" y="900"/>
            <a:chExt cx="1216772" cy="1353000"/>
          </a:xfrm>
        </p:grpSpPr>
        <p:sp>
          <p:nvSpPr>
            <p:cNvPr id="35" name="Google Shape;35;p34"/>
            <p:cNvSpPr/>
            <p:nvPr/>
          </p:nvSpPr>
          <p:spPr>
            <a:xfrm>
              <a:off x="304800" y="900"/>
              <a:ext cx="1049100" cy="135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4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34"/>
          <p:cNvSpPr txBox="1"/>
          <p:nvPr>
            <p:ph type="ctrTitle"/>
          </p:nvPr>
        </p:nvSpPr>
        <p:spPr>
          <a:xfrm>
            <a:off x="1612525" y="1113501"/>
            <a:ext cx="27888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34"/>
          <p:cNvSpPr txBox="1"/>
          <p:nvPr>
            <p:ph idx="1" type="subTitle"/>
          </p:nvPr>
        </p:nvSpPr>
        <p:spPr>
          <a:xfrm>
            <a:off x="1612525" y="2141608"/>
            <a:ext cx="2788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5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5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35"/>
          <p:cNvGrpSpPr/>
          <p:nvPr/>
        </p:nvGrpSpPr>
        <p:grpSpPr>
          <a:xfrm>
            <a:off x="303600" y="303900"/>
            <a:ext cx="1216772" cy="1049100"/>
            <a:chOff x="304800" y="304800"/>
            <a:chExt cx="1216772" cy="1049100"/>
          </a:xfrm>
        </p:grpSpPr>
        <p:sp>
          <p:nvSpPr>
            <p:cNvPr id="43" name="Google Shape;43;p35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5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35"/>
          <p:cNvSpPr txBox="1"/>
          <p:nvPr>
            <p:ph idx="1" type="body"/>
          </p:nvPr>
        </p:nvSpPr>
        <p:spPr>
          <a:xfrm>
            <a:off x="1612525" y="846925"/>
            <a:ext cx="27945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6" name="Google Shape;46;p35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35"/>
          <p:cNvSpPr txBox="1"/>
          <p:nvPr/>
        </p:nvSpPr>
        <p:spPr>
          <a:xfrm>
            <a:off x="303600" y="393900"/>
            <a:ext cx="10434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n" sz="86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b="1" i="0" sz="8600" u="none" cap="none" strike="noStrik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0" name="Google Shape;50;p36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36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52" name="Google Shape;52;p36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6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36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6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" type="body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0" name="Google Shape;60;p37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7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idx="1" type="body"/>
          </p:nvPr>
        </p:nvSpPr>
        <p:spPr>
          <a:xfrm>
            <a:off x="1007700" y="1582550"/>
            <a:ext cx="22191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37"/>
          <p:cNvSpPr txBox="1"/>
          <p:nvPr>
            <p:ph idx="2" type="body"/>
          </p:nvPr>
        </p:nvSpPr>
        <p:spPr>
          <a:xfrm>
            <a:off x="3459809" y="1582550"/>
            <a:ext cx="22191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4" name="Google Shape;64;p37"/>
          <p:cNvSpPr txBox="1"/>
          <p:nvPr>
            <p:ph idx="3" type="body"/>
          </p:nvPr>
        </p:nvSpPr>
        <p:spPr>
          <a:xfrm>
            <a:off x="5911918" y="1582550"/>
            <a:ext cx="22191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5" name="Google Shape;65;p37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 half">
  <p:cSld name="TITLE_AND_BODY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/>
          <p:nvPr/>
        </p:nvSpPr>
        <p:spPr>
          <a:xfrm>
            <a:off x="300450" y="301275"/>
            <a:ext cx="1055325" cy="1662225"/>
          </a:xfrm>
          <a:custGeom>
            <a:rect b="b" l="l" r="r" t="t"/>
            <a:pathLst>
              <a:path extrusionOk="0" h="66489" w="42213">
                <a:moveTo>
                  <a:pt x="33" y="0"/>
                </a:moveTo>
                <a:lnTo>
                  <a:pt x="42213" y="0"/>
                </a:lnTo>
                <a:lnTo>
                  <a:pt x="41985" y="66489"/>
                </a:lnTo>
                <a:lnTo>
                  <a:pt x="0" y="66489"/>
                </a:lnTo>
                <a:lnTo>
                  <a:pt x="0" y="59758"/>
                </a:lnTo>
                <a:lnTo>
                  <a:pt x="6662" y="53790"/>
                </a:lnTo>
                <a:lnTo>
                  <a:pt x="70" y="476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8" name="Google Shape;68;p38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38"/>
          <p:cNvGrpSpPr/>
          <p:nvPr/>
        </p:nvGrpSpPr>
        <p:grpSpPr>
          <a:xfrm>
            <a:off x="5293222" y="370225"/>
            <a:ext cx="3611400" cy="4229100"/>
            <a:chOff x="5293222" y="370225"/>
            <a:chExt cx="3611400" cy="4229100"/>
          </a:xfrm>
        </p:grpSpPr>
        <p:sp>
          <p:nvSpPr>
            <p:cNvPr id="70" name="Google Shape;70;p38"/>
            <p:cNvSpPr/>
            <p:nvPr/>
          </p:nvSpPr>
          <p:spPr>
            <a:xfrm>
              <a:off x="5293222" y="370225"/>
              <a:ext cx="3611400" cy="4229100"/>
            </a:xfrm>
            <a:prstGeom prst="rect">
              <a:avLst/>
            </a:prstGeom>
            <a:solidFill>
              <a:srgbClr val="5C002D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8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38"/>
          <p:cNvSpPr/>
          <p:nvPr/>
        </p:nvSpPr>
        <p:spPr>
          <a:xfrm>
            <a:off x="5227800" y="304800"/>
            <a:ext cx="36114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8"/>
          <p:cNvSpPr txBox="1"/>
          <p:nvPr>
            <p:ph type="title"/>
          </p:nvPr>
        </p:nvSpPr>
        <p:spPr>
          <a:xfrm>
            <a:off x="702900" y="1445600"/>
            <a:ext cx="3915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>
            <a:off x="1006800" y="2268300"/>
            <a:ext cx="3611400" cy="2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9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8" name="Google Shape;78;p39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9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30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" type="body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 Sans Light"/>
              <a:buChar char="▪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1pPr>
            <a:lvl2pPr indent="-35560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indent="-3556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■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●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Nunito Sans Light"/>
              <a:buChar char="■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26413215e_0_323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ga26413215e_0_323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90" name="Google Shape;90;ga26413215e_0_323"/>
          <p:cNvSpPr txBox="1"/>
          <p:nvPr>
            <p:ph idx="1" type="body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 Sans Light"/>
              <a:buChar char="▪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1pPr>
            <a:lvl2pPr indent="-35560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indent="-3556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■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●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Nunito Sans Light"/>
              <a:buChar char="■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Relationship Id="rId4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"/>
          <p:cNvSpPr txBox="1"/>
          <p:nvPr>
            <p:ph type="ctrTitle"/>
          </p:nvPr>
        </p:nvSpPr>
        <p:spPr>
          <a:xfrm>
            <a:off x="1631500" y="1525125"/>
            <a:ext cx="3895500" cy="19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CRAVING!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...getting to the root of the problem is the solution...</a:t>
            </a:r>
            <a:endParaRPr i="1"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1900"/>
              <a:t>Team 4: 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</a:rPr>
              <a:t>Akshay Pesari, Irina Sachovska, Midhuna Manchi, Onyekachi Ohiaeri, Shubham Trivedi, Tejashri Parurkar</a:t>
            </a:r>
            <a:endParaRPr sz="11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2200"/>
          </a:p>
        </p:txBody>
      </p:sp>
      <p:grpSp>
        <p:nvGrpSpPr>
          <p:cNvPr id="174" name="Google Shape;174;p1"/>
          <p:cNvGrpSpPr/>
          <p:nvPr/>
        </p:nvGrpSpPr>
        <p:grpSpPr>
          <a:xfrm>
            <a:off x="643178" y="2356640"/>
            <a:ext cx="418649" cy="430217"/>
            <a:chOff x="2605300" y="5003050"/>
            <a:chExt cx="418900" cy="430475"/>
          </a:xfrm>
        </p:grpSpPr>
        <p:sp>
          <p:nvSpPr>
            <p:cNvPr id="175" name="Google Shape;175;p1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26413215e_0_117"/>
          <p:cNvSpPr txBox="1"/>
          <p:nvPr>
            <p:ph idx="1" type="body"/>
          </p:nvPr>
        </p:nvSpPr>
        <p:spPr>
          <a:xfrm>
            <a:off x="1707775" y="665950"/>
            <a:ext cx="2794500" cy="24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2400"/>
              <a:buNone/>
            </a:pPr>
            <a:r>
              <a:rPr b="1" lang="en" sz="46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Source Code Excerpts</a:t>
            </a:r>
            <a:endParaRPr b="1" sz="350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2" name="Google Shape;252;ga26413215e_0_117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"/>
          <p:cNvSpPr txBox="1"/>
          <p:nvPr>
            <p:ph idx="1" type="body"/>
          </p:nvPr>
        </p:nvSpPr>
        <p:spPr>
          <a:xfrm>
            <a:off x="986500" y="3020850"/>
            <a:ext cx="18702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400"/>
              <a:t>Select/Pause Plan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258" name="Google Shape;258;p8"/>
          <p:cNvSpPr txBox="1"/>
          <p:nvPr>
            <p:ph type="title"/>
          </p:nvPr>
        </p:nvSpPr>
        <p:spPr>
          <a:xfrm>
            <a:off x="329275" y="476250"/>
            <a:ext cx="56877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/>
              <a:t>Subscription Management Module</a:t>
            </a:r>
            <a:endParaRPr sz="3200"/>
          </a:p>
        </p:txBody>
      </p:sp>
      <p:sp>
        <p:nvSpPr>
          <p:cNvPr id="259" name="Google Shape;259;p8"/>
          <p:cNvSpPr txBox="1"/>
          <p:nvPr>
            <p:ph idx="2" type="body"/>
          </p:nvPr>
        </p:nvSpPr>
        <p:spPr>
          <a:xfrm>
            <a:off x="3311300" y="3020850"/>
            <a:ext cx="22539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400"/>
              <a:t>Remove/add products in box</a:t>
            </a:r>
            <a:endParaRPr sz="2000"/>
          </a:p>
        </p:txBody>
      </p:sp>
      <p:sp>
        <p:nvSpPr>
          <p:cNvPr id="260" name="Google Shape;260;p8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1" name="Google Shape;261;p8"/>
          <p:cNvPicPr preferRelativeResize="0"/>
          <p:nvPr/>
        </p:nvPicPr>
        <p:blipFill rotWithShape="1">
          <a:blip r:embed="rId3">
            <a:alphaModFix/>
          </a:blip>
          <a:srcRect b="0" l="9717" r="9709" t="0"/>
          <a:stretch/>
        </p:blipFill>
        <p:spPr>
          <a:xfrm>
            <a:off x="6436200" y="304800"/>
            <a:ext cx="2403000" cy="4229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62" name="Google Shape;262;p8"/>
          <p:cNvSpPr txBox="1"/>
          <p:nvPr>
            <p:ph idx="1" type="body"/>
          </p:nvPr>
        </p:nvSpPr>
        <p:spPr>
          <a:xfrm>
            <a:off x="84825" y="1919988"/>
            <a:ext cx="6286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2000"/>
              <a:buNone/>
            </a:pPr>
            <a:r>
              <a:rPr b="1" lang="en" sz="3100">
                <a:latin typeface="Nunito Sans"/>
                <a:ea typeface="Nunito Sans"/>
                <a:cs typeface="Nunito Sans"/>
                <a:sym typeface="Nunito Sans"/>
              </a:rPr>
              <a:t>Two features are</a:t>
            </a:r>
            <a:r>
              <a:rPr b="1" lang="en" sz="3100">
                <a:latin typeface="Nunito Sans"/>
                <a:ea typeface="Nunito Sans"/>
                <a:cs typeface="Nunito Sans"/>
                <a:sym typeface="Nunito Sans"/>
              </a:rPr>
              <a:t> intertwined</a:t>
            </a:r>
            <a:r>
              <a:rPr b="1" lang="en" sz="3100">
                <a:latin typeface="Nunito Sans"/>
                <a:ea typeface="Nunito Sans"/>
                <a:cs typeface="Nunito Sans"/>
                <a:sym typeface="Nunito Sans"/>
              </a:rPr>
              <a:t>:</a:t>
            </a:r>
            <a:endParaRPr b="1" sz="310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9"/>
          <p:cNvSpPr txBox="1"/>
          <p:nvPr>
            <p:ph type="title"/>
          </p:nvPr>
        </p:nvSpPr>
        <p:spPr>
          <a:xfrm>
            <a:off x="274275" y="1121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Feature: </a:t>
            </a:r>
            <a:r>
              <a:rPr b="0" lang="en" sz="2300">
                <a:latin typeface="Nunito Sans Light"/>
                <a:ea typeface="Nunito Sans Light"/>
                <a:cs typeface="Nunito Sans Light"/>
                <a:sym typeface="Nunito Sans Light"/>
              </a:rPr>
              <a:t>Add/Remove Item</a:t>
            </a:r>
            <a:r>
              <a:rPr b="0" lang="en" sz="2300">
                <a:latin typeface="Nunito Sans Light"/>
                <a:ea typeface="Nunito Sans Light"/>
                <a:cs typeface="Nunito Sans Light"/>
                <a:sym typeface="Nunito Sans Light"/>
              </a:rPr>
              <a:t> (Server)</a:t>
            </a:r>
            <a:endParaRPr sz="3300"/>
          </a:p>
        </p:txBody>
      </p:sp>
      <p:pic>
        <p:nvPicPr>
          <p:cNvPr id="269" name="Google Shape;26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50" y="599675"/>
            <a:ext cx="8896352" cy="41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26413215e_0_172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ga26413215e_0_172"/>
          <p:cNvSpPr txBox="1"/>
          <p:nvPr>
            <p:ph type="title"/>
          </p:nvPr>
        </p:nvSpPr>
        <p:spPr>
          <a:xfrm>
            <a:off x="274275" y="1121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Feature: </a:t>
            </a:r>
            <a:r>
              <a:rPr b="0" lang="en" sz="2300">
                <a:latin typeface="Nunito Sans Light"/>
                <a:ea typeface="Nunito Sans Light"/>
                <a:cs typeface="Nunito Sans Light"/>
                <a:sym typeface="Nunito Sans Light"/>
              </a:rPr>
              <a:t>Add/Remove Item </a:t>
            </a:r>
            <a:r>
              <a:rPr b="0" lang="en" sz="2300">
                <a:latin typeface="Nunito Sans Light"/>
                <a:ea typeface="Nunito Sans Light"/>
                <a:cs typeface="Nunito Sans Light"/>
                <a:sym typeface="Nunito Sans Light"/>
              </a:rPr>
              <a:t>(Client)</a:t>
            </a:r>
            <a:endParaRPr sz="3300"/>
          </a:p>
        </p:txBody>
      </p:sp>
      <p:pic>
        <p:nvPicPr>
          <p:cNvPr id="276" name="Google Shape;276;ga26413215e_0_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" y="584600"/>
            <a:ext cx="8896348" cy="41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26413215e_0_178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ga26413215e_0_178"/>
          <p:cNvSpPr txBox="1"/>
          <p:nvPr>
            <p:ph type="title"/>
          </p:nvPr>
        </p:nvSpPr>
        <p:spPr>
          <a:xfrm>
            <a:off x="274275" y="1121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Feature: </a:t>
            </a:r>
            <a:r>
              <a:rPr b="0" lang="en" sz="2300">
                <a:latin typeface="Nunito Sans Light"/>
                <a:ea typeface="Nunito Sans Light"/>
                <a:cs typeface="Nunito Sans Light"/>
                <a:sym typeface="Nunito Sans Light"/>
              </a:rPr>
              <a:t>Add/Remove Item (Client)</a:t>
            </a:r>
            <a:endParaRPr sz="3300"/>
          </a:p>
        </p:txBody>
      </p:sp>
      <p:pic>
        <p:nvPicPr>
          <p:cNvPr id="283" name="Google Shape;283;ga26413215e_0_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50" y="584600"/>
            <a:ext cx="8867775" cy="41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26413215e_0_184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ga26413215e_0_184"/>
          <p:cNvSpPr txBox="1"/>
          <p:nvPr>
            <p:ph type="title"/>
          </p:nvPr>
        </p:nvSpPr>
        <p:spPr>
          <a:xfrm>
            <a:off x="274275" y="1121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Feature: </a:t>
            </a:r>
            <a:r>
              <a:rPr b="0" lang="en" sz="2300">
                <a:latin typeface="Nunito Sans Light"/>
                <a:ea typeface="Nunito Sans Light"/>
                <a:cs typeface="Nunito Sans Light"/>
                <a:sym typeface="Nunito Sans Light"/>
              </a:rPr>
              <a:t>Select/Pause Plan (Server)</a:t>
            </a:r>
            <a:endParaRPr sz="3300"/>
          </a:p>
        </p:txBody>
      </p:sp>
      <p:pic>
        <p:nvPicPr>
          <p:cNvPr id="290" name="Google Shape;290;ga26413215e_0_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4600"/>
            <a:ext cx="8839198" cy="4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26413215e_0_216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ga26413215e_0_216"/>
          <p:cNvSpPr txBox="1"/>
          <p:nvPr>
            <p:ph type="title"/>
          </p:nvPr>
        </p:nvSpPr>
        <p:spPr>
          <a:xfrm>
            <a:off x="274275" y="1121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Feature: </a:t>
            </a:r>
            <a:r>
              <a:rPr b="0" lang="en" sz="2300">
                <a:latin typeface="Nunito Sans Light"/>
                <a:ea typeface="Nunito Sans Light"/>
                <a:cs typeface="Nunito Sans Light"/>
                <a:sym typeface="Nunito Sans Light"/>
              </a:rPr>
              <a:t>Select/Pause Plan (Client)</a:t>
            </a:r>
            <a:endParaRPr sz="3300"/>
          </a:p>
        </p:txBody>
      </p:sp>
      <p:pic>
        <p:nvPicPr>
          <p:cNvPr id="297" name="Google Shape;297;ga26413215e_0_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4600"/>
            <a:ext cx="8828774" cy="410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26413215e_0_196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ga26413215e_0_196"/>
          <p:cNvSpPr txBox="1"/>
          <p:nvPr>
            <p:ph type="title"/>
          </p:nvPr>
        </p:nvSpPr>
        <p:spPr>
          <a:xfrm>
            <a:off x="274275" y="1121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Feature: </a:t>
            </a:r>
            <a:r>
              <a:rPr b="0" lang="en" sz="2300">
                <a:latin typeface="Nunito Sans Light"/>
                <a:ea typeface="Nunito Sans Light"/>
                <a:cs typeface="Nunito Sans Light"/>
                <a:sym typeface="Nunito Sans Light"/>
              </a:rPr>
              <a:t>Select/Pause Plan (Client)</a:t>
            </a:r>
            <a:endParaRPr sz="3300"/>
          </a:p>
        </p:txBody>
      </p:sp>
      <p:pic>
        <p:nvPicPr>
          <p:cNvPr id="304" name="Google Shape;304;ga26413215e_0_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4600"/>
            <a:ext cx="8866875" cy="41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26413215e_0_202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ga26413215e_0_202"/>
          <p:cNvSpPr txBox="1"/>
          <p:nvPr>
            <p:ph type="title"/>
          </p:nvPr>
        </p:nvSpPr>
        <p:spPr>
          <a:xfrm>
            <a:off x="274275" y="1121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Feature: </a:t>
            </a:r>
            <a:r>
              <a:rPr b="0" lang="en" sz="2300">
                <a:latin typeface="Nunito Sans Light"/>
                <a:ea typeface="Nunito Sans Light"/>
                <a:cs typeface="Nunito Sans Light"/>
                <a:sym typeface="Nunito Sans Light"/>
              </a:rPr>
              <a:t>Select/Pause Plan (Client)</a:t>
            </a:r>
            <a:endParaRPr sz="3300"/>
          </a:p>
        </p:txBody>
      </p:sp>
      <p:pic>
        <p:nvPicPr>
          <p:cNvPr id="311" name="Google Shape;311;ga26413215e_0_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4600"/>
            <a:ext cx="8866873" cy="415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26413215e_0_208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ga26413215e_0_208"/>
          <p:cNvSpPr txBox="1"/>
          <p:nvPr>
            <p:ph type="title"/>
          </p:nvPr>
        </p:nvSpPr>
        <p:spPr>
          <a:xfrm>
            <a:off x="274275" y="1121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Feature: </a:t>
            </a:r>
            <a:r>
              <a:rPr b="0" lang="en" sz="2300">
                <a:latin typeface="Nunito Sans Light"/>
                <a:ea typeface="Nunito Sans Light"/>
                <a:cs typeface="Nunito Sans Light"/>
                <a:sym typeface="Nunito Sans Light"/>
              </a:rPr>
              <a:t>Select/Pause Plan (Client)</a:t>
            </a:r>
            <a:endParaRPr sz="3300"/>
          </a:p>
        </p:txBody>
      </p:sp>
      <p:pic>
        <p:nvPicPr>
          <p:cNvPr id="318" name="Google Shape;318;ga26413215e_0_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125"/>
            <a:ext cx="8839200" cy="1558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/>
          <p:nvPr/>
        </p:nvSpPr>
        <p:spPr>
          <a:xfrm rot="-415412">
            <a:off x="7496546" y="3033579"/>
            <a:ext cx="540836" cy="48611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"/>
          <p:cNvSpPr/>
          <p:nvPr/>
        </p:nvSpPr>
        <p:spPr>
          <a:xfrm rot="2466588">
            <a:off x="5292570" y="2066641"/>
            <a:ext cx="439576" cy="41972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"/>
          <p:cNvSpPr/>
          <p:nvPr/>
        </p:nvSpPr>
        <p:spPr>
          <a:xfrm rot="-1609360">
            <a:off x="6219880" y="2222185"/>
            <a:ext cx="316318" cy="30203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7"/>
          <p:cNvSpPr/>
          <p:nvPr/>
        </p:nvSpPr>
        <p:spPr>
          <a:xfrm rot="2926260">
            <a:off x="8082062" y="2417615"/>
            <a:ext cx="236901" cy="22620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"/>
          <p:cNvSpPr/>
          <p:nvPr/>
        </p:nvSpPr>
        <p:spPr>
          <a:xfrm rot="-1609447">
            <a:off x="7096239" y="902262"/>
            <a:ext cx="213441" cy="20380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7"/>
          <p:cNvSpPr/>
          <p:nvPr/>
        </p:nvSpPr>
        <p:spPr>
          <a:xfrm rot="1941036">
            <a:off x="7228581" y="1881045"/>
            <a:ext cx="540838" cy="48610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/>
          <p:nvPr/>
        </p:nvSpPr>
        <p:spPr>
          <a:xfrm rot="-2700000">
            <a:off x="6135904" y="3052954"/>
            <a:ext cx="595442" cy="60960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/>
          <p:nvPr/>
        </p:nvSpPr>
        <p:spPr>
          <a:xfrm rot="1374814">
            <a:off x="5873688" y="1090040"/>
            <a:ext cx="663572" cy="61995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"/>
          <p:cNvSpPr/>
          <p:nvPr/>
        </p:nvSpPr>
        <p:spPr>
          <a:xfrm rot="2926476">
            <a:off x="6930321" y="2573465"/>
            <a:ext cx="289541" cy="24997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 txBox="1"/>
          <p:nvPr>
            <p:ph idx="4294967295" type="body"/>
          </p:nvPr>
        </p:nvSpPr>
        <p:spPr>
          <a:xfrm>
            <a:off x="596700" y="2309950"/>
            <a:ext cx="57747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2600">
                <a:solidFill>
                  <a:schemeClr val="lt2"/>
                </a:solidFill>
                <a:latin typeface="Nunito Sans"/>
                <a:ea typeface="Nunito Sans"/>
                <a:cs typeface="Nunito Sans"/>
                <a:sym typeface="Nunito Sans"/>
              </a:rPr>
              <a:t>GitHub URL:</a:t>
            </a:r>
            <a:br>
              <a:rPr b="1" lang="en" sz="2200">
                <a:latin typeface="Nunito Sans"/>
                <a:ea typeface="Nunito Sans"/>
                <a:cs typeface="Nunito Sans"/>
                <a:sym typeface="Nunito Sans"/>
              </a:rPr>
            </a:br>
            <a:r>
              <a:rPr b="1" lang="en" sz="2200" u="sng">
                <a:solidFill>
                  <a:schemeClr val="hlink"/>
                </a:solidFill>
                <a:latin typeface="Nunito Sans"/>
                <a:ea typeface="Nunito Sans"/>
                <a:cs typeface="Nunito Sans"/>
                <a:sym typeface="Nunito Sans"/>
              </a:rPr>
              <a:t>https://github.com/Midhuna-Manchi/Craving</a:t>
            </a:r>
            <a:endParaRPr b="1" sz="22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0"/>
          <p:cNvSpPr txBox="1"/>
          <p:nvPr>
            <p:ph type="title"/>
          </p:nvPr>
        </p:nvSpPr>
        <p:spPr>
          <a:xfrm>
            <a:off x="340950" y="1134150"/>
            <a:ext cx="4468200" cy="13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500"/>
              <a:t>Thank you for watching!</a:t>
            </a:r>
            <a:endParaRPr sz="4500"/>
          </a:p>
        </p:txBody>
      </p:sp>
      <p:sp>
        <p:nvSpPr>
          <p:cNvPr id="324" name="Google Shape;324;p10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5" name="Google Shape;325;p10"/>
          <p:cNvPicPr preferRelativeResize="0"/>
          <p:nvPr/>
        </p:nvPicPr>
        <p:blipFill rotWithShape="1">
          <a:blip r:embed="rId3">
            <a:alphaModFix/>
          </a:blip>
          <a:srcRect b="10960" l="0" r="0" t="10968"/>
          <a:stretch/>
        </p:blipFill>
        <p:spPr>
          <a:xfrm>
            <a:off x="5227800" y="304800"/>
            <a:ext cx="3611400" cy="42290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26413215e_0_122"/>
          <p:cNvSpPr txBox="1"/>
          <p:nvPr>
            <p:ph type="title"/>
          </p:nvPr>
        </p:nvSpPr>
        <p:spPr>
          <a:xfrm>
            <a:off x="645750" y="81695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Repository Structure</a:t>
            </a:r>
            <a:endParaRPr/>
          </a:p>
        </p:txBody>
      </p:sp>
      <p:sp>
        <p:nvSpPr>
          <p:cNvPr id="198" name="Google Shape;198;ga26413215e_0_122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ga26413215e_0_122"/>
          <p:cNvPicPr preferRelativeResize="0"/>
          <p:nvPr/>
        </p:nvPicPr>
        <p:blipFill rotWithShape="1">
          <a:blip r:embed="rId3">
            <a:alphaModFix/>
          </a:blip>
          <a:srcRect b="0" l="7380" r="7389" t="0"/>
          <a:stretch/>
        </p:blipFill>
        <p:spPr>
          <a:xfrm>
            <a:off x="6436200" y="304800"/>
            <a:ext cx="2402999" cy="42290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00" name="Google Shape;200;ga26413215e_0_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600" y="1574250"/>
            <a:ext cx="6236249" cy="28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26413215e_0_499"/>
          <p:cNvSpPr txBox="1"/>
          <p:nvPr>
            <p:ph type="title"/>
          </p:nvPr>
        </p:nvSpPr>
        <p:spPr>
          <a:xfrm>
            <a:off x="645750" y="81695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Repository Structure</a:t>
            </a:r>
            <a:endParaRPr/>
          </a:p>
        </p:txBody>
      </p:sp>
      <p:sp>
        <p:nvSpPr>
          <p:cNvPr id="206" name="Google Shape;206;ga26413215e_0_499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ga26413215e_0_499"/>
          <p:cNvPicPr preferRelativeResize="0"/>
          <p:nvPr/>
        </p:nvPicPr>
        <p:blipFill rotWithShape="1">
          <a:blip r:embed="rId3">
            <a:alphaModFix/>
          </a:blip>
          <a:srcRect b="0" l="7380" r="7389" t="0"/>
          <a:stretch/>
        </p:blipFill>
        <p:spPr>
          <a:xfrm>
            <a:off x="6436200" y="304800"/>
            <a:ext cx="2402999" cy="42290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08" name="Google Shape;208;ga26413215e_0_4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75" y="1518050"/>
            <a:ext cx="6131401" cy="3419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26413215e_0_316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Repository Structure </a:t>
            </a:r>
            <a:r>
              <a:rPr lang="en" sz="2100"/>
              <a:t>(client)</a:t>
            </a:r>
            <a:endParaRPr sz="2100"/>
          </a:p>
        </p:txBody>
      </p:sp>
      <p:sp>
        <p:nvSpPr>
          <p:cNvPr id="214" name="Google Shape;214;ga26413215e_0_316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ga26413215e_0_316"/>
          <p:cNvPicPr preferRelativeResize="0"/>
          <p:nvPr/>
        </p:nvPicPr>
        <p:blipFill rotWithShape="1">
          <a:blip r:embed="rId3">
            <a:alphaModFix/>
          </a:blip>
          <a:srcRect b="0" l="14770" r="0" t="0"/>
          <a:stretch/>
        </p:blipFill>
        <p:spPr>
          <a:xfrm>
            <a:off x="6436200" y="304800"/>
            <a:ext cx="2402999" cy="42290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16" name="Google Shape;216;ga26413215e_0_3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0" y="1460900"/>
            <a:ext cx="5175712" cy="36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ga26413215e_0_405"/>
          <p:cNvPicPr preferRelativeResize="0"/>
          <p:nvPr/>
        </p:nvPicPr>
        <p:blipFill rotWithShape="1">
          <a:blip r:embed="rId3">
            <a:alphaModFix/>
          </a:blip>
          <a:srcRect b="0" l="11364" r="31814" t="0"/>
          <a:stretch/>
        </p:blipFill>
        <p:spPr>
          <a:xfrm>
            <a:off x="6436200" y="304800"/>
            <a:ext cx="2403000" cy="4229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22" name="Google Shape;222;ga26413215e_0_405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Repository Structure </a:t>
            </a:r>
            <a:r>
              <a:rPr lang="en" sz="2100"/>
              <a:t>(server)</a:t>
            </a:r>
            <a:endParaRPr sz="2100"/>
          </a:p>
        </p:txBody>
      </p:sp>
      <p:sp>
        <p:nvSpPr>
          <p:cNvPr id="223" name="Google Shape;223;ga26413215e_0_405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4" name="Google Shape;224;ga26413215e_0_4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460900"/>
            <a:ext cx="5583842" cy="36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"/>
          <p:cNvSpPr txBox="1"/>
          <p:nvPr>
            <p:ph idx="4294967295" type="ctrTitle"/>
          </p:nvPr>
        </p:nvSpPr>
        <p:spPr>
          <a:xfrm>
            <a:off x="553025" y="228625"/>
            <a:ext cx="4031100" cy="183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</a:pPr>
            <a:r>
              <a:rPr lang="en" sz="4600">
                <a:solidFill>
                  <a:schemeClr val="accent1"/>
                </a:solidFill>
              </a:rPr>
              <a:t>Build &amp; Deployment</a:t>
            </a:r>
            <a:endParaRPr sz="46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</a:pPr>
            <a:r>
              <a:rPr lang="en" sz="4600">
                <a:solidFill>
                  <a:schemeClr val="accent1"/>
                </a:solidFill>
              </a:rPr>
              <a:t>Procedures</a:t>
            </a:r>
            <a:endParaRPr sz="4600">
              <a:solidFill>
                <a:schemeClr val="accent1"/>
              </a:solidFill>
            </a:endParaRPr>
          </a:p>
        </p:txBody>
      </p:sp>
      <p:sp>
        <p:nvSpPr>
          <p:cNvPr id="230" name="Google Shape;230;p3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"/>
          <p:cNvSpPr txBox="1"/>
          <p:nvPr>
            <p:ph type="ctrTitle"/>
          </p:nvPr>
        </p:nvSpPr>
        <p:spPr>
          <a:xfrm>
            <a:off x="1612525" y="1113500"/>
            <a:ext cx="30006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400"/>
              <a:t>Prerequisites:</a:t>
            </a:r>
            <a:endParaRPr sz="3400"/>
          </a:p>
        </p:txBody>
      </p:sp>
      <p:sp>
        <p:nvSpPr>
          <p:cNvPr id="236" name="Google Shape;236;p4"/>
          <p:cNvSpPr txBox="1"/>
          <p:nvPr>
            <p:ph idx="1" type="subTitle"/>
          </p:nvPr>
        </p:nvSpPr>
        <p:spPr>
          <a:xfrm>
            <a:off x="1612525" y="1701200"/>
            <a:ext cx="2788800" cy="129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rPr lang="en" sz="1800"/>
              <a:t>Node.js, React.js and MySQL must be installed on your local machine.</a:t>
            </a:r>
            <a:endParaRPr sz="1800"/>
          </a:p>
        </p:txBody>
      </p:sp>
      <p:sp>
        <p:nvSpPr>
          <p:cNvPr id="237" name="Google Shape;237;p4"/>
          <p:cNvSpPr txBox="1"/>
          <p:nvPr/>
        </p:nvSpPr>
        <p:spPr>
          <a:xfrm>
            <a:off x="309375" y="309375"/>
            <a:ext cx="10428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86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“</a:t>
            </a:r>
            <a:endParaRPr b="0" i="0" sz="8600" u="none" cap="none" strike="noStrik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 txBox="1"/>
          <p:nvPr>
            <p:ph type="title"/>
          </p:nvPr>
        </p:nvSpPr>
        <p:spPr>
          <a:xfrm>
            <a:off x="636125" y="595500"/>
            <a:ext cx="51291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300"/>
              <a:t>Installation Steps:</a:t>
            </a:r>
            <a:endParaRPr sz="4300"/>
          </a:p>
        </p:txBody>
      </p:sp>
      <p:sp>
        <p:nvSpPr>
          <p:cNvPr id="243" name="Google Shape;243;p2"/>
          <p:cNvSpPr txBox="1"/>
          <p:nvPr>
            <p:ph idx="2" type="body"/>
          </p:nvPr>
        </p:nvSpPr>
        <p:spPr>
          <a:xfrm>
            <a:off x="3214200" y="1472925"/>
            <a:ext cx="3166800" cy="3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Arial"/>
              <a:buChar char="❏"/>
            </a:pPr>
            <a: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Run the sql script in your MySQL client</a:t>
            </a:r>
            <a:endParaRPr sz="13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Arial"/>
              <a:buChar char="❏"/>
            </a:pPr>
            <a: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Check and change the username, password, etc MySQL credentials in server.js in server folder.</a:t>
            </a:r>
            <a:endParaRPr sz="13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Arial"/>
              <a:buChar char="❏"/>
            </a:pPr>
            <a: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 to server folder in Powershell and enter the following command:</a:t>
            </a:r>
            <a:b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i="1"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nodemon server.js</a:t>
            </a:r>
            <a:endParaRPr i="1" sz="13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Arial"/>
              <a:buChar char="❏"/>
            </a:pPr>
            <a: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 to client folder in Powershell and enter the following command:</a:t>
            </a:r>
            <a:b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i="1"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npm start</a:t>
            </a:r>
            <a:endParaRPr b="1" i="1" sz="12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/>
          </a:p>
        </p:txBody>
      </p:sp>
      <p:sp>
        <p:nvSpPr>
          <p:cNvPr id="244" name="Google Shape;244;p2"/>
          <p:cNvSpPr txBox="1"/>
          <p:nvPr>
            <p:ph idx="1" type="body"/>
          </p:nvPr>
        </p:nvSpPr>
        <p:spPr>
          <a:xfrm>
            <a:off x="178800" y="1472925"/>
            <a:ext cx="3035400" cy="3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Arial"/>
              <a:buChar char="❏"/>
            </a:pPr>
            <a: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Clone this repository to your local machine.</a:t>
            </a:r>
            <a:endParaRPr sz="13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Arial"/>
              <a:buChar char="❏"/>
            </a:pPr>
            <a: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Open the server folder in command</a:t>
            </a:r>
            <a:r>
              <a:rPr i="1"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line and run the following command: npm install express cors body-parser jsonwebtoken mysql nodemailer nodemon --save</a:t>
            </a:r>
            <a:endParaRPr i="1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Arial"/>
              <a:buChar char="❏"/>
            </a:pPr>
            <a: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Open the client folder in command line and run the following command:</a:t>
            </a:r>
            <a:b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i="1"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npm install --save react react-router-dom react-native @material-ui/icons axios</a:t>
            </a:r>
            <a:endParaRPr i="1" sz="13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245" name="Google Shape;245;p2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6" name="Google Shape;246;p2"/>
          <p:cNvPicPr preferRelativeResize="0"/>
          <p:nvPr/>
        </p:nvPicPr>
        <p:blipFill rotWithShape="1">
          <a:blip r:embed="rId3">
            <a:alphaModFix/>
          </a:blip>
          <a:srcRect b="0" l="15658" r="15665" t="0"/>
          <a:stretch/>
        </p:blipFill>
        <p:spPr>
          <a:xfrm>
            <a:off x="6436200" y="304800"/>
            <a:ext cx="2402999" cy="42290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geon template">
  <a:themeElements>
    <a:clrScheme name="Custom 347">
      <a:dk1>
        <a:srgbClr val="1B151B"/>
      </a:dk1>
      <a:lt1>
        <a:srgbClr val="FFFFFF"/>
      </a:lt1>
      <a:dk2>
        <a:srgbClr val="9E8D8B"/>
      </a:dk2>
      <a:lt2>
        <a:srgbClr val="F0EBE9"/>
      </a:lt2>
      <a:accent1>
        <a:srgbClr val="FF5454"/>
      </a:accent1>
      <a:accent2>
        <a:srgbClr val="F88326"/>
      </a:accent2>
      <a:accent3>
        <a:srgbClr val="C97140"/>
      </a:accent3>
      <a:accent4>
        <a:srgbClr val="FFB900"/>
      </a:accent4>
      <a:accent5>
        <a:srgbClr val="92C532"/>
      </a:accent5>
      <a:accent6>
        <a:srgbClr val="9F55A5"/>
      </a:accent6>
      <a:hlink>
        <a:srgbClr val="FF5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geon template">
  <a:themeElements>
    <a:clrScheme name="Custom 347">
      <a:dk1>
        <a:srgbClr val="1B151B"/>
      </a:dk1>
      <a:lt1>
        <a:srgbClr val="FFFFFF"/>
      </a:lt1>
      <a:dk2>
        <a:srgbClr val="9E8D8B"/>
      </a:dk2>
      <a:lt2>
        <a:srgbClr val="F0EBE9"/>
      </a:lt2>
      <a:accent1>
        <a:srgbClr val="FF5454"/>
      </a:accent1>
      <a:accent2>
        <a:srgbClr val="F88326"/>
      </a:accent2>
      <a:accent3>
        <a:srgbClr val="C97140"/>
      </a:accent3>
      <a:accent4>
        <a:srgbClr val="FFB900"/>
      </a:accent4>
      <a:accent5>
        <a:srgbClr val="92C532"/>
      </a:accent5>
      <a:accent6>
        <a:srgbClr val="9F55A5"/>
      </a:accent6>
      <a:hlink>
        <a:srgbClr val="FF5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