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jXGCiEF+g0wwIojNlqFA/SlLbP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231625" y="4188538"/>
            <a:ext cx="8860200" cy="9443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238558" y="1544017"/>
            <a:ext cx="8860200" cy="258043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238558" y="725326"/>
            <a:ext cx="8860200" cy="761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248560" y="1788414"/>
            <a:ext cx="219600" cy="21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572326" y="1670304"/>
            <a:ext cx="457200" cy="457200"/>
          </a:xfrm>
          <a:prstGeom prst="diamond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1"/>
          <p:cNvCxnSpPr>
            <a:stCxn id="57" idx="6"/>
            <a:endCxn id="58" idx="1"/>
          </p:cNvCxnSpPr>
          <p:nvPr/>
        </p:nvCxnSpPr>
        <p:spPr>
          <a:xfrm>
            <a:off x="468160" y="1898214"/>
            <a:ext cx="104100" cy="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" name="Google Shape;60;p1"/>
          <p:cNvCxnSpPr>
            <a:stCxn id="58" idx="0"/>
            <a:endCxn id="61" idx="1"/>
          </p:cNvCxnSpPr>
          <p:nvPr/>
        </p:nvCxnSpPr>
        <p:spPr>
          <a:xfrm rot="-5400000">
            <a:off x="679876" y="1218354"/>
            <a:ext cx="573000" cy="3309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" name="Google Shape;62;p1"/>
          <p:cNvCxnSpPr>
            <a:stCxn id="58" idx="2"/>
            <a:endCxn id="63" idx="1"/>
          </p:cNvCxnSpPr>
          <p:nvPr/>
        </p:nvCxnSpPr>
        <p:spPr>
          <a:xfrm flipH="1" rot="-5400000">
            <a:off x="788776" y="2139654"/>
            <a:ext cx="358200" cy="3339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3" name="Google Shape;63;p1"/>
          <p:cNvSpPr/>
          <p:nvPr/>
        </p:nvSpPr>
        <p:spPr>
          <a:xfrm>
            <a:off x="1134684" y="2302764"/>
            <a:ext cx="786402" cy="365760"/>
          </a:xfrm>
          <a:prstGeom prst="flowChartTerminator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 Up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1131698" y="914400"/>
            <a:ext cx="786402" cy="365760"/>
          </a:xfrm>
          <a:prstGeom prst="flowChartTerminator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671705" y="875110"/>
            <a:ext cx="5490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[Yes]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734957" y="2269436"/>
            <a:ext cx="4410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[No]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1131709" y="3280838"/>
            <a:ext cx="786402" cy="365760"/>
          </a:xfrm>
          <a:prstGeom prst="flowChartTerminator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 account Info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2552284" y="913399"/>
            <a:ext cx="786402" cy="365760"/>
          </a:xfrm>
          <a:prstGeom prst="flowChartTerminator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Browse/Rate/Share/Rev.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2548910" y="2302764"/>
            <a:ext cx="786402" cy="365760"/>
          </a:xfrm>
          <a:prstGeom prst="flowChartTerminator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Likes/ Dislikes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2131784" y="2251436"/>
            <a:ext cx="5712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[Yes]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5242211" y="880514"/>
            <a:ext cx="4410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[No]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3479779" y="869442"/>
            <a:ext cx="457200" cy="457200"/>
          </a:xfrm>
          <a:prstGeom prst="diamond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5666256" y="2306157"/>
            <a:ext cx="786402" cy="365760"/>
          </a:xfrm>
          <a:prstGeom prst="flowChartTerminator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Box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4235723" y="2302764"/>
            <a:ext cx="786402" cy="365760"/>
          </a:xfrm>
          <a:prstGeom prst="flowChartTerminator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Plan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3807898" y="890760"/>
            <a:ext cx="5049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[Yes]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6569363" y="4336542"/>
            <a:ext cx="786402" cy="365760"/>
          </a:xfrm>
          <a:prstGeom prst="flowChartTerminator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Placed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7066447" y="2306175"/>
            <a:ext cx="786402" cy="365742"/>
          </a:xfrm>
          <a:prstGeom prst="flowChartTerminator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Payment profile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7745661" y="2858064"/>
            <a:ext cx="786402" cy="365742"/>
          </a:xfrm>
          <a:prstGeom prst="flowChartTerminator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up Delivery address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8494500" y="4292160"/>
            <a:ext cx="457200" cy="457200"/>
          </a:xfrm>
          <a:prstGeom prst="diamond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" name="Google Shape;79;p1"/>
          <p:cNvCxnSpPr>
            <a:stCxn id="77" idx="2"/>
            <a:endCxn id="78" idx="0"/>
          </p:cNvCxnSpPr>
          <p:nvPr/>
        </p:nvCxnSpPr>
        <p:spPr>
          <a:xfrm>
            <a:off x="8138862" y="3223806"/>
            <a:ext cx="584100" cy="106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0" name="Google Shape;80;p1"/>
          <p:cNvSpPr txBox="1"/>
          <p:nvPr/>
        </p:nvSpPr>
        <p:spPr>
          <a:xfrm>
            <a:off x="8264188" y="4740013"/>
            <a:ext cx="5049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[Yes]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7788548" y="4316819"/>
            <a:ext cx="323243" cy="2177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[No]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1070575" y="4338529"/>
            <a:ext cx="786402" cy="365760"/>
          </a:xfrm>
          <a:prstGeom prst="flowChartTerminator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 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1"/>
          <p:cNvCxnSpPr>
            <a:stCxn id="82" idx="1"/>
          </p:cNvCxnSpPr>
          <p:nvPr/>
        </p:nvCxnSpPr>
        <p:spPr>
          <a:xfrm rot="10800000">
            <a:off x="571975" y="4521409"/>
            <a:ext cx="49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4" name="Google Shape;84;p1"/>
          <p:cNvSpPr/>
          <p:nvPr/>
        </p:nvSpPr>
        <p:spPr>
          <a:xfrm>
            <a:off x="4725070" y="4338554"/>
            <a:ext cx="786402" cy="365760"/>
          </a:xfrm>
          <a:prstGeom prst="flowChartTerminator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 Order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2947208" y="4338554"/>
            <a:ext cx="786402" cy="365760"/>
          </a:xfrm>
          <a:prstGeom prst="flowChartTerminator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Ship Order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"/>
          <p:cNvCxnSpPr>
            <a:stCxn id="75" idx="1"/>
            <a:endCxn id="84" idx="3"/>
          </p:cNvCxnSpPr>
          <p:nvPr/>
        </p:nvCxnSpPr>
        <p:spPr>
          <a:xfrm flipH="1">
            <a:off x="5511563" y="4519422"/>
            <a:ext cx="10578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" name="Google Shape;87;p1"/>
          <p:cNvCxnSpPr>
            <a:stCxn id="84" idx="1"/>
            <a:endCxn id="85" idx="3"/>
          </p:cNvCxnSpPr>
          <p:nvPr/>
        </p:nvCxnSpPr>
        <p:spPr>
          <a:xfrm rot="10800000">
            <a:off x="3733570" y="4521434"/>
            <a:ext cx="99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" name="Google Shape;88;p1"/>
          <p:cNvCxnSpPr>
            <a:stCxn id="85" idx="1"/>
            <a:endCxn id="82" idx="3"/>
          </p:cNvCxnSpPr>
          <p:nvPr/>
        </p:nvCxnSpPr>
        <p:spPr>
          <a:xfrm rot="10800000">
            <a:off x="1857008" y="4521434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9" name="Google Shape;89;p1"/>
          <p:cNvSpPr/>
          <p:nvPr/>
        </p:nvSpPr>
        <p:spPr>
          <a:xfrm>
            <a:off x="5128249" y="1670304"/>
            <a:ext cx="457200" cy="457200"/>
          </a:xfrm>
          <a:prstGeom prst="diamond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"/>
          <p:cNvCxnSpPr/>
          <p:nvPr/>
        </p:nvCxnSpPr>
        <p:spPr>
          <a:xfrm rot="-5400000">
            <a:off x="5225450" y="1229604"/>
            <a:ext cx="572100" cy="309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1" name="Google Shape;91;p1"/>
          <p:cNvSpPr/>
          <p:nvPr/>
        </p:nvSpPr>
        <p:spPr>
          <a:xfrm>
            <a:off x="5666216" y="915394"/>
            <a:ext cx="786300" cy="36576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Box </a:t>
            </a: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Processed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6560745" y="1648993"/>
            <a:ext cx="457200" cy="457200"/>
          </a:xfrm>
          <a:prstGeom prst="diamond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1"/>
          <p:cNvCxnSpPr>
            <a:stCxn id="89" idx="2"/>
            <a:endCxn id="72" idx="1"/>
          </p:cNvCxnSpPr>
          <p:nvPr/>
        </p:nvCxnSpPr>
        <p:spPr>
          <a:xfrm flipH="1" rot="-5400000">
            <a:off x="5330749" y="2153604"/>
            <a:ext cx="361500" cy="309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4" name="Google Shape;94;p1"/>
          <p:cNvCxnSpPr>
            <a:stCxn id="91" idx="3"/>
            <a:endCxn id="92" idx="1"/>
          </p:cNvCxnSpPr>
          <p:nvPr/>
        </p:nvCxnSpPr>
        <p:spPr>
          <a:xfrm>
            <a:off x="6452516" y="1098274"/>
            <a:ext cx="108300" cy="77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5" name="Google Shape;95;p1"/>
          <p:cNvCxnSpPr>
            <a:stCxn id="72" idx="3"/>
            <a:endCxn id="92" idx="1"/>
          </p:cNvCxnSpPr>
          <p:nvPr/>
        </p:nvCxnSpPr>
        <p:spPr>
          <a:xfrm flipH="1" rot="10800000">
            <a:off x="6452658" y="1877637"/>
            <a:ext cx="10800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6" name="Google Shape;96;p1"/>
          <p:cNvSpPr/>
          <p:nvPr/>
        </p:nvSpPr>
        <p:spPr>
          <a:xfrm>
            <a:off x="7061713" y="913455"/>
            <a:ext cx="786300" cy="36576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pmt </a:t>
            </a: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Processed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1"/>
          <p:cNvCxnSpPr>
            <a:stCxn id="98" idx="2"/>
            <a:endCxn id="78" idx="0"/>
          </p:cNvCxnSpPr>
          <p:nvPr/>
        </p:nvCxnSpPr>
        <p:spPr>
          <a:xfrm flipH="1">
            <a:off x="8723118" y="1277354"/>
            <a:ext cx="300" cy="301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" name="Google Shape;99;p1"/>
          <p:cNvSpPr txBox="1"/>
          <p:nvPr/>
        </p:nvSpPr>
        <p:spPr>
          <a:xfrm>
            <a:off x="5096406" y="2278030"/>
            <a:ext cx="7863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[Yes]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2131247" y="890760"/>
            <a:ext cx="5049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[No]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4248015" y="915400"/>
            <a:ext cx="786300" cy="36576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Change in </a:t>
            </a: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subscription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2063438" y="1670304"/>
            <a:ext cx="457200" cy="457200"/>
          </a:xfrm>
          <a:prstGeom prst="diamond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1"/>
          <p:cNvCxnSpPr>
            <a:stCxn id="61" idx="3"/>
          </p:cNvCxnSpPr>
          <p:nvPr/>
        </p:nvCxnSpPr>
        <p:spPr>
          <a:xfrm>
            <a:off x="1918100" y="1097280"/>
            <a:ext cx="136200" cy="80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4" name="Google Shape;104;p1"/>
          <p:cNvCxnSpPr>
            <a:stCxn id="66" idx="3"/>
          </p:cNvCxnSpPr>
          <p:nvPr/>
        </p:nvCxnSpPr>
        <p:spPr>
          <a:xfrm flipH="1" rot="10800000">
            <a:off x="1918111" y="1898918"/>
            <a:ext cx="136200" cy="156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5" name="Google Shape;105;p1"/>
          <p:cNvCxnSpPr>
            <a:stCxn id="102" idx="2"/>
            <a:endCxn id="68" idx="1"/>
          </p:cNvCxnSpPr>
          <p:nvPr/>
        </p:nvCxnSpPr>
        <p:spPr>
          <a:xfrm flipH="1" rot="-5400000">
            <a:off x="2241338" y="2178204"/>
            <a:ext cx="358200" cy="256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" name="Google Shape;106;p1"/>
          <p:cNvCxnSpPr>
            <a:stCxn id="68" idx="0"/>
            <a:endCxn id="67" idx="2"/>
          </p:cNvCxnSpPr>
          <p:nvPr/>
        </p:nvCxnSpPr>
        <p:spPr>
          <a:xfrm flipH="1" rot="10800000">
            <a:off x="2942111" y="1279164"/>
            <a:ext cx="3300" cy="102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" name="Google Shape;107;p1"/>
          <p:cNvCxnSpPr>
            <a:stCxn id="101" idx="3"/>
            <a:endCxn id="89" idx="1"/>
          </p:cNvCxnSpPr>
          <p:nvPr/>
        </p:nvCxnSpPr>
        <p:spPr>
          <a:xfrm>
            <a:off x="5034315" y="1098280"/>
            <a:ext cx="93900" cy="80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" name="Google Shape;108;p1"/>
          <p:cNvCxnSpPr>
            <a:stCxn id="63" idx="2"/>
            <a:endCxn id="66" idx="0"/>
          </p:cNvCxnSpPr>
          <p:nvPr/>
        </p:nvCxnSpPr>
        <p:spPr>
          <a:xfrm flipH="1">
            <a:off x="1524885" y="2668524"/>
            <a:ext cx="3000" cy="61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" name="Google Shape;109;p1"/>
          <p:cNvCxnSpPr>
            <a:stCxn id="73" idx="3"/>
            <a:endCxn id="89" idx="1"/>
          </p:cNvCxnSpPr>
          <p:nvPr/>
        </p:nvCxnSpPr>
        <p:spPr>
          <a:xfrm flipH="1" rot="10800000">
            <a:off x="5022125" y="1898844"/>
            <a:ext cx="106200" cy="58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" name="Google Shape;110;p1"/>
          <p:cNvCxnSpPr>
            <a:stCxn id="71" idx="2"/>
            <a:endCxn id="73" idx="1"/>
          </p:cNvCxnSpPr>
          <p:nvPr/>
        </p:nvCxnSpPr>
        <p:spPr>
          <a:xfrm flipH="1" rot="-5400000">
            <a:off x="3392629" y="1642392"/>
            <a:ext cx="1158900" cy="5274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"/>
          <p:cNvCxnSpPr>
            <a:stCxn id="102" idx="0"/>
            <a:endCxn id="67" idx="1"/>
          </p:cNvCxnSpPr>
          <p:nvPr/>
        </p:nvCxnSpPr>
        <p:spPr>
          <a:xfrm rot="-5400000">
            <a:off x="2135138" y="1253304"/>
            <a:ext cx="573900" cy="260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" name="Google Shape;112;p1"/>
          <p:cNvCxnSpPr>
            <a:stCxn id="92" idx="0"/>
            <a:endCxn id="96" idx="1"/>
          </p:cNvCxnSpPr>
          <p:nvPr/>
        </p:nvCxnSpPr>
        <p:spPr>
          <a:xfrm rot="-5400000">
            <a:off x="6649245" y="1236493"/>
            <a:ext cx="552600" cy="2724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" name="Google Shape;113;p1"/>
          <p:cNvCxnSpPr>
            <a:stCxn id="78" idx="1"/>
            <a:endCxn id="75" idx="3"/>
          </p:cNvCxnSpPr>
          <p:nvPr/>
        </p:nvCxnSpPr>
        <p:spPr>
          <a:xfrm rot="10800000">
            <a:off x="7355700" y="4519560"/>
            <a:ext cx="11388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" name="Google Shape;114;p1"/>
          <p:cNvCxnSpPr>
            <a:stCxn id="71" idx="3"/>
            <a:endCxn id="101" idx="1"/>
          </p:cNvCxnSpPr>
          <p:nvPr/>
        </p:nvCxnSpPr>
        <p:spPr>
          <a:xfrm>
            <a:off x="3936979" y="1098042"/>
            <a:ext cx="311100" cy="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" name="Google Shape;115;p1"/>
          <p:cNvCxnSpPr>
            <a:stCxn id="67" idx="3"/>
            <a:endCxn id="71" idx="1"/>
          </p:cNvCxnSpPr>
          <p:nvPr/>
        </p:nvCxnSpPr>
        <p:spPr>
          <a:xfrm>
            <a:off x="3338686" y="1096279"/>
            <a:ext cx="1410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6" name="Google Shape;116;p1"/>
          <p:cNvSpPr txBox="1"/>
          <p:nvPr/>
        </p:nvSpPr>
        <p:spPr>
          <a:xfrm>
            <a:off x="3620490" y="2269436"/>
            <a:ext cx="5712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[No]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6683907" y="876679"/>
            <a:ext cx="4410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[No]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323088" y="4407408"/>
            <a:ext cx="219600" cy="219600"/>
          </a:xfrm>
          <a:prstGeom prst="donut">
            <a:avLst>
              <a:gd fmla="val 25000" name="adj"/>
            </a:avLst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65760" y="4453128"/>
            <a:ext cx="137100" cy="128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0" y="-79196"/>
            <a:ext cx="91440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434343"/>
                </a:solidFill>
                <a:latin typeface="Impact"/>
                <a:ea typeface="Impact"/>
                <a:cs typeface="Impact"/>
                <a:sym typeface="Impact"/>
              </a:rPr>
              <a:t>CRAVING!</a:t>
            </a:r>
            <a:endParaRPr b="1" i="0" sz="4800" u="none" cap="none" strike="noStrike">
              <a:solidFill>
                <a:srgbClr val="43434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1" name="Google Shape;121;p1"/>
          <p:cNvSpPr/>
          <p:nvPr/>
        </p:nvSpPr>
        <p:spPr>
          <a:xfrm rot="-5400000">
            <a:off x="-256068" y="1015020"/>
            <a:ext cx="759000" cy="192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Updates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 rot="-5400000">
            <a:off x="-1166790" y="2739746"/>
            <a:ext cx="2580432" cy="191999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Updates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 rot="-5400000">
            <a:off x="-344048" y="4569402"/>
            <a:ext cx="944338" cy="18261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Processed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 txBox="1"/>
          <p:nvPr/>
        </p:nvSpPr>
        <p:spPr>
          <a:xfrm>
            <a:off x="534012" y="1746229"/>
            <a:ext cx="6861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Existing account?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 txBox="1"/>
          <p:nvPr/>
        </p:nvSpPr>
        <p:spPr>
          <a:xfrm>
            <a:off x="2022819" y="1771343"/>
            <a:ext cx="53843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Likes?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3411724" y="1005262"/>
            <a:ext cx="5924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Subscribed user?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 txBox="1"/>
          <p:nvPr/>
        </p:nvSpPr>
        <p:spPr>
          <a:xfrm>
            <a:off x="5060618" y="1745234"/>
            <a:ext cx="5924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items in box?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6543305" y="1745528"/>
            <a:ext cx="510369" cy="276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pmt. info?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6502754" y="2270812"/>
            <a:ext cx="7863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[Yes]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8404350" y="4359152"/>
            <a:ext cx="637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Skip delivery?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1"/>
          <p:cNvCxnSpPr>
            <a:stCxn id="78" idx="2"/>
            <a:endCxn id="118" idx="4"/>
          </p:cNvCxnSpPr>
          <p:nvPr/>
        </p:nvCxnSpPr>
        <p:spPr>
          <a:xfrm flipH="1" rot="5400000">
            <a:off x="4516800" y="543060"/>
            <a:ext cx="122400" cy="8290200"/>
          </a:xfrm>
          <a:prstGeom prst="bentConnector3">
            <a:avLst>
              <a:gd fmla="val -186765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" name="Google Shape;132;p1"/>
          <p:cNvCxnSpPr>
            <a:stCxn id="92" idx="2"/>
            <a:endCxn id="76" idx="1"/>
          </p:cNvCxnSpPr>
          <p:nvPr/>
        </p:nvCxnSpPr>
        <p:spPr>
          <a:xfrm flipH="1" rot="-5400000">
            <a:off x="6736545" y="2158993"/>
            <a:ext cx="382800" cy="277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3" name="Google Shape;133;p1"/>
          <p:cNvSpPr/>
          <p:nvPr/>
        </p:nvSpPr>
        <p:spPr>
          <a:xfrm>
            <a:off x="7850746" y="1621456"/>
            <a:ext cx="457200" cy="457200"/>
          </a:xfrm>
          <a:prstGeom prst="diamond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8330268" y="911594"/>
            <a:ext cx="786300" cy="36576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</a:t>
            </a:r>
            <a:r>
              <a:rPr lang="en" sz="700" u="sng"/>
              <a:t>addr.</a:t>
            </a:r>
            <a:r>
              <a:rPr b="0" i="0" lang="en" sz="7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Processed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1"/>
          <p:cNvCxnSpPr>
            <a:endCxn id="98" idx="1"/>
          </p:cNvCxnSpPr>
          <p:nvPr/>
        </p:nvCxnSpPr>
        <p:spPr>
          <a:xfrm rot="-5400000">
            <a:off x="7941318" y="1233224"/>
            <a:ext cx="527700" cy="250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5" name="Google Shape;135;p1"/>
          <p:cNvCxnSpPr/>
          <p:nvPr/>
        </p:nvCxnSpPr>
        <p:spPr>
          <a:xfrm>
            <a:off x="7484786" y="1300920"/>
            <a:ext cx="366575" cy="54994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" name="Google Shape;136;p1"/>
          <p:cNvCxnSpPr>
            <a:stCxn id="76" idx="0"/>
          </p:cNvCxnSpPr>
          <p:nvPr/>
        </p:nvCxnSpPr>
        <p:spPr>
          <a:xfrm flipH="1" rot="10800000">
            <a:off x="7459648" y="1850775"/>
            <a:ext cx="391800" cy="45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" name="Google Shape;137;p1"/>
          <p:cNvCxnSpPr>
            <a:stCxn id="133" idx="2"/>
            <a:endCxn id="77" idx="0"/>
          </p:cNvCxnSpPr>
          <p:nvPr/>
        </p:nvCxnSpPr>
        <p:spPr>
          <a:xfrm flipH="1" rot="-5400000">
            <a:off x="7719346" y="2438656"/>
            <a:ext cx="779400" cy="594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8" name="Google Shape;138;p1"/>
          <p:cNvSpPr txBox="1"/>
          <p:nvPr/>
        </p:nvSpPr>
        <p:spPr>
          <a:xfrm>
            <a:off x="7969072" y="874406"/>
            <a:ext cx="4410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[No]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 txBox="1"/>
          <p:nvPr/>
        </p:nvSpPr>
        <p:spPr>
          <a:xfrm>
            <a:off x="7819899" y="1671768"/>
            <a:ext cx="510369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address info?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 txBox="1"/>
          <p:nvPr/>
        </p:nvSpPr>
        <p:spPr>
          <a:xfrm>
            <a:off x="7811965" y="2236208"/>
            <a:ext cx="7863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[Yes]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