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7FFB-5F01-40F4-8B82-1F3E0E289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RESTFUL Web service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92F2E-B2D1-4483-973C-E49E115E1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99"/>
                </a:solidFill>
              </a:rPr>
              <a:t>Midhuna Manchi (U01737221)</a:t>
            </a:r>
          </a:p>
        </p:txBody>
      </p:sp>
    </p:spTree>
    <p:extLst>
      <p:ext uri="{BB962C8B-B14F-4D97-AF65-F5344CB8AC3E}">
        <p14:creationId xmlns:p14="http://schemas.microsoft.com/office/powerpoint/2010/main" val="46866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339-2E54-4FB4-A27A-98DCD3F6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8156"/>
            <a:ext cx="9905998" cy="748643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9509-AFA6-48B9-B9C4-35170D4A363C}"/>
              </a:ext>
            </a:extLst>
          </p:cNvPr>
          <p:cNvSpPr/>
          <p:nvPr/>
        </p:nvSpPr>
        <p:spPr>
          <a:xfrm>
            <a:off x="5140171" y="2826157"/>
            <a:ext cx="1322773" cy="3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2264B0-A308-4434-A06B-51359D6C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70279"/>
              </p:ext>
            </p:extLst>
          </p:nvPr>
        </p:nvGraphicFramePr>
        <p:xfrm>
          <a:off x="901716" y="1343965"/>
          <a:ext cx="55612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15">
                  <a:extLst>
                    <a:ext uri="{9D8B030D-6E8A-4147-A177-3AD203B41FA5}">
                      <a16:colId xmlns:a16="http://schemas.microsoft.com/office/drawing/2014/main" val="2957143462"/>
                    </a:ext>
                  </a:extLst>
                </a:gridCol>
                <a:gridCol w="1667099">
                  <a:extLst>
                    <a:ext uri="{9D8B030D-6E8A-4147-A177-3AD203B41FA5}">
                      <a16:colId xmlns:a16="http://schemas.microsoft.com/office/drawing/2014/main" val="4095268137"/>
                    </a:ext>
                  </a:extLst>
                </a:gridCol>
                <a:gridCol w="1466719">
                  <a:extLst>
                    <a:ext uri="{9D8B030D-6E8A-4147-A177-3AD203B41FA5}">
                      <a16:colId xmlns:a16="http://schemas.microsoft.com/office/drawing/2014/main" val="3606389885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211826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9616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EEF5BE1-8E33-45DA-A055-681552247BC1}"/>
              </a:ext>
            </a:extLst>
          </p:cNvPr>
          <p:cNvSpPr/>
          <p:nvPr/>
        </p:nvSpPr>
        <p:spPr>
          <a:xfrm>
            <a:off x="5555096" y="4990731"/>
            <a:ext cx="1147546" cy="32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75DE7B7-E00D-4B58-B531-D71F1873F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791012"/>
              </p:ext>
            </p:extLst>
          </p:nvPr>
        </p:nvGraphicFramePr>
        <p:xfrm>
          <a:off x="5555095" y="4586935"/>
          <a:ext cx="55612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15">
                  <a:extLst>
                    <a:ext uri="{9D8B030D-6E8A-4147-A177-3AD203B41FA5}">
                      <a16:colId xmlns:a16="http://schemas.microsoft.com/office/drawing/2014/main" val="2957143462"/>
                    </a:ext>
                  </a:extLst>
                </a:gridCol>
                <a:gridCol w="1667099">
                  <a:extLst>
                    <a:ext uri="{9D8B030D-6E8A-4147-A177-3AD203B41FA5}">
                      <a16:colId xmlns:a16="http://schemas.microsoft.com/office/drawing/2014/main" val="4095268137"/>
                    </a:ext>
                  </a:extLst>
                </a:gridCol>
                <a:gridCol w="1466719">
                  <a:extLst>
                    <a:ext uri="{9D8B030D-6E8A-4147-A177-3AD203B41FA5}">
                      <a16:colId xmlns:a16="http://schemas.microsoft.com/office/drawing/2014/main" val="3606389885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211826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96166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232F36-8A93-4B26-BA9B-AE71F607575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H="1">
            <a:off x="5555096" y="3012161"/>
            <a:ext cx="907848" cy="2142067"/>
          </a:xfrm>
          <a:prstGeom prst="bentConnector5">
            <a:avLst>
              <a:gd name="adj1" fmla="val -61362"/>
              <a:gd name="adj2" fmla="val 50525"/>
              <a:gd name="adj3" fmla="val 18287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67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RESTFUL Web service using docker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using docker</dc:title>
  <dc:creator>Midhuna Manchi</dc:creator>
  <cp:lastModifiedBy>Midhuna Manchi</cp:lastModifiedBy>
  <cp:revision>4</cp:revision>
  <dcterms:created xsi:type="dcterms:W3CDTF">2020-05-09T23:48:58Z</dcterms:created>
  <dcterms:modified xsi:type="dcterms:W3CDTF">2020-05-10T00:06:30Z</dcterms:modified>
</cp:coreProperties>
</file>