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70" d="100"/>
          <a:sy n="70" d="100"/>
        </p:scale>
        <p:origin x="536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25.02.2025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IPL PLAYER ANALYSIS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POWER BI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000" dirty="0" err="1">
                <a:latin typeface="Amasis MT Pro" panose="02040504050005020304" pitchFamily="18" charset="0"/>
              </a:rPr>
              <a:t>Midhunesh</a:t>
            </a:r>
            <a:r>
              <a:rPr lang="en-US" sz="2000" dirty="0">
                <a:latin typeface="Amasis MT Pro" panose="02040504050005020304" pitchFamily="18" charset="0"/>
              </a:rPr>
              <a:t> G </a:t>
            </a:r>
            <a:br>
              <a:rPr lang="en-US" sz="2000" dirty="0">
                <a:latin typeface="Amasis MT Pro" panose="02040504050005020304" pitchFamily="18" charset="0"/>
              </a:rPr>
            </a:br>
            <a:r>
              <a:rPr lang="en-US" sz="2000" dirty="0">
                <a:latin typeface="Amasis MT Pro" panose="02040504050005020304" pitchFamily="18" charset="0"/>
              </a:rPr>
              <a:t>23BDS026</a:t>
            </a:r>
            <a:endParaRPr lang="ru-RU" sz="2000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63F5F-B4D8-58C1-96C8-9803BF2A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64F11-1937-B494-F32B-BAF516D3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79" y="1830606"/>
            <a:ext cx="10515600" cy="4351338"/>
          </a:xfrm>
        </p:spPr>
        <p:txBody>
          <a:bodyPr/>
          <a:lstStyle/>
          <a:p>
            <a:r>
              <a:rPr lang="en-US" sz="2400" dirty="0">
                <a:latin typeface="Amasis MT Pro" panose="02040504050005020304" pitchFamily="18" charset="0"/>
              </a:rPr>
              <a:t>Analyze IPL player performances using key metrics such as total runs, strike rate, batting average, and boundary contributions.</a:t>
            </a:r>
          </a:p>
          <a:p>
            <a:r>
              <a:rPr lang="en-US" sz="2400" dirty="0">
                <a:latin typeface="Amasis MT Pro" panose="02040504050005020304" pitchFamily="18" charset="0"/>
              </a:rPr>
              <a:t>Identify top-performing players based on total runs, centuries, and fifties.</a:t>
            </a:r>
          </a:p>
          <a:p>
            <a:r>
              <a:rPr lang="en-US" sz="2400" dirty="0">
                <a:latin typeface="Amasis MT Pro" panose="02040504050005020304" pitchFamily="18" charset="0"/>
              </a:rPr>
              <a:t>Assess player consistency and efficiency across multiple matches.</a:t>
            </a:r>
          </a:p>
          <a:p>
            <a:r>
              <a:rPr lang="en-US" sz="2400" dirty="0">
                <a:latin typeface="Amasis MT Pro" panose="02040504050005020304" pitchFamily="18" charset="0"/>
              </a:rPr>
              <a:t>Evaluate the impact of boundary runs (fours and sixes) on overall performance.</a:t>
            </a:r>
          </a:p>
          <a:p>
            <a:r>
              <a:rPr lang="en-US" sz="2400" dirty="0">
                <a:latin typeface="Amasis MT Pro" panose="02040504050005020304" pitchFamily="18" charset="0"/>
              </a:rPr>
              <a:t>Provide data-driven insights to help in player selection, match strategies, and performance improvement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5EB38A-72D7-D20C-FE6D-430D8C56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05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A6C108-8E38-1885-A960-FE4A0AA8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522E1D-6F01-FBB2-75BD-A3210F99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7D2AD-CDF0-2CBD-F599-A9B371A9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237"/>
            <a:ext cx="12192000" cy="68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4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6631F1-EC4B-7A95-E2E2-3F77C2EF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D87F0-8C3D-8443-81F8-C7771C36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249"/>
            <a:ext cx="12192000" cy="691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5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DAA2E2-836A-EF85-F6A0-9C5478FB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AFFE9-A584-7F14-ADEE-28839AEE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Amasis MT Pro" panose="02040504050005020304" pitchFamily="18" charset="0"/>
              </a:rPr>
              <a:t>Top Scorers: Virat Kohli leads with 973 runs, followed by David Warner and AB de Villiers.</a:t>
            </a:r>
          </a:p>
          <a:p>
            <a:r>
              <a:rPr lang="en-IN" sz="2000" dirty="0">
                <a:latin typeface="Amasis MT Pro" panose="02040504050005020304" pitchFamily="18" charset="0"/>
              </a:rPr>
              <a:t>Strike Rate Impact: Players like AB de Villiers (168.79) and Virat Kohli (152.03) maintain a high strike rate.</a:t>
            </a:r>
          </a:p>
          <a:p>
            <a:r>
              <a:rPr lang="en-IN" sz="2000" dirty="0">
                <a:latin typeface="Amasis MT Pro" panose="02040504050005020304" pitchFamily="18" charset="0"/>
              </a:rPr>
              <a:t>Consistency: Virat Kohli also leads in centuries (4) and fifties (7), showcasing consistency.</a:t>
            </a:r>
          </a:p>
          <a:p>
            <a:r>
              <a:rPr lang="en-IN" sz="2000" dirty="0">
                <a:latin typeface="Amasis MT Pro" panose="02040504050005020304" pitchFamily="18" charset="0"/>
              </a:rPr>
              <a:t>Boundary Contribution: 63% of total runs come from sixes, highlighting aggressive playstyles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sz="2000" b="1" dirty="0">
                <a:latin typeface="Amasis MT Pro" panose="02040504050005020304" pitchFamily="18" charset="0"/>
              </a:rPr>
              <a:t>Conclusion</a:t>
            </a:r>
          </a:p>
          <a:p>
            <a:r>
              <a:rPr lang="en-US" sz="2000" dirty="0">
                <a:latin typeface="Amasis MT Pro" panose="02040504050005020304" pitchFamily="18" charset="0"/>
              </a:rPr>
              <a:t>The analysis highlights Virat Kohli as the most consistent and high-scoring player. AB de Villiers and David Warner also showcase exceptional performances. </a:t>
            </a:r>
          </a:p>
          <a:p>
            <a:r>
              <a:rPr lang="en-US" sz="2000" dirty="0">
                <a:latin typeface="Amasis MT Pro" panose="02040504050005020304" pitchFamily="18" charset="0"/>
              </a:rPr>
              <a:t>The high percentage of boundary runs indicates a preference for power hitting in IPL.</a:t>
            </a:r>
          </a:p>
          <a:p>
            <a:r>
              <a:rPr lang="en-US" sz="2000" dirty="0">
                <a:latin typeface="Amasis MT Pro" panose="02040504050005020304" pitchFamily="18" charset="0"/>
              </a:rPr>
              <a:t>These insights can help in player selection and match strategies</a:t>
            </a:r>
            <a:r>
              <a:rPr lang="en-US" sz="2400" dirty="0"/>
              <a:t>.</a:t>
            </a:r>
            <a:endParaRPr lang="en-IN" sz="2000" b="1" dirty="0">
              <a:latin typeface="Amasis MT Pro" panose="020405040500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A7ADF3-3CEB-730E-A18F-4ECFC83A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gained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34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16</TotalTime>
  <Words>224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Amasis MT Pro</vt:lpstr>
      <vt:lpstr>Arial</vt:lpstr>
      <vt:lpstr>Calibri</vt:lpstr>
      <vt:lpstr>Century Gothic</vt:lpstr>
      <vt:lpstr>Office Theme</vt:lpstr>
      <vt:lpstr>IPL PLAYER ANALYSIS </vt:lpstr>
      <vt:lpstr>Objective</vt:lpstr>
      <vt:lpstr>PowerPoint Presentation</vt:lpstr>
      <vt:lpstr>PowerPoint Presentation</vt:lpstr>
      <vt:lpstr>Insights gained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Devadarshini P 23BDS051</dc:creator>
  <cp:lastModifiedBy>Devadarshini P 23BDS051</cp:lastModifiedBy>
  <cp:revision>1</cp:revision>
  <dcterms:created xsi:type="dcterms:W3CDTF">2025-02-25T04:07:17Z</dcterms:created>
  <dcterms:modified xsi:type="dcterms:W3CDTF">2025-02-25T04:23:50Z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