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9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5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BF4E-C14F-4F17-BEB5-6650947586AB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B8B7-0182-4518-9977-F1083DC1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563" y="1122363"/>
            <a:ext cx="11000509" cy="23876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Await with Sphero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synchronous and asynchronous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code is executed in sequence – each statement waits for the previous statement to finish before executing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code doesn’t have to wait – your program can continue to run. You do this to keep your site or app responsive, reducing waiting time for the user.</a:t>
            </a:r>
          </a:p>
        </p:txBody>
      </p:sp>
    </p:spTree>
    <p:extLst>
      <p:ext uri="{BB962C8B-B14F-4D97-AF65-F5344CB8AC3E}">
        <p14:creationId xmlns:p14="http://schemas.microsoft.com/office/powerpoint/2010/main" val="268438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8" y="1034844"/>
            <a:ext cx="10515600" cy="15163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8" y="3367343"/>
            <a:ext cx="10058400" cy="2273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9928" y="258992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Synchronous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764" y="5725444"/>
            <a:ext cx="994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Asynchronous function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Await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await to wait until the function returns (or times 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"await" MUST be wrapped in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0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Sphero robots are fun, durable and programmable toys, first invented by Lan Bernstein and Adam Wilson in 2011!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Sphero balls are programmed with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You need: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•Sphero robot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•Sphero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edu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app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•Hunger to learn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1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Async and Await with Sphero</vt:lpstr>
      <vt:lpstr>Difference between synchronous and asynchronous function</vt:lpstr>
      <vt:lpstr>PowerPoint Presentation</vt:lpstr>
      <vt:lpstr>Await with Async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and Await with Sphero</dc:title>
  <dc:creator>Bhethalam,Lohitha</dc:creator>
  <cp:lastModifiedBy>Bhethalam,Lohitha</cp:lastModifiedBy>
  <cp:revision>4</cp:revision>
  <dcterms:created xsi:type="dcterms:W3CDTF">2019-04-19T11:52:45Z</dcterms:created>
  <dcterms:modified xsi:type="dcterms:W3CDTF">2019-04-19T12:23:31Z</dcterms:modified>
</cp:coreProperties>
</file>