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4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9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8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5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563" y="1122363"/>
            <a:ext cx="11000509" cy="23876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Await with Sphero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509"/>
            <a:ext cx="12191999" cy="1358179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89" y="2424981"/>
            <a:ext cx="3810001" cy="2707337"/>
          </a:xfrm>
        </p:spPr>
      </p:pic>
    </p:spTree>
    <p:extLst>
      <p:ext uri="{BB962C8B-B14F-4D97-AF65-F5344CB8AC3E}">
        <p14:creationId xmlns:p14="http://schemas.microsoft.com/office/powerpoint/2010/main" val="384422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synchronous and asynchronous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code is executed in sequence – each statement waits for the previous statement to finish before executing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code doesn’t have to wait – your program can continue to run. You do this to keep your site or app responsive, reducing waiting time for the user.</a:t>
            </a:r>
          </a:p>
        </p:txBody>
      </p:sp>
    </p:spTree>
    <p:extLst>
      <p:ext uri="{BB962C8B-B14F-4D97-AF65-F5344CB8AC3E}">
        <p14:creationId xmlns:p14="http://schemas.microsoft.com/office/powerpoint/2010/main" val="26843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8" y="1034844"/>
            <a:ext cx="10515600" cy="15163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8" y="3367343"/>
            <a:ext cx="10058400" cy="2273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9928" y="258992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Synchronous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764" y="5725444"/>
            <a:ext cx="994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Asynchronous function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Await 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await to wait until the function returns (or times 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"await" MUST be wrapped in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Sphero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Sphero robots are fun, durable and programmable toys, first invented by Lan Bernstein and Adam Wilson in 2011!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Sphero balls are programmed with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You need: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•Sphero robot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•Sphero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edu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app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•Hunger to learn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294235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to Sphero?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54168" cy="4351338"/>
          </a:xfrm>
        </p:spPr>
      </p:pic>
    </p:spTree>
    <p:extLst>
      <p:ext uri="{BB962C8B-B14F-4D97-AF65-F5344CB8AC3E}">
        <p14:creationId xmlns:p14="http://schemas.microsoft.com/office/powerpoint/2010/main" val="15730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Sphero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690689"/>
            <a:ext cx="3657600" cy="423905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4" y="1690688"/>
            <a:ext cx="3726872" cy="42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1" y="2025099"/>
            <a:ext cx="4406457" cy="353057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6" y="2025099"/>
            <a:ext cx="4237158" cy="353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0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3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Async and Await with Sphero</vt:lpstr>
      <vt:lpstr>Difference between synchronous and asynchronous function</vt:lpstr>
      <vt:lpstr>PowerPoint Presentation</vt:lpstr>
      <vt:lpstr>Await with Async</vt:lpstr>
      <vt:lpstr>Sphero</vt:lpstr>
      <vt:lpstr>New to Sphero?</vt:lpstr>
      <vt:lpstr>Programming in Sphero edu</vt:lpstr>
      <vt:lpstr>PowerPoint Presentation</vt:lpstr>
      <vt:lpstr>PowerPoint Presentation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and Await with Sphero</dc:title>
  <dc:creator>Bhethalam,Lohitha</dc:creator>
  <cp:lastModifiedBy>Bhethalam,Lohitha</cp:lastModifiedBy>
  <cp:revision>9</cp:revision>
  <dcterms:created xsi:type="dcterms:W3CDTF">2019-04-19T11:52:45Z</dcterms:created>
  <dcterms:modified xsi:type="dcterms:W3CDTF">2019-04-19T13:39:01Z</dcterms:modified>
</cp:coreProperties>
</file>