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90-F541-909E-DEB0D48E308F}"/>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E390-F541-909E-DEB0D48E308F}"/>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E390-F541-909E-DEB0D48E308F}"/>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E390-F541-909E-DEB0D48E308F}"/>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71E6-E347-ACFC-1013006CC8C0}"/>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71E6-E347-ACFC-1013006CC8C0}"/>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71E6-E347-ACFC-1013006CC8C0}"/>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71E6-E347-ACFC-1013006CC8C0}"/>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600-FA48-B156-16EF5CFA20F6}"/>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600-FA48-B156-16EF5CFA20F6}"/>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600-FA48-B156-16EF5CFA20F6}"/>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600-FA48-B156-16EF5CFA20F6}"/>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3581400" y="3290233"/>
            <a:ext cx="8610600" cy="1938992"/>
          </a:xfrm>
          <a:prstGeom prst="rect">
            <a:avLst/>
          </a:prstGeom>
          <a:noFill/>
        </p:spPr>
        <p:txBody>
          <a:bodyPr wrap="square" rtlCol="0">
            <a:spAutoFit/>
          </a:bodyPr>
          <a:lstStyle/>
          <a:p>
            <a:r>
              <a:rPr lang="en-US" sz="2400" dirty="0"/>
              <a:t>STUDENT NAME: MIDHUN KUMAR R</a:t>
            </a:r>
            <a:endParaRPr lang="zh-CN" altLang="en-US" dirty="0"/>
          </a:p>
          <a:p>
            <a:r>
              <a:rPr lang="en-US" sz="2400" dirty="0"/>
              <a:t>REGISTER NO: </a:t>
            </a:r>
            <a:r>
              <a:rPr lang="en-US" sz="2400" b="1" dirty="0">
                <a:latin typeface="Arial" panose="020B0604020202020204" pitchFamily="34" charset="0"/>
                <a:cs typeface="Arial" panose="020B0604020202020204" pitchFamily="34" charset="0"/>
              </a:rPr>
              <a:t>312206679 ; unm130122P007</a:t>
            </a:r>
            <a:endParaRPr lang="zh-CN" altLang="en-US" dirty="0"/>
          </a:p>
          <a:p>
            <a:r>
              <a:rPr lang="en-US" sz="2400" dirty="0"/>
              <a:t>DEPARTMENT: </a:t>
            </a:r>
            <a:r>
              <a:rPr lang="en-US" sz="2400" b="1" dirty="0">
                <a:latin typeface="Arial" panose="020B0604020202020204" pitchFamily="34" charset="0"/>
                <a:cs typeface="Arial" panose="020B0604020202020204" pitchFamily="34" charset="0"/>
              </a:rPr>
              <a:t>B.COM ACCOUNTING AND FINANCE </a:t>
            </a: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TextBox 4"/>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20000"/>
                    </a:ext>
                  </a:extLst>
                </a:gridCol>
                <a:gridCol w="2443479">
                  <a:extLst>
                    <a:ext uri="{9D8B030D-6E8A-4147-A177-3AD203B41FA5}">
                      <a16:colId xmlns:a16="http://schemas.microsoft.com/office/drawing/2014/main" val="20001"/>
                    </a:ext>
                  </a:extLst>
                </a:gridCol>
                <a:gridCol w="1930401">
                  <a:extLst>
                    <a:ext uri="{9D8B030D-6E8A-4147-A177-3AD203B41FA5}">
                      <a16:colId xmlns:a16="http://schemas.microsoft.com/office/drawing/2014/main" val="20002"/>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0000"/>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0001"/>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0002"/>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10003"/>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10004"/>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extBox 3"/>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1048692"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1048698" name="object 7"/>
          <p:cNvSpPr txBox="1"/>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990600" y="2418100"/>
            <a:ext cx="5781675" cy="3444241"/>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8"/>
          <p:cNvSpPr txBox="1"/>
          <p:nvPr/>
        </p:nvSpPr>
        <p:spPr>
          <a:xfrm>
            <a:off x="739775" y="2286000"/>
            <a:ext cx="5737225" cy="3139440"/>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r:embed="rId3"/>
          <a:srcRect l="5556" t="6666" r="5556" b="7778"/>
          <a:stretch>
            <a:fillRect/>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2362200"/>
            <a:ext cx="1312379" cy="2763520"/>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314070">
                  <a:extLst>
                    <a:ext uri="{9D8B030D-6E8A-4147-A177-3AD203B41FA5}">
                      <a16:colId xmlns:a16="http://schemas.microsoft.com/office/drawing/2014/main" val="20001"/>
                    </a:ext>
                  </a:extLst>
                </a:gridCol>
                <a:gridCol w="3689109">
                  <a:extLst>
                    <a:ext uri="{9D8B030D-6E8A-4147-A177-3AD203B41FA5}">
                      <a16:colId xmlns:a16="http://schemas.microsoft.com/office/drawing/2014/main" val="20002"/>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10000"/>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10001"/>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10002"/>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10003"/>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004"/>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t>Dataset Description</a:t>
            </a:r>
          </a:p>
        </p:txBody>
      </p:sp>
      <p:sp>
        <p:nvSpPr>
          <p:cNvPr id="1048668" name="TextBox 2"/>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r:embed="rId2"/>
          <a:srcRect l="48222" t="10000" b="8399"/>
          <a:stretch>
            <a:fillRect/>
          </a:stretch>
        </p:blipFill>
        <p:spPr bwMode="auto">
          <a:xfrm>
            <a:off x="6324600" y="1752600"/>
            <a:ext cx="3276600" cy="28687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rot="19888689">
            <a:off x="570303" y="3872754"/>
            <a:ext cx="1478829" cy="2621321"/>
          </a:xfrm>
          <a:prstGeom prst="rect">
            <a:avLst/>
          </a:prstGeom>
        </p:spPr>
      </p:pic>
      <p:sp>
        <p:nvSpPr>
          <p:cNvPr id="104867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 siva0606</cp:lastModifiedBy>
  <cp:revision>1</cp:revision>
  <dcterms:created xsi:type="dcterms:W3CDTF">2024-03-28T06:07:22Z</dcterms:created>
  <dcterms:modified xsi:type="dcterms:W3CDTF">2024-09-12T04:34:02Z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d8770d554c084afda4f86086eb6f6d93</vt:lpwstr>
  </property>
</Properties>
</file>